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7" r:id="rId3"/>
    <p:sldId id="285" r:id="rId4"/>
    <p:sldId id="298" r:id="rId5"/>
    <p:sldId id="290" r:id="rId6"/>
    <p:sldId id="289" r:id="rId7"/>
    <p:sldId id="291" r:id="rId8"/>
    <p:sldId id="299" r:id="rId9"/>
    <p:sldId id="294" r:id="rId10"/>
    <p:sldId id="295" r:id="rId11"/>
    <p:sldId id="267" r:id="rId12"/>
    <p:sldId id="287" r:id="rId13"/>
    <p:sldId id="292" r:id="rId1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18E"/>
    <a:srgbClr val="BDD7EE"/>
    <a:srgbClr val="FFFF99"/>
    <a:srgbClr val="66FFFF"/>
    <a:srgbClr val="FFCCFF"/>
    <a:srgbClr val="FFCC66"/>
    <a:srgbClr val="CC0099"/>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2815" autoAdjust="0"/>
  </p:normalViewPr>
  <p:slideViewPr>
    <p:cSldViewPr snapToGrid="0">
      <p:cViewPr varScale="1">
        <p:scale>
          <a:sx n="32" d="100"/>
          <a:sy n="32" d="100"/>
        </p:scale>
        <p:origin x="1220" y="24"/>
      </p:cViewPr>
      <p:guideLst/>
    </p:cSldViewPr>
  </p:slideViewPr>
  <p:notesTextViewPr>
    <p:cViewPr>
      <p:scale>
        <a:sx n="1" d="1"/>
        <a:sy n="1" d="1"/>
      </p:scale>
      <p:origin x="0" y="0"/>
    </p:cViewPr>
  </p:notesTextViewPr>
  <p:sorterViewPr>
    <p:cViewPr varScale="1">
      <p:scale>
        <a:sx n="1" d="1"/>
        <a:sy n="1" d="1"/>
      </p:scale>
      <p:origin x="0" y="-2776"/>
    </p:cViewPr>
  </p:sorterViewPr>
  <p:notesViewPr>
    <p:cSldViewPr snapToGrid="0">
      <p:cViewPr varScale="1">
        <p:scale>
          <a:sx n="47" d="100"/>
          <a:sy n="47" d="100"/>
        </p:scale>
        <p:origin x="27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0862559-541E-47C3-A0C3-61932287EF2E}" type="datetimeFigureOut">
              <a:rPr kumimoji="1" lang="ja-JP" altLang="en-US" smtClean="0"/>
              <a:t>2021/8/11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3780274-A179-4A90-B17F-C51F44E7F639}" type="slidenum">
              <a:rPr kumimoji="1" lang="ja-JP" altLang="en-US" smtClean="0"/>
              <a:t>‹#›</a:t>
            </a:fld>
            <a:endParaRPr kumimoji="1" lang="ja-JP" altLang="en-US"/>
          </a:p>
        </p:txBody>
      </p:sp>
    </p:spTree>
    <p:extLst>
      <p:ext uri="{BB962C8B-B14F-4D97-AF65-F5344CB8AC3E}">
        <p14:creationId xmlns:p14="http://schemas.microsoft.com/office/powerpoint/2010/main" val="18141598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追いかけっこで歌おう</a:t>
            </a:r>
          </a:p>
        </p:txBody>
      </p:sp>
      <p:sp>
        <p:nvSpPr>
          <p:cNvPr id="4" name="スライド番号プレースホルダー 3"/>
          <p:cNvSpPr>
            <a:spLocks noGrp="1"/>
          </p:cNvSpPr>
          <p:nvPr>
            <p:ph type="sldNum" sz="quarter" idx="10"/>
          </p:nvPr>
        </p:nvSpPr>
        <p:spPr/>
        <p:txBody>
          <a:bodyPr/>
          <a:lstStyle/>
          <a:p>
            <a:fld id="{13780274-A179-4A90-B17F-C51F44E7F639}" type="slidenum">
              <a:rPr kumimoji="1" lang="ja-JP" altLang="en-US" smtClean="0"/>
              <a:t>1</a:t>
            </a:fld>
            <a:endParaRPr kumimoji="1" lang="ja-JP" altLang="en-US"/>
          </a:p>
        </p:txBody>
      </p:sp>
    </p:spTree>
    <p:extLst>
      <p:ext uri="{BB962C8B-B14F-4D97-AF65-F5344CB8AC3E}">
        <p14:creationId xmlns:p14="http://schemas.microsoft.com/office/powerpoint/2010/main" val="210695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83306"/>
            <a:ext cx="5445760" cy="5156031"/>
          </a:xfrm>
        </p:spPr>
        <p:txBody>
          <a:bodyPr/>
          <a:lstStyle/>
          <a:p>
            <a:pPr>
              <a:lnSpc>
                <a:spcPts val="1300"/>
              </a:lnSpc>
            </a:pPr>
            <a:r>
              <a:rPr kumimoji="1" lang="ja-JP" altLang="en-US" dirty="0"/>
              <a:t>　皆さんは、ここにある楽器を見たり演奏したりしたことはありますか？</a:t>
            </a:r>
            <a:endParaRPr kumimoji="1" lang="en-US" altLang="ja-JP" dirty="0"/>
          </a:p>
          <a:p>
            <a:pPr>
              <a:lnSpc>
                <a:spcPts val="1300"/>
              </a:lnSpc>
            </a:pPr>
            <a:r>
              <a:rPr kumimoji="1" lang="ja-JP" altLang="en-US" dirty="0"/>
              <a:t>　きっと、触ったことのある楽器も、触ったことのない楽器もあるのではないでしょうか？</a:t>
            </a:r>
            <a:endParaRPr kumimoji="1" lang="en-US" altLang="ja-JP" dirty="0"/>
          </a:p>
          <a:p>
            <a:pPr>
              <a:lnSpc>
                <a:spcPts val="1300"/>
              </a:lnSpc>
            </a:pPr>
            <a:r>
              <a:rPr kumimoji="1" lang="ja-JP" altLang="en-US" dirty="0"/>
              <a:t>　</a:t>
            </a:r>
            <a:endParaRPr kumimoji="1" lang="en-US" altLang="ja-JP" dirty="0"/>
          </a:p>
          <a:p>
            <a:pPr>
              <a:lnSpc>
                <a:spcPts val="1300"/>
              </a:lnSpc>
            </a:pPr>
            <a:r>
              <a:rPr kumimoji="1" lang="ja-JP" altLang="en-US" dirty="0"/>
              <a:t>　ここにある楽器は、叩いたり擦ったり、振ったりして音を出す楽器で「打楽器」といいます。</a:t>
            </a:r>
            <a:endParaRPr kumimoji="1" lang="en-US" altLang="ja-JP" dirty="0"/>
          </a:p>
          <a:p>
            <a:pPr>
              <a:lnSpc>
                <a:spcPts val="1300"/>
              </a:lnSpc>
            </a:pPr>
            <a:r>
              <a:rPr kumimoji="1" lang="ja-JP" altLang="en-US" dirty="0"/>
              <a:t>　</a:t>
            </a:r>
            <a:endParaRPr kumimoji="1" lang="en-US" altLang="ja-JP" dirty="0"/>
          </a:p>
          <a:p>
            <a:pPr>
              <a:lnSpc>
                <a:spcPts val="1300"/>
              </a:lnSpc>
            </a:pPr>
            <a:r>
              <a:rPr kumimoji="1" lang="ja-JP" altLang="en-US" dirty="0"/>
              <a:t>　今日は、一つ一つの音色を聴いてみましょう。</a:t>
            </a:r>
            <a:endParaRPr kumimoji="1" lang="en-US" altLang="ja-JP" dirty="0"/>
          </a:p>
          <a:p>
            <a:pPr>
              <a:lnSpc>
                <a:spcPts val="1300"/>
              </a:lnSpc>
            </a:pPr>
            <a:r>
              <a:rPr kumimoji="1" lang="ja-JP" altLang="en-US" dirty="0"/>
              <a:t>　どんな音がするのかな？楽器の名前も紹介するので、気に入った楽器があったら、名前も覚えてみましょう。</a:t>
            </a:r>
            <a:endParaRPr kumimoji="1" lang="en-US" altLang="ja-JP" dirty="0"/>
          </a:p>
          <a:p>
            <a:pPr>
              <a:lnSpc>
                <a:spcPts val="1300"/>
              </a:lnSpc>
            </a:pPr>
            <a:endParaRPr kumimoji="1" lang="en-US" altLang="ja-JP" dirty="0"/>
          </a:p>
          <a:p>
            <a:pPr>
              <a:lnSpc>
                <a:spcPts val="1300"/>
              </a:lnSpc>
            </a:pPr>
            <a:r>
              <a:rPr kumimoji="1" lang="ja-JP" altLang="en-US" dirty="0"/>
              <a:t>　最初は「マラカス」です（マラカスの楽器名と枠を表示）どんな音がするのかな？（音を再生）</a:t>
            </a:r>
            <a:endParaRPr kumimoji="1" lang="en-US" altLang="ja-JP" dirty="0"/>
          </a:p>
          <a:p>
            <a:pPr>
              <a:lnSpc>
                <a:spcPts val="1300"/>
              </a:lnSpc>
            </a:pPr>
            <a:r>
              <a:rPr kumimoji="1" lang="ja-JP" altLang="en-US" dirty="0"/>
              <a:t>　次は「タンバリン」です（タンバリンの楽器名と枠を表示）どんな音がするのかな？（音を再生）</a:t>
            </a:r>
            <a:endParaRPr kumimoji="1" lang="en-US" altLang="ja-JP" dirty="0"/>
          </a:p>
          <a:p>
            <a:pPr>
              <a:lnSpc>
                <a:spcPts val="1300"/>
              </a:lnSpc>
            </a:pPr>
            <a:r>
              <a:rPr kumimoji="1" lang="ja-JP" altLang="en-US" dirty="0"/>
              <a:t>　次は「鈴」です（鈴の楽器名と枠を表示）どんな音がするのかな？（音を再生）</a:t>
            </a:r>
            <a:endParaRPr kumimoji="1" lang="en-US" altLang="ja-JP" dirty="0"/>
          </a:p>
          <a:p>
            <a:pPr>
              <a:lnSpc>
                <a:spcPts val="1300"/>
              </a:lnSpc>
            </a:pPr>
            <a:r>
              <a:rPr kumimoji="1" lang="ja-JP" altLang="en-US" dirty="0"/>
              <a:t>　次は「カスタネット」です（カスタネットの楽器名と枠を表示）どんな音がするのかな？（音を再生）</a:t>
            </a:r>
            <a:endParaRPr kumimoji="1" lang="en-US" altLang="ja-JP" dirty="0"/>
          </a:p>
          <a:p>
            <a:pPr>
              <a:lnSpc>
                <a:spcPts val="1300"/>
              </a:lnSpc>
            </a:pPr>
            <a:r>
              <a:rPr kumimoji="1" lang="ja-JP" altLang="en-US" dirty="0"/>
              <a:t>　次は「カバサ」です（カバサの楽器名と枠を表示）どんな音がするのかな？（音を再生）</a:t>
            </a:r>
            <a:endParaRPr kumimoji="1" lang="en-US" altLang="ja-JP" dirty="0"/>
          </a:p>
          <a:p>
            <a:pPr>
              <a:lnSpc>
                <a:spcPts val="1300"/>
              </a:lnSpc>
            </a:pPr>
            <a:r>
              <a:rPr kumimoji="1" lang="ja-JP" altLang="en-US" dirty="0"/>
              <a:t>　次は「トライアングル」です（トライアングルの楽器名と枠を表示）どんな音がするのかな？（音を再生）</a:t>
            </a:r>
            <a:endParaRPr kumimoji="1" lang="en-US" altLang="ja-JP" dirty="0"/>
          </a:p>
          <a:p>
            <a:pPr>
              <a:lnSpc>
                <a:spcPts val="1300"/>
              </a:lnSpc>
            </a:pPr>
            <a:r>
              <a:rPr kumimoji="1" lang="ja-JP" altLang="en-US" dirty="0"/>
              <a:t>　次は「ギロ」です（ギロの楽器名と枠を表示）どんな音がするのかな？（音を再生）</a:t>
            </a:r>
            <a:endParaRPr kumimoji="1" lang="en-US" altLang="ja-JP" dirty="0"/>
          </a:p>
          <a:p>
            <a:pPr>
              <a:lnSpc>
                <a:spcPts val="1300"/>
              </a:lnSpc>
            </a:pPr>
            <a:r>
              <a:rPr kumimoji="1" lang="ja-JP" altLang="en-US" dirty="0"/>
              <a:t>　次は「ウッドブロック」です（ウッドブロックの楽器名と枠を表示）どんな音がするのかな？（音を再生）</a:t>
            </a:r>
            <a:endParaRPr kumimoji="1" lang="en-US" altLang="ja-JP" dirty="0"/>
          </a:p>
          <a:p>
            <a:pPr>
              <a:lnSpc>
                <a:spcPts val="1300"/>
              </a:lnSpc>
            </a:pPr>
            <a:endParaRPr kumimoji="1" lang="en-US" altLang="ja-JP" dirty="0"/>
          </a:p>
          <a:p>
            <a:pPr>
              <a:lnSpc>
                <a:spcPts val="1300"/>
              </a:lnSpc>
            </a:pPr>
            <a:r>
              <a:rPr kumimoji="1" lang="ja-JP" altLang="en-US" dirty="0"/>
              <a:t>　気に入った音色の楽器はありましたか？色々な楽器に触れて、好きな音色を増やしましょう。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13780274-A179-4A90-B17F-C51F44E7F639}" type="slidenum">
              <a:rPr kumimoji="1" lang="ja-JP" altLang="en-US" smtClean="0"/>
              <a:t>10</a:t>
            </a:fld>
            <a:endParaRPr kumimoji="1" lang="ja-JP" altLang="en-US"/>
          </a:p>
        </p:txBody>
      </p:sp>
    </p:spTree>
    <p:extLst>
      <p:ext uri="{BB962C8B-B14F-4D97-AF65-F5344CB8AC3E}">
        <p14:creationId xmlns:p14="http://schemas.microsoft.com/office/powerpoint/2010/main" val="988589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音楽に合わせて体を揺らしたり、好きな音色を見付けたりしながら、色々な音楽を聴いてみよう。</a:t>
            </a:r>
            <a:endParaRPr kumimoji="1" lang="en-US" altLang="ja-JP" dirty="0"/>
          </a:p>
        </p:txBody>
      </p:sp>
      <p:sp>
        <p:nvSpPr>
          <p:cNvPr id="4" name="スライド番号プレースホルダー 3"/>
          <p:cNvSpPr>
            <a:spLocks noGrp="1"/>
          </p:cNvSpPr>
          <p:nvPr>
            <p:ph type="sldNum" sz="quarter" idx="10"/>
          </p:nvPr>
        </p:nvSpPr>
        <p:spPr/>
        <p:txBody>
          <a:bodyPr/>
          <a:lstStyle/>
          <a:p>
            <a:fld id="{13780274-A179-4A90-B17F-C51F44E7F639}" type="slidenum">
              <a:rPr kumimoji="1" lang="ja-JP" altLang="en-US" smtClean="0"/>
              <a:t>11</a:t>
            </a:fld>
            <a:endParaRPr kumimoji="1" lang="ja-JP" altLang="en-US"/>
          </a:p>
        </p:txBody>
      </p:sp>
    </p:spTree>
    <p:extLst>
      <p:ext uri="{BB962C8B-B14F-4D97-AF65-F5344CB8AC3E}">
        <p14:creationId xmlns:p14="http://schemas.microsoft.com/office/powerpoint/2010/main" val="354174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最初に聴くのは、「スケーターズワルツ」という曲です。</a:t>
            </a:r>
            <a:endParaRPr kumimoji="1" lang="en-US" altLang="ja-JP" dirty="0"/>
          </a:p>
          <a:p>
            <a:r>
              <a:rPr kumimoji="1" lang="ja-JP" altLang="en-US" dirty="0"/>
              <a:t>　この曲は、スケートで気持ち良く氷の上を滑っている人たちの様子を表しています。</a:t>
            </a:r>
            <a:endParaRPr kumimoji="1" lang="en-US" altLang="ja-JP" dirty="0"/>
          </a:p>
          <a:p>
            <a:endParaRPr kumimoji="1" lang="en-US" altLang="ja-JP" dirty="0"/>
          </a:p>
          <a:p>
            <a:r>
              <a:rPr kumimoji="1" lang="ja-JP" altLang="en-US" dirty="0"/>
              <a:t>　オーケストラの音色や「ブンチャッチャ</a:t>
            </a:r>
            <a:r>
              <a:rPr kumimoji="1" lang="en-US" altLang="ja-JP" dirty="0"/>
              <a:t>…</a:t>
            </a:r>
            <a:r>
              <a:rPr kumimoji="1" lang="ja-JP" altLang="en-US" dirty="0"/>
              <a:t>」というワルツのリズムに合わせて体を揺らしながら聴いてください。</a:t>
            </a:r>
            <a:endParaRPr kumimoji="1" lang="en-US" altLang="ja-JP" dirty="0"/>
          </a:p>
          <a:p>
            <a:endParaRPr kumimoji="1" lang="en-US" altLang="ja-JP" dirty="0"/>
          </a:p>
          <a:p>
            <a:r>
              <a:rPr kumimoji="1" lang="ja-JP" altLang="en-US" dirty="0"/>
              <a:t>　（曲を流す）</a:t>
            </a:r>
            <a:endParaRPr kumimoji="1" lang="en-US" altLang="ja-JP" dirty="0"/>
          </a:p>
          <a:p>
            <a:r>
              <a:rPr kumimoji="1" lang="ja-JP" altLang="en-US" dirty="0"/>
              <a:t>　</a:t>
            </a:r>
            <a:endParaRPr kumimoji="1" lang="en-US" altLang="ja-JP" dirty="0"/>
          </a:p>
          <a:p>
            <a:r>
              <a:rPr kumimoji="1" lang="ja-JP" altLang="en-US" dirty="0"/>
              <a:t>　どうでしたか？スケートをしている様子が浮かんできましたか？</a:t>
            </a:r>
            <a:endParaRPr kumimoji="1" lang="en-US" altLang="ja-JP" dirty="0"/>
          </a:p>
          <a:p>
            <a:r>
              <a:rPr kumimoji="1" lang="ja-JP" altLang="en-US" dirty="0"/>
              <a:t>　音楽の雰囲気を感じるために、スケートを滑るように体を動かしながら聴いてみるのも面白いですよ。</a:t>
            </a:r>
            <a:endParaRPr kumimoji="1" lang="en-US" altLang="ja-JP" dirty="0"/>
          </a:p>
          <a:p>
            <a:r>
              <a:rPr kumimoji="1" lang="ja-JP" altLang="en-US" dirty="0"/>
              <a:t>　</a:t>
            </a:r>
            <a:endParaRPr kumimoji="1" lang="en-US" altLang="ja-JP" dirty="0"/>
          </a:p>
          <a:p>
            <a:endParaRPr kumimoji="1" lang="en-US" altLang="ja-JP" dirty="0"/>
          </a:p>
          <a:p>
            <a:r>
              <a:rPr kumimoji="1" lang="ja-JP" altLang="en-US" dirty="0"/>
              <a:t>　</a:t>
            </a:r>
          </a:p>
        </p:txBody>
      </p:sp>
      <p:sp>
        <p:nvSpPr>
          <p:cNvPr id="4" name="スライド番号プレースホルダー 3"/>
          <p:cNvSpPr>
            <a:spLocks noGrp="1"/>
          </p:cNvSpPr>
          <p:nvPr>
            <p:ph type="sldNum" sz="quarter" idx="5"/>
          </p:nvPr>
        </p:nvSpPr>
        <p:spPr/>
        <p:txBody>
          <a:bodyPr/>
          <a:lstStyle/>
          <a:p>
            <a:fld id="{13780274-A179-4A90-B17F-C51F44E7F639}" type="slidenum">
              <a:rPr kumimoji="1" lang="ja-JP" altLang="en-US" smtClean="0"/>
              <a:t>12</a:t>
            </a:fld>
            <a:endParaRPr kumimoji="1" lang="ja-JP" altLang="en-US"/>
          </a:p>
        </p:txBody>
      </p:sp>
    </p:spTree>
    <p:extLst>
      <p:ext uri="{BB962C8B-B14F-4D97-AF65-F5344CB8AC3E}">
        <p14:creationId xmlns:p14="http://schemas.microsoft.com/office/powerpoint/2010/main" val="413049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次に聴くのは、「白鳥」という曲です。</a:t>
            </a:r>
            <a:endParaRPr kumimoji="1" lang="en-US" altLang="ja-JP" dirty="0"/>
          </a:p>
          <a:p>
            <a:r>
              <a:rPr kumimoji="1" lang="ja-JP" altLang="en-US" dirty="0"/>
              <a:t>　この曲は、白鳥が湖を泳いでいる様子を表した曲です。</a:t>
            </a:r>
            <a:endParaRPr kumimoji="1" lang="en-US" altLang="ja-JP" dirty="0"/>
          </a:p>
          <a:p>
            <a:endParaRPr kumimoji="1" lang="en-US" altLang="ja-JP" dirty="0"/>
          </a:p>
          <a:p>
            <a:r>
              <a:rPr kumimoji="1" lang="ja-JP" altLang="en-US" dirty="0"/>
              <a:t>　この曲は、（クリックで画像を表示する）チェロという楽器とピアノで演奏されています。</a:t>
            </a:r>
            <a:endParaRPr kumimoji="1" lang="en-US" altLang="ja-JP" dirty="0"/>
          </a:p>
          <a:p>
            <a:r>
              <a:rPr kumimoji="1" lang="ja-JP" altLang="en-US" dirty="0"/>
              <a:t>　チェロは、弓で弦をこすって音を出す楽器で、とてもふくよかな音がします。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（曲を流す）</a:t>
            </a:r>
            <a:endParaRPr kumimoji="1" lang="en-US" altLang="ja-JP" dirty="0"/>
          </a:p>
          <a:p>
            <a:endParaRPr kumimoji="1" lang="en-US" altLang="ja-JP" dirty="0"/>
          </a:p>
          <a:p>
            <a:r>
              <a:rPr kumimoji="1" lang="ja-JP" altLang="en-US" dirty="0"/>
              <a:t>　どうでしたか？曲を聴いて、感じたことを、友達や先生と話してみましょう。（少し待つ）</a:t>
            </a:r>
            <a:endParaRPr kumimoji="1" lang="en-US" altLang="ja-JP" dirty="0"/>
          </a:p>
          <a:p>
            <a:r>
              <a:rPr kumimoji="1" lang="ja-JP" altLang="en-US" dirty="0"/>
              <a:t>　音楽の雰囲気を感じるために、白鳥が泳ぐ様子を先生と一緒に真似したり、音の高さを手で表したりしながら聴いてみてください。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13780274-A179-4A90-B17F-C51F44E7F639}" type="slidenum">
              <a:rPr kumimoji="1" lang="ja-JP" altLang="en-US" smtClean="0"/>
              <a:t>13</a:t>
            </a:fld>
            <a:endParaRPr kumimoji="1" lang="ja-JP" altLang="en-US"/>
          </a:p>
        </p:txBody>
      </p:sp>
    </p:spTree>
    <p:extLst>
      <p:ext uri="{BB962C8B-B14F-4D97-AF65-F5344CB8AC3E}">
        <p14:creationId xmlns:p14="http://schemas.microsoft.com/office/powerpoint/2010/main" val="337128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皆さんは、「こぶたぬきつねこ」という歌を知っています</a:t>
            </a:r>
            <a:r>
              <a:rPr kumimoji="1" lang="ja-JP" altLang="en-US"/>
              <a:t>か？</a:t>
            </a:r>
            <a:endParaRPr kumimoji="1" lang="en-US" altLang="ja-JP" dirty="0"/>
          </a:p>
          <a:p>
            <a:endParaRPr kumimoji="1" lang="en-US" altLang="ja-JP" dirty="0"/>
          </a:p>
          <a:p>
            <a:r>
              <a:rPr kumimoji="1" lang="ja-JP" altLang="en-US" dirty="0"/>
              <a:t>　この歌は、音楽に合わせて動物の名前や鳴き声を順番に歌う歌です。</a:t>
            </a:r>
            <a:endParaRPr kumimoji="1" lang="en-US" altLang="ja-JP" dirty="0"/>
          </a:p>
          <a:p>
            <a:r>
              <a:rPr kumimoji="1" lang="ja-JP" altLang="en-US" dirty="0"/>
              <a:t>　こぶたの「た」が、たぬきに。（クリックでアニメーションを表示）</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たぬきの「き」が、きつねに。（クリックでアニメーションを表示）</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きつねの「ね」が、ねこにと、（クリックでアニメーションを表示）動物の名前がしりとりでつながっているのも面白いですね。</a:t>
            </a:r>
            <a:endParaRPr kumimoji="1" lang="en-US" altLang="ja-JP" dirty="0"/>
          </a:p>
          <a:p>
            <a:endParaRPr kumimoji="1" lang="en-US" altLang="ja-JP" dirty="0"/>
          </a:p>
          <a:p>
            <a:r>
              <a:rPr kumimoji="1" lang="ja-JP" altLang="en-US" dirty="0"/>
              <a:t>　先生やお家の人の歌を、追いかけるように真似っこしながら歌ってみてください。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13780274-A179-4A90-B17F-C51F44E7F639}" type="slidenum">
              <a:rPr kumimoji="1" lang="ja-JP" altLang="en-US" smtClean="0"/>
              <a:t>2</a:t>
            </a:fld>
            <a:endParaRPr kumimoji="1" lang="ja-JP" altLang="en-US"/>
          </a:p>
        </p:txBody>
      </p:sp>
    </p:spTree>
    <p:extLst>
      <p:ext uri="{BB962C8B-B14F-4D97-AF65-F5344CB8AC3E}">
        <p14:creationId xmlns:p14="http://schemas.microsoft.com/office/powerpoint/2010/main" val="53983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（曲を流す）</a:t>
            </a:r>
            <a:endParaRPr kumimoji="1" lang="en-US" altLang="ja-JP" dirty="0"/>
          </a:p>
          <a:p>
            <a:endParaRPr kumimoji="1" lang="en-US" altLang="ja-JP" dirty="0"/>
          </a:p>
          <a:p>
            <a:r>
              <a:rPr kumimoji="1" lang="ja-JP" altLang="en-US" dirty="0"/>
              <a:t>　「こぶた（こぶた）たぬき（たぬき）きつね（きつね）ねこ（ねこ）」</a:t>
            </a:r>
            <a:endParaRPr kumimoji="1" lang="en-US" altLang="ja-JP" dirty="0"/>
          </a:p>
        </p:txBody>
      </p:sp>
      <p:sp>
        <p:nvSpPr>
          <p:cNvPr id="4" name="スライド番号プレースホルダー 3"/>
          <p:cNvSpPr>
            <a:spLocks noGrp="1"/>
          </p:cNvSpPr>
          <p:nvPr>
            <p:ph type="sldNum" sz="quarter" idx="5"/>
          </p:nvPr>
        </p:nvSpPr>
        <p:spPr/>
        <p:txBody>
          <a:bodyPr/>
          <a:lstStyle/>
          <a:p>
            <a:fld id="{13780274-A179-4A90-B17F-C51F44E7F639}" type="slidenum">
              <a:rPr kumimoji="1" lang="ja-JP" altLang="en-US" smtClean="0"/>
              <a:t>3</a:t>
            </a:fld>
            <a:endParaRPr kumimoji="1" lang="ja-JP" altLang="en-US"/>
          </a:p>
        </p:txBody>
      </p:sp>
    </p:spTree>
    <p:extLst>
      <p:ext uri="{BB962C8B-B14F-4D97-AF65-F5344CB8AC3E}">
        <p14:creationId xmlns:p14="http://schemas.microsoft.com/office/powerpoint/2010/main" val="267455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「ぶーぶぶ（ぶーぶぶ）ぽんぽこぽん（ぽんぽこぽん）こんこん（こんこん）にゃーお（にゃーお）」</a:t>
            </a:r>
            <a:endParaRPr kumimoji="1" lang="en-US" altLang="ja-JP" dirty="0"/>
          </a:p>
          <a:p>
            <a:endParaRPr kumimoji="1" lang="en-US" altLang="ja-JP" dirty="0"/>
          </a:p>
          <a:p>
            <a:r>
              <a:rPr kumimoji="1" lang="ja-JP" altLang="en-US" dirty="0"/>
              <a:t>　上手に真似っこできたかな？</a:t>
            </a:r>
            <a:endParaRPr kumimoji="1" lang="en-US" altLang="ja-JP" dirty="0"/>
          </a:p>
          <a:p>
            <a:endParaRPr kumimoji="1" lang="en-US" altLang="ja-JP" dirty="0"/>
          </a:p>
          <a:p>
            <a:r>
              <a:rPr kumimoji="1" lang="ja-JP" altLang="en-US" dirty="0"/>
              <a:t>　鼻を指で押さえて豚の真似をしたり、お腹を叩いて狸の真似をしたりするなど、動物の動きを入れながら歌ってみるのも面白いですよ！</a:t>
            </a:r>
          </a:p>
          <a:p>
            <a:endParaRPr kumimoji="1" lang="ja-JP" altLang="en-US" dirty="0"/>
          </a:p>
        </p:txBody>
      </p:sp>
      <p:sp>
        <p:nvSpPr>
          <p:cNvPr id="4" name="スライド番号プレースホルダー 3"/>
          <p:cNvSpPr>
            <a:spLocks noGrp="1"/>
          </p:cNvSpPr>
          <p:nvPr>
            <p:ph type="sldNum" sz="quarter" idx="5"/>
          </p:nvPr>
        </p:nvSpPr>
        <p:spPr/>
        <p:txBody>
          <a:bodyPr/>
          <a:lstStyle/>
          <a:p>
            <a:fld id="{13780274-A179-4A90-B17F-C51F44E7F639}" type="slidenum">
              <a:rPr kumimoji="1" lang="ja-JP" altLang="en-US" smtClean="0"/>
              <a:t>4</a:t>
            </a:fld>
            <a:endParaRPr kumimoji="1" lang="ja-JP" altLang="en-US"/>
          </a:p>
        </p:txBody>
      </p:sp>
    </p:spTree>
    <p:extLst>
      <p:ext uri="{BB962C8B-B14F-4D97-AF65-F5344CB8AC3E}">
        <p14:creationId xmlns:p14="http://schemas.microsoft.com/office/powerpoint/2010/main" val="146483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歌に合わせて</a:t>
            </a:r>
          </a:p>
        </p:txBody>
      </p:sp>
      <p:sp>
        <p:nvSpPr>
          <p:cNvPr id="4" name="スライド番号プレースホルダー 3"/>
          <p:cNvSpPr>
            <a:spLocks noGrp="1"/>
          </p:cNvSpPr>
          <p:nvPr>
            <p:ph type="sldNum" sz="quarter" idx="10"/>
          </p:nvPr>
        </p:nvSpPr>
        <p:spPr/>
        <p:txBody>
          <a:bodyPr/>
          <a:lstStyle/>
          <a:p>
            <a:fld id="{13780274-A179-4A90-B17F-C51F44E7F639}" type="slidenum">
              <a:rPr kumimoji="1" lang="ja-JP" altLang="en-US" smtClean="0"/>
              <a:t>5</a:t>
            </a:fld>
            <a:endParaRPr kumimoji="1" lang="ja-JP" altLang="en-US"/>
          </a:p>
        </p:txBody>
      </p:sp>
    </p:spTree>
    <p:extLst>
      <p:ext uri="{BB962C8B-B14F-4D97-AF65-F5344CB8AC3E}">
        <p14:creationId xmlns:p14="http://schemas.microsoft.com/office/powerpoint/2010/main" val="348230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次は、「やきいも　ぐー　ちー　ぱー」で、歌に合わせて手を動かしてみましょう。</a:t>
            </a:r>
            <a:endParaRPr kumimoji="1" lang="en-US" altLang="ja-JP" dirty="0"/>
          </a:p>
          <a:p>
            <a:endParaRPr kumimoji="1" lang="en-US" altLang="ja-JP" dirty="0"/>
          </a:p>
          <a:p>
            <a:r>
              <a:rPr kumimoji="1" lang="ja-JP" altLang="en-US" dirty="0"/>
              <a:t>　この曲は、歌の中で「ぐー」、「ちょき」、「ぱー」のじゃんけんの手の動きをする場所があります。</a:t>
            </a:r>
            <a:endParaRPr kumimoji="1" lang="en-US" altLang="ja-JP" dirty="0"/>
          </a:p>
          <a:p>
            <a:endParaRPr kumimoji="1" lang="en-US" altLang="ja-JP" dirty="0"/>
          </a:p>
          <a:p>
            <a:r>
              <a:rPr kumimoji="1" lang="ja-JP" altLang="en-US" dirty="0"/>
              <a:t>　先生やお家の人と一緒に、歌に合わせて、「ぐー」、「ちょき」、「ぱー」を表現してみましょう。</a:t>
            </a:r>
            <a:endParaRPr kumimoji="1" lang="en-US" altLang="ja-JP" dirty="0"/>
          </a:p>
          <a:p>
            <a:endParaRPr kumimoji="1" lang="en-US" altLang="ja-JP" dirty="0"/>
          </a:p>
          <a:p>
            <a:r>
              <a:rPr kumimoji="1" lang="ja-JP" altLang="en-US" dirty="0"/>
              <a:t>　（曲を流す）</a:t>
            </a:r>
            <a:endParaRPr kumimoji="1" lang="en-US" altLang="ja-JP" dirty="0"/>
          </a:p>
          <a:p>
            <a:endParaRPr kumimoji="1" lang="en-US" altLang="ja-JP" dirty="0"/>
          </a:p>
          <a:p>
            <a:r>
              <a:rPr kumimoji="1" lang="ja-JP" altLang="en-US" dirty="0"/>
              <a:t>　できたかな？</a:t>
            </a:r>
            <a:endParaRPr kumimoji="1" lang="en-US" altLang="ja-JP" dirty="0"/>
          </a:p>
          <a:p>
            <a:r>
              <a:rPr kumimoji="1" lang="ja-JP" altLang="en-US" dirty="0"/>
              <a:t>　「おなかが　ぐー」のところで、げんこつをお腹に当てたり、「ぐー」、「ちょき」、「ぱー」以外のところで、歌に合わせて手拍子したりと工夫しながら楽しんでみてください。</a:t>
            </a:r>
          </a:p>
        </p:txBody>
      </p:sp>
      <p:sp>
        <p:nvSpPr>
          <p:cNvPr id="4" name="スライド番号プレースホルダー 3"/>
          <p:cNvSpPr>
            <a:spLocks noGrp="1"/>
          </p:cNvSpPr>
          <p:nvPr>
            <p:ph type="sldNum" sz="quarter" idx="10"/>
          </p:nvPr>
        </p:nvSpPr>
        <p:spPr/>
        <p:txBody>
          <a:bodyPr/>
          <a:lstStyle/>
          <a:p>
            <a:fld id="{13780274-A179-4A90-B17F-C51F44E7F639}" type="slidenum">
              <a:rPr kumimoji="1" lang="ja-JP" altLang="en-US" smtClean="0"/>
              <a:t>6</a:t>
            </a:fld>
            <a:endParaRPr kumimoji="1" lang="ja-JP" altLang="en-US"/>
          </a:p>
        </p:txBody>
      </p:sp>
    </p:spTree>
    <p:extLst>
      <p:ext uri="{BB962C8B-B14F-4D97-AF65-F5344CB8AC3E}">
        <p14:creationId xmlns:p14="http://schemas.microsoft.com/office/powerpoint/2010/main" val="139737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次は、「てを　たたきましょう」で、リズム遊びをしてみましょう。</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この曲は、歌の中で手を叩いたり、足踏みしたり、笑ったりと歌に合わせて体を動かす場所があります。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dirty="0"/>
              <a:t>　リズムは、「たんたんたん」と３回叩いて「うん」で一回休み。スライドの</a:t>
            </a:r>
            <a:r>
              <a:rPr kumimoji="1" lang="ja-JP" altLang="en-US" dirty="0" err="1"/>
              <a:t>〇</a:t>
            </a:r>
            <a:r>
              <a:rPr kumimoji="1" lang="ja-JP" altLang="en-US" dirty="0"/>
              <a:t>印がお休みのマークです。</a:t>
            </a:r>
            <a:endParaRPr kumimoji="1" lang="en-US" altLang="ja-JP" dirty="0"/>
          </a:p>
          <a:p>
            <a:r>
              <a:rPr kumimoji="1" lang="ja-JP" altLang="en-US" dirty="0"/>
              <a:t>　では、一回練習してみましょう。せーの、「たんたんたん（うん）」できたかな？</a:t>
            </a:r>
            <a:endParaRPr kumimoji="1" lang="en-US" altLang="ja-JP" dirty="0"/>
          </a:p>
          <a:p>
            <a:r>
              <a:rPr kumimoji="1" lang="ja-JP" altLang="en-US" dirty="0"/>
              <a:t>　足踏みは７回鳴らして、一回休み。「１、２、３、４」、「１、２、３（うん）」と数えると分かりやすいですよ。</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では、音楽を流すので、先生やお家の人と一緒に、歌に合わせて手を叩いてみましょう。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　（曲を流す）</a:t>
            </a:r>
            <a:endParaRPr kumimoji="1" lang="en-US" altLang="ja-JP" dirty="0"/>
          </a:p>
          <a:p>
            <a:r>
              <a:rPr kumimoji="1" lang="ja-JP" altLang="en-US" dirty="0"/>
              <a:t>　</a:t>
            </a:r>
          </a:p>
        </p:txBody>
      </p:sp>
      <p:sp>
        <p:nvSpPr>
          <p:cNvPr id="4" name="スライド番号プレースホルダー 3"/>
          <p:cNvSpPr>
            <a:spLocks noGrp="1"/>
          </p:cNvSpPr>
          <p:nvPr>
            <p:ph type="sldNum" sz="quarter" idx="5"/>
          </p:nvPr>
        </p:nvSpPr>
        <p:spPr/>
        <p:txBody>
          <a:bodyPr/>
          <a:lstStyle/>
          <a:p>
            <a:fld id="{13780274-A179-4A90-B17F-C51F44E7F639}" type="slidenum">
              <a:rPr kumimoji="1" lang="ja-JP" altLang="en-US" smtClean="0"/>
              <a:t>7</a:t>
            </a:fld>
            <a:endParaRPr kumimoji="1" lang="ja-JP" altLang="en-US"/>
          </a:p>
        </p:txBody>
      </p:sp>
    </p:spTree>
    <p:extLst>
      <p:ext uri="{BB962C8B-B14F-4D97-AF65-F5344CB8AC3E}">
        <p14:creationId xmlns:p14="http://schemas.microsoft.com/office/powerpoint/2010/main" val="101565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できたかな？</a:t>
            </a:r>
            <a:endParaRPr kumimoji="1" lang="en-US" altLang="ja-JP" dirty="0"/>
          </a:p>
          <a:p>
            <a:endParaRPr kumimoji="1" lang="en-US" altLang="ja-JP" dirty="0"/>
          </a:p>
          <a:p>
            <a:r>
              <a:rPr kumimoji="1" lang="ja-JP" altLang="en-US" dirty="0"/>
              <a:t>　今日は、１番しか歌いませんでしたが、「笑う」の他に、「怒る」や「泣く」の歌詞もあるので、チャレンジしてみてください。</a:t>
            </a:r>
            <a:endParaRPr kumimoji="1" lang="en-US" altLang="ja-JP" dirty="0"/>
          </a:p>
          <a:p>
            <a:r>
              <a:rPr kumimoji="1" lang="ja-JP" altLang="en-US" dirty="0"/>
              <a:t>　リズムに慣れてきたら、タンブリンやカスタネット等の楽器を使って演奏するのも面白いですよ。</a:t>
            </a:r>
          </a:p>
          <a:p>
            <a:endParaRPr kumimoji="1" lang="en-US" altLang="ja-JP" dirty="0"/>
          </a:p>
          <a:p>
            <a:r>
              <a:rPr kumimoji="1" lang="ja-JP" altLang="en-US" dirty="0"/>
              <a:t>　</a:t>
            </a:r>
          </a:p>
        </p:txBody>
      </p:sp>
      <p:sp>
        <p:nvSpPr>
          <p:cNvPr id="4" name="スライド番号プレースホルダー 3"/>
          <p:cNvSpPr>
            <a:spLocks noGrp="1"/>
          </p:cNvSpPr>
          <p:nvPr>
            <p:ph type="sldNum" sz="quarter" idx="5"/>
          </p:nvPr>
        </p:nvSpPr>
        <p:spPr/>
        <p:txBody>
          <a:bodyPr/>
          <a:lstStyle/>
          <a:p>
            <a:fld id="{13780274-A179-4A90-B17F-C51F44E7F639}" type="slidenum">
              <a:rPr kumimoji="1" lang="ja-JP" altLang="en-US" smtClean="0"/>
              <a:t>8</a:t>
            </a:fld>
            <a:endParaRPr kumimoji="1" lang="ja-JP" altLang="en-US"/>
          </a:p>
        </p:txBody>
      </p:sp>
    </p:spTree>
    <p:extLst>
      <p:ext uri="{BB962C8B-B14F-4D97-AF65-F5344CB8AC3E}">
        <p14:creationId xmlns:p14="http://schemas.microsoft.com/office/powerpoint/2010/main" val="2412160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鳴らして　遊ぼう</a:t>
            </a:r>
          </a:p>
        </p:txBody>
      </p:sp>
      <p:sp>
        <p:nvSpPr>
          <p:cNvPr id="4" name="スライド番号プレースホルダー 3"/>
          <p:cNvSpPr>
            <a:spLocks noGrp="1"/>
          </p:cNvSpPr>
          <p:nvPr>
            <p:ph type="sldNum" sz="quarter" idx="10"/>
          </p:nvPr>
        </p:nvSpPr>
        <p:spPr/>
        <p:txBody>
          <a:bodyPr/>
          <a:lstStyle/>
          <a:p>
            <a:fld id="{13780274-A179-4A90-B17F-C51F44E7F639}" type="slidenum">
              <a:rPr kumimoji="1" lang="ja-JP" altLang="en-US" smtClean="0"/>
              <a:t>9</a:t>
            </a:fld>
            <a:endParaRPr kumimoji="1" lang="ja-JP" altLang="en-US"/>
          </a:p>
        </p:txBody>
      </p:sp>
    </p:spTree>
    <p:extLst>
      <p:ext uri="{BB962C8B-B14F-4D97-AF65-F5344CB8AC3E}">
        <p14:creationId xmlns:p14="http://schemas.microsoft.com/office/powerpoint/2010/main" val="126582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303050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2325899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319025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399998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373960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285214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401937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292865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82360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106908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FC5F4BD-71D5-4F61-BBBD-753EA6A5E59B}" type="datetimeFigureOut">
              <a:rPr kumimoji="1" lang="ja-JP" altLang="en-US" smtClean="0"/>
              <a:t>2021/8/11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79974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5F4BD-71D5-4F61-BBBD-753EA6A5E59B}" type="datetimeFigureOut">
              <a:rPr kumimoji="1" lang="ja-JP" altLang="en-US" smtClean="0"/>
              <a:t>2021/8/11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B7AE1-6F4C-4875-800C-941B3B765689}" type="slidenum">
              <a:rPr kumimoji="1" lang="ja-JP" altLang="en-US" smtClean="0"/>
              <a:t>‹#›</a:t>
            </a:fld>
            <a:endParaRPr kumimoji="1" lang="ja-JP" altLang="en-US"/>
          </a:p>
        </p:txBody>
      </p:sp>
    </p:spTree>
    <p:extLst>
      <p:ext uri="{BB962C8B-B14F-4D97-AF65-F5344CB8AC3E}">
        <p14:creationId xmlns:p14="http://schemas.microsoft.com/office/powerpoint/2010/main" val="3950812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12" Type="http://schemas.microsoft.com/office/2007/relationships/hdphoto" Target="../media/hdphoto9.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jpeg"/><Relationship Id="rId10" Type="http://schemas.microsoft.com/office/2007/relationships/hdphoto" Target="../media/hdphoto8.wdp"/><Relationship Id="rId4" Type="http://schemas.openxmlformats.org/officeDocument/2006/relationships/image" Target="../media/image30.jpe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1.wdp"/><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3.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6057" y="2716305"/>
            <a:ext cx="11016343" cy="1076045"/>
          </a:xfrm>
        </p:spPr>
        <p:txBody>
          <a:bodyPr>
            <a:normAutofit/>
          </a:bodyPr>
          <a:lstStyle/>
          <a:p>
            <a:r>
              <a:rPr lang="ja-JP" altLang="en-US" dirty="0">
                <a:latin typeface="BIZ UDPゴシック" panose="020B0400000000000000" pitchFamily="50" charset="-128"/>
                <a:ea typeface="BIZ UDPゴシック" panose="020B0400000000000000" pitchFamily="50" charset="-128"/>
              </a:rPr>
              <a:t>おいかけっこ　で　うたおう</a:t>
            </a:r>
            <a:endParaRPr kumimoji="1" lang="ja-JP" altLang="en-US" dirty="0">
              <a:latin typeface="BIZ UDPゴシック" panose="020B0400000000000000" pitchFamily="50" charset="-128"/>
              <a:ea typeface="BIZ UDPゴシック" panose="020B0400000000000000" pitchFamily="50" charset="-128"/>
            </a:endParaRPr>
          </a:p>
        </p:txBody>
      </p:sp>
      <p:pic>
        <p:nvPicPr>
          <p:cNvPr id="2050" name="Picture 2" descr="ソース画像を表示">
            <a:extLst>
              <a:ext uri="{FF2B5EF4-FFF2-40B4-BE49-F238E27FC236}">
                <a16:creationId xmlns:a16="http://schemas.microsoft.com/office/drawing/2014/main" id="{EF0683CF-AA1F-47E4-A049-BABCC98220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7312" y="3792350"/>
            <a:ext cx="1910633" cy="2944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ソース画像を表示">
            <a:extLst>
              <a:ext uri="{FF2B5EF4-FFF2-40B4-BE49-F238E27FC236}">
                <a16:creationId xmlns:a16="http://schemas.microsoft.com/office/drawing/2014/main" id="{7A8B8B50-D56C-4DD0-9E11-991C3969A4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25" b="99817" l="4822" r="54870">
                        <a14:foregroundMark x1="18901" y1="36147" x2="18901" y2="36147"/>
                        <a14:foregroundMark x1="10993" y1="22018" x2="10993" y2="22018"/>
                        <a14:foregroundMark x1="10511" y1="95229" x2="21215" y2="94862"/>
                        <a14:foregroundMark x1="21215" y1="94862" x2="21311" y2="94862"/>
                        <a14:foregroundMark x1="13211" y1="15413" x2="5593" y2="34128"/>
                        <a14:foregroundMark x1="37898" y1="79817" x2="52555" y2="72844"/>
                        <a14:foregroundMark x1="44455" y1="46239" x2="45034" y2="67523"/>
                        <a14:foregroundMark x1="45034" y1="67523" x2="43298" y2="80367"/>
                        <a14:foregroundMark x1="34426" y1="81468" x2="54966" y2="86055"/>
                        <a14:foregroundMark x1="4918" y1="35413" x2="11379" y2="64037"/>
                        <a14:foregroundMark x1="7040" y1="95229" x2="20347" y2="94128"/>
                        <a14:foregroundMark x1="20347" y1="94128" x2="29797" y2="94128"/>
                        <a14:foregroundMark x1="15429" y1="14679" x2="24783" y2="26055"/>
                        <a14:foregroundMark x1="24783" y1="26055" x2="23433" y2="40734"/>
                        <a14:foregroundMark x1="10511" y1="30826" x2="23240" y2="29908"/>
                        <a14:foregroundMark x1="17068" y1="15046" x2="24783" y2="17615"/>
                        <a14:foregroundMark x1="7715" y1="97431" x2="21119" y2="97431"/>
                        <a14:foregroundMark x1="21119" y1="97431" x2="28640" y2="97248"/>
                        <a14:foregroundMark x1="36741" y1="96514" x2="36741" y2="96514"/>
                        <a14:foregroundMark x1="38476" y1="87890" x2="37416" y2="99817"/>
                      </a14:backgroundRemoval>
                    </a14:imgEffect>
                  </a14:imgLayer>
                </a14:imgProps>
              </a:ext>
              <a:ext uri="{28A0092B-C50C-407E-A947-70E740481C1C}">
                <a14:useLocalDpi xmlns:a14="http://schemas.microsoft.com/office/drawing/2010/main" val="0"/>
              </a:ext>
            </a:extLst>
          </a:blip>
          <a:srcRect r="41422"/>
          <a:stretch/>
        </p:blipFill>
        <p:spPr bwMode="auto">
          <a:xfrm>
            <a:off x="390123" y="4085082"/>
            <a:ext cx="2629546" cy="2359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ソース画像を表示">
            <a:extLst>
              <a:ext uri="{FF2B5EF4-FFF2-40B4-BE49-F238E27FC236}">
                <a16:creationId xmlns:a16="http://schemas.microsoft.com/office/drawing/2014/main" id="{6EFE2AB4-8244-4DAB-86EF-5536195D69E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418" b="21763" l="10000" r="90000">
                        <a14:foregroundMark x1="26375" y1="14805" x2="26375" y2="14805"/>
                        <a14:foregroundMark x1="73250" y1="13863" x2="73250" y2="13863"/>
                      </a14:backgroundRemoval>
                    </a14:imgEffect>
                  </a14:imgLayer>
                </a14:imgProps>
              </a:ext>
              <a:ext uri="{28A0092B-C50C-407E-A947-70E740481C1C}">
                <a14:useLocalDpi xmlns:a14="http://schemas.microsoft.com/office/drawing/2010/main" val="0"/>
              </a:ext>
            </a:extLst>
          </a:blip>
          <a:srcRect b="75819"/>
          <a:stretch/>
        </p:blipFill>
        <p:spPr bwMode="auto">
          <a:xfrm>
            <a:off x="1627405" y="4380774"/>
            <a:ext cx="1910633" cy="42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65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AEDE59-3908-424D-B624-DDAE72BE3FD5}"/>
              </a:ext>
            </a:extLst>
          </p:cNvPr>
          <p:cNvSpPr>
            <a:spLocks noGrp="1"/>
          </p:cNvSpPr>
          <p:nvPr>
            <p:ph type="title"/>
          </p:nvPr>
        </p:nvSpPr>
        <p:spPr/>
        <p:txBody>
          <a:bodyPr/>
          <a:lstStyle/>
          <a:p>
            <a:r>
              <a:rPr kumimoji="1" lang="ja-JP" altLang="en-US" dirty="0"/>
              <a:t>いろいろな　だがっき</a:t>
            </a:r>
          </a:p>
        </p:txBody>
      </p:sp>
      <p:pic>
        <p:nvPicPr>
          <p:cNvPr id="4098" name="Picture 2" descr="ソース画像を表示">
            <a:extLst>
              <a:ext uri="{FF2B5EF4-FFF2-40B4-BE49-F238E27FC236}">
                <a16:creationId xmlns:a16="http://schemas.microsoft.com/office/drawing/2014/main" id="{19B806E2-A0D1-4E1F-8A99-5DC31E02C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12" y="182562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ソース画像を表示">
            <a:extLst>
              <a:ext uri="{FF2B5EF4-FFF2-40B4-BE49-F238E27FC236}">
                <a16:creationId xmlns:a16="http://schemas.microsoft.com/office/drawing/2014/main" id="{193A3E6D-7664-4B41-89D9-C486E7AAA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072" y="2031101"/>
            <a:ext cx="2021380" cy="20213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ソース画像を表示">
            <a:extLst>
              <a:ext uri="{FF2B5EF4-FFF2-40B4-BE49-F238E27FC236}">
                <a16:creationId xmlns:a16="http://schemas.microsoft.com/office/drawing/2014/main" id="{A78D3E54-4B1D-41C9-8E07-3E36C3D162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824" y="4419354"/>
            <a:ext cx="1732612" cy="202138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ソース画像を表示">
            <a:extLst>
              <a:ext uri="{FF2B5EF4-FFF2-40B4-BE49-F238E27FC236}">
                <a16:creationId xmlns:a16="http://schemas.microsoft.com/office/drawing/2014/main" id="{378FDFDE-125E-4BB3-8F16-99AD443E2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8777" y="1561853"/>
            <a:ext cx="2552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ソース画像を表示">
            <a:extLst>
              <a:ext uri="{FF2B5EF4-FFF2-40B4-BE49-F238E27FC236}">
                <a16:creationId xmlns:a16="http://schemas.microsoft.com/office/drawing/2014/main" id="{8BF698D3-F44A-43C8-972A-FB17B49AAF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146" y="3770104"/>
            <a:ext cx="2022294" cy="244632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ソース画像を表示">
            <a:extLst>
              <a:ext uri="{FF2B5EF4-FFF2-40B4-BE49-F238E27FC236}">
                <a16:creationId xmlns:a16="http://schemas.microsoft.com/office/drawing/2014/main" id="{AC75B29E-F59E-46CE-AEB4-9C8E495368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4602" y="3940175"/>
            <a:ext cx="2552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9">
            <a:extLst>
              <a:ext uri="{BEBA8EAE-BF5A-486C-A8C5-ECC9F3942E4B}">
                <a14:imgProps xmlns:a14="http://schemas.microsoft.com/office/drawing/2010/main">
                  <a14:imgLayer r:embed="rId10">
                    <a14:imgEffect>
                      <a14:backgroundRemoval t="10000" b="100000" l="0" r="100000">
                        <a14:foregroundMark x1="59714" y1="48571" x2="94000" y2="64571"/>
                      </a14:backgroundRemoval>
                    </a14:imgEffect>
                  </a14:imgLayer>
                </a14:imgProps>
              </a:ext>
              <a:ext uri="{28A0092B-C50C-407E-A947-70E740481C1C}">
                <a14:useLocalDpi xmlns:a14="http://schemas.microsoft.com/office/drawing/2010/main" val="0"/>
              </a:ext>
            </a:extLst>
          </a:blip>
          <a:stretch>
            <a:fillRect/>
          </a:stretch>
        </p:blipFill>
        <p:spPr>
          <a:xfrm>
            <a:off x="8680452" y="3605803"/>
            <a:ext cx="3333750" cy="3333750"/>
          </a:xfrm>
          <a:prstGeom prst="rect">
            <a:avLst/>
          </a:prstGeom>
        </p:spPr>
      </p:pic>
      <p:pic>
        <p:nvPicPr>
          <p:cNvPr id="4100" name="Picture 4" descr="ソース画像を表示">
            <a:extLst>
              <a:ext uri="{FF2B5EF4-FFF2-40B4-BE49-F238E27FC236}">
                <a16:creationId xmlns:a16="http://schemas.microsoft.com/office/drawing/2014/main" id="{CBDCBB3E-F11B-4096-A723-60C3B956534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328" b="89552" l="0" r="100000"/>
                    </a14:imgEffect>
                  </a14:imgLayer>
                </a14:imgProps>
              </a:ext>
              <a:ext uri="{28A0092B-C50C-407E-A947-70E740481C1C}">
                <a14:useLocalDpi xmlns:a14="http://schemas.microsoft.com/office/drawing/2010/main" val="0"/>
              </a:ext>
            </a:extLst>
          </a:blip>
          <a:srcRect/>
          <a:stretch>
            <a:fillRect/>
          </a:stretch>
        </p:blipFill>
        <p:spPr bwMode="auto">
          <a:xfrm>
            <a:off x="3543300" y="1909888"/>
            <a:ext cx="2552700" cy="25527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357914" y="1506022"/>
            <a:ext cx="1107996" cy="369332"/>
          </a:xfrm>
          <a:prstGeom prst="rect">
            <a:avLst/>
          </a:prstGeom>
          <a:noFill/>
        </p:spPr>
        <p:txBody>
          <a:bodyPr wrap="none" rtlCol="0">
            <a:spAutoFit/>
          </a:bodyPr>
          <a:lstStyle/>
          <a:p>
            <a:r>
              <a:rPr kumimoji="1" lang="ja-JP" altLang="en-US" dirty="0"/>
              <a:t>マラカス</a:t>
            </a:r>
          </a:p>
        </p:txBody>
      </p:sp>
      <p:sp>
        <p:nvSpPr>
          <p:cNvPr id="12" name="テキスト ボックス 11"/>
          <p:cNvSpPr txBox="1"/>
          <p:nvPr/>
        </p:nvSpPr>
        <p:spPr>
          <a:xfrm>
            <a:off x="4150236" y="1506022"/>
            <a:ext cx="1338828" cy="369332"/>
          </a:xfrm>
          <a:prstGeom prst="rect">
            <a:avLst/>
          </a:prstGeom>
          <a:noFill/>
        </p:spPr>
        <p:txBody>
          <a:bodyPr wrap="none" rtlCol="0">
            <a:spAutoFit/>
          </a:bodyPr>
          <a:lstStyle/>
          <a:p>
            <a:r>
              <a:rPr kumimoji="1" lang="ja-JP" altLang="en-US" dirty="0"/>
              <a:t>タンバリン</a:t>
            </a:r>
          </a:p>
        </p:txBody>
      </p:sp>
      <p:sp>
        <p:nvSpPr>
          <p:cNvPr id="13" name="テキスト ボックス 12"/>
          <p:cNvSpPr txBox="1"/>
          <p:nvPr/>
        </p:nvSpPr>
        <p:spPr>
          <a:xfrm>
            <a:off x="7149051" y="1492374"/>
            <a:ext cx="646331" cy="369332"/>
          </a:xfrm>
          <a:prstGeom prst="rect">
            <a:avLst/>
          </a:prstGeom>
          <a:noFill/>
        </p:spPr>
        <p:txBody>
          <a:bodyPr wrap="none" rtlCol="0">
            <a:spAutoFit/>
          </a:bodyPr>
          <a:lstStyle/>
          <a:p>
            <a:r>
              <a:rPr kumimoji="1" lang="ja-JP" altLang="en-US" dirty="0"/>
              <a:t>すず</a:t>
            </a:r>
          </a:p>
        </p:txBody>
      </p:sp>
      <p:sp>
        <p:nvSpPr>
          <p:cNvPr id="14" name="テキスト ボックス 13"/>
          <p:cNvSpPr txBox="1"/>
          <p:nvPr/>
        </p:nvSpPr>
        <p:spPr>
          <a:xfrm>
            <a:off x="9562497" y="1461061"/>
            <a:ext cx="1569660" cy="369332"/>
          </a:xfrm>
          <a:prstGeom prst="rect">
            <a:avLst/>
          </a:prstGeom>
          <a:noFill/>
        </p:spPr>
        <p:txBody>
          <a:bodyPr wrap="none" rtlCol="0">
            <a:spAutoFit/>
          </a:bodyPr>
          <a:lstStyle/>
          <a:p>
            <a:r>
              <a:rPr kumimoji="1" lang="ja-JP" altLang="en-US" dirty="0"/>
              <a:t>カスタネット</a:t>
            </a:r>
          </a:p>
        </p:txBody>
      </p:sp>
      <p:sp>
        <p:nvSpPr>
          <p:cNvPr id="15" name="テキスト ボックス 14"/>
          <p:cNvSpPr txBox="1"/>
          <p:nvPr/>
        </p:nvSpPr>
        <p:spPr>
          <a:xfrm>
            <a:off x="919332" y="6376210"/>
            <a:ext cx="877163" cy="369332"/>
          </a:xfrm>
          <a:prstGeom prst="rect">
            <a:avLst/>
          </a:prstGeom>
          <a:noFill/>
        </p:spPr>
        <p:txBody>
          <a:bodyPr wrap="none" rtlCol="0">
            <a:spAutoFit/>
          </a:bodyPr>
          <a:lstStyle/>
          <a:p>
            <a:r>
              <a:rPr kumimoji="1" lang="ja-JP" altLang="en-US" dirty="0"/>
              <a:t>カバサ</a:t>
            </a:r>
          </a:p>
        </p:txBody>
      </p:sp>
      <p:sp>
        <p:nvSpPr>
          <p:cNvPr id="16" name="テキスト ボックス 15"/>
          <p:cNvSpPr txBox="1"/>
          <p:nvPr/>
        </p:nvSpPr>
        <p:spPr>
          <a:xfrm>
            <a:off x="3407775" y="6376210"/>
            <a:ext cx="1800493" cy="369332"/>
          </a:xfrm>
          <a:prstGeom prst="rect">
            <a:avLst/>
          </a:prstGeom>
          <a:noFill/>
        </p:spPr>
        <p:txBody>
          <a:bodyPr wrap="none" rtlCol="0">
            <a:spAutoFit/>
          </a:bodyPr>
          <a:lstStyle/>
          <a:p>
            <a:r>
              <a:rPr kumimoji="1" lang="ja-JP" altLang="en-US" dirty="0"/>
              <a:t>トライアングル</a:t>
            </a:r>
          </a:p>
        </p:txBody>
      </p:sp>
      <p:sp>
        <p:nvSpPr>
          <p:cNvPr id="17" name="テキスト ボックス 16"/>
          <p:cNvSpPr txBox="1"/>
          <p:nvPr/>
        </p:nvSpPr>
        <p:spPr>
          <a:xfrm>
            <a:off x="6750274" y="6308209"/>
            <a:ext cx="646331" cy="369332"/>
          </a:xfrm>
          <a:prstGeom prst="rect">
            <a:avLst/>
          </a:prstGeom>
          <a:noFill/>
        </p:spPr>
        <p:txBody>
          <a:bodyPr wrap="none" rtlCol="0">
            <a:spAutoFit/>
          </a:bodyPr>
          <a:lstStyle/>
          <a:p>
            <a:r>
              <a:rPr kumimoji="1" lang="ja-JP" altLang="en-US" dirty="0"/>
              <a:t>ギロ</a:t>
            </a:r>
          </a:p>
        </p:txBody>
      </p:sp>
      <p:sp>
        <p:nvSpPr>
          <p:cNvPr id="18" name="テキスト ボックス 17"/>
          <p:cNvSpPr txBox="1"/>
          <p:nvPr/>
        </p:nvSpPr>
        <p:spPr>
          <a:xfrm>
            <a:off x="9686867" y="6308209"/>
            <a:ext cx="1800493" cy="369332"/>
          </a:xfrm>
          <a:prstGeom prst="rect">
            <a:avLst/>
          </a:prstGeom>
          <a:noFill/>
        </p:spPr>
        <p:txBody>
          <a:bodyPr wrap="none" rtlCol="0">
            <a:spAutoFit/>
          </a:bodyPr>
          <a:lstStyle/>
          <a:p>
            <a:r>
              <a:rPr kumimoji="1" lang="ja-JP" altLang="en-US" dirty="0"/>
              <a:t>ウッドブロック</a:t>
            </a:r>
          </a:p>
        </p:txBody>
      </p:sp>
    </p:spTree>
    <p:extLst>
      <p:ext uri="{BB962C8B-B14F-4D97-AF65-F5344CB8AC3E}">
        <p14:creationId xmlns:p14="http://schemas.microsoft.com/office/powerpoint/2010/main" val="9865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6057" y="2716305"/>
            <a:ext cx="11016343" cy="1076045"/>
          </a:xfrm>
        </p:spPr>
        <p:txBody>
          <a:bodyPr>
            <a:normAutofit/>
          </a:bodyPr>
          <a:lstStyle/>
          <a:p>
            <a:r>
              <a:rPr lang="ja-JP" altLang="en-US" dirty="0">
                <a:latin typeface="BIZ UDPゴシック" panose="020B0400000000000000" pitchFamily="50" charset="-128"/>
                <a:ea typeface="BIZ UDPゴシック" panose="020B0400000000000000" pitchFamily="50" charset="-128"/>
              </a:rPr>
              <a:t>きいてみよう</a:t>
            </a:r>
            <a:endParaRPr kumimoji="1" lang="ja-JP" altLang="en-US" dirty="0">
              <a:latin typeface="BIZ UDPゴシック" panose="020B0400000000000000" pitchFamily="50" charset="-128"/>
              <a:ea typeface="BIZ UDPゴシック" panose="020B0400000000000000" pitchFamily="50" charset="-128"/>
            </a:endParaRPr>
          </a:p>
        </p:txBody>
      </p:sp>
      <p:pic>
        <p:nvPicPr>
          <p:cNvPr id="3074" name="Picture 2" descr="ソース画像を表示">
            <a:extLst>
              <a:ext uri="{FF2B5EF4-FFF2-40B4-BE49-F238E27FC236}">
                <a16:creationId xmlns:a16="http://schemas.microsoft.com/office/drawing/2014/main" id="{B38DE7E4-D8D1-47A0-A01C-E2D8A3B05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2992" y="3792350"/>
            <a:ext cx="2344807"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ソース画像を表示">
            <a:extLst>
              <a:ext uri="{FF2B5EF4-FFF2-40B4-BE49-F238E27FC236}">
                <a16:creationId xmlns:a16="http://schemas.microsoft.com/office/drawing/2014/main" id="{3CF912FB-F41D-4DEE-98E9-2DD76EE6C7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18" b="21763" l="10000" r="90000">
                        <a14:foregroundMark x1="26375" y1="14805" x2="26375" y2="14805"/>
                        <a14:foregroundMark x1="73250" y1="13863" x2="73250" y2="13863"/>
                      </a14:backgroundRemoval>
                    </a14:imgEffect>
                  </a14:imgLayer>
                </a14:imgProps>
              </a:ext>
              <a:ext uri="{28A0092B-C50C-407E-A947-70E740481C1C}">
                <a14:useLocalDpi xmlns:a14="http://schemas.microsoft.com/office/drawing/2010/main" val="0"/>
              </a:ext>
            </a:extLst>
          </a:blip>
          <a:srcRect b="75819"/>
          <a:stretch/>
        </p:blipFill>
        <p:spPr bwMode="auto">
          <a:xfrm>
            <a:off x="8910333" y="2860142"/>
            <a:ext cx="3510124" cy="78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8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69243"/>
          </a:xfrm>
        </p:spPr>
      </p:pic>
      <p:sp>
        <p:nvSpPr>
          <p:cNvPr id="2" name="タイトル 1"/>
          <p:cNvSpPr>
            <a:spLocks noGrp="1"/>
          </p:cNvSpPr>
          <p:nvPr>
            <p:ph type="title"/>
          </p:nvPr>
        </p:nvSpPr>
        <p:spPr/>
        <p:txBody>
          <a:bodyPr/>
          <a:lstStyle/>
          <a:p>
            <a:r>
              <a:rPr kumimoji="1" lang="ja-JP" altLang="en-US" dirty="0"/>
              <a:t>すけー</a:t>
            </a:r>
            <a:r>
              <a:rPr kumimoji="1" lang="ja-JP" altLang="en-US" dirty="0" err="1"/>
              <a:t>た</a:t>
            </a:r>
            <a:r>
              <a:rPr kumimoji="1" lang="ja-JP" altLang="en-US" dirty="0"/>
              <a:t>ー</a:t>
            </a:r>
            <a:r>
              <a:rPr kumimoji="1" lang="ja-JP" altLang="en-US" dirty="0" err="1"/>
              <a:t>ず</a:t>
            </a:r>
            <a:r>
              <a:rPr kumimoji="1" lang="ja-JP" altLang="en-US" dirty="0"/>
              <a:t>　わるつ</a:t>
            </a:r>
          </a:p>
        </p:txBody>
      </p:sp>
      <p:sp>
        <p:nvSpPr>
          <p:cNvPr id="7" name="楕円 6"/>
          <p:cNvSpPr/>
          <p:nvPr/>
        </p:nvSpPr>
        <p:spPr>
          <a:xfrm>
            <a:off x="1454046" y="4946754"/>
            <a:ext cx="10328223" cy="16489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BEBA8EAE-BF5A-486C-A8C5-ECC9F3942E4B}">
                <a14:imgProps xmlns:a14="http://schemas.microsoft.com/office/drawing/2010/main">
                  <a14:imgLayer r:embed="rId5">
                    <a14:imgEffect>
                      <a14:backgroundRemoval t="956" b="100000" l="1899" r="98945">
                        <a14:backgroundMark x1="10127" y1="85277" x2="26371" y2="82409"/>
                        <a14:backgroundMark x1="47468" y1="86233" x2="93038" y2="85468"/>
                        <a14:backgroundMark x1="21519" y1="92352" x2="50422" y2="96750"/>
                      </a14:backgroundRemoval>
                    </a14:imgEffect>
                  </a14:imgLayer>
                </a14:imgProps>
              </a:ext>
              <a:ext uri="{28A0092B-C50C-407E-A947-70E740481C1C}">
                <a14:useLocalDpi xmlns:a14="http://schemas.microsoft.com/office/drawing/2010/main" val="0"/>
              </a:ext>
            </a:extLst>
          </a:blip>
          <a:stretch>
            <a:fillRect/>
          </a:stretch>
        </p:blipFill>
        <p:spPr>
          <a:xfrm>
            <a:off x="7425837" y="2852287"/>
            <a:ext cx="3232170" cy="3566298"/>
          </a:xfrm>
          <a:prstGeom prst="rect">
            <a:avLst/>
          </a:prstGeom>
        </p:spPr>
      </p:pic>
      <p:pic>
        <p:nvPicPr>
          <p:cNvPr id="6" name="図 5"/>
          <p:cNvPicPr>
            <a:picLocks noChangeAspect="1"/>
          </p:cNvPicPr>
          <p:nvPr/>
        </p:nvPicPr>
        <p:blipFill>
          <a:blip r:embed="rId6">
            <a:extLst>
              <a:ext uri="{BEBA8EAE-BF5A-486C-A8C5-ECC9F3942E4B}">
                <a14:imgProps xmlns:a14="http://schemas.microsoft.com/office/drawing/2010/main">
                  <a14:imgLayer r:embed="rId7">
                    <a14:imgEffect>
                      <a14:backgroundRemoval t="1000" b="96750" l="9945" r="89503">
                        <a14:foregroundMark x1="27072" y1="23500" x2="46961" y2="24750"/>
                        <a14:backgroundMark x1="17956" y1="83250" x2="17956" y2="83250"/>
                        <a14:backgroundMark x1="48343" y1="86750" x2="48343" y2="86750"/>
                        <a14:backgroundMark x1="43923" y1="84500" x2="43923" y2="84500"/>
                        <a14:backgroundMark x1="49724" y1="82500" x2="87017" y2="92250"/>
                        <a14:backgroundMark x1="12983" y1="88750" x2="24033" y2="81250"/>
                        <a14:backgroundMark x1="21271" y1="93500" x2="39503" y2="94000"/>
                      </a14:backgroundRemoval>
                    </a14:imgEffect>
                  </a14:imgLayer>
                </a14:imgProps>
              </a:ext>
              <a:ext uri="{28A0092B-C50C-407E-A947-70E740481C1C}">
                <a14:useLocalDpi xmlns:a14="http://schemas.microsoft.com/office/drawing/2010/main" val="0"/>
              </a:ext>
            </a:extLst>
          </a:blip>
          <a:stretch>
            <a:fillRect/>
          </a:stretch>
        </p:blipFill>
        <p:spPr>
          <a:xfrm>
            <a:off x="3372787" y="2215481"/>
            <a:ext cx="3382396" cy="3737454"/>
          </a:xfrm>
          <a:prstGeom prst="rect">
            <a:avLst/>
          </a:prstGeom>
        </p:spPr>
      </p:pic>
      <p:sp>
        <p:nvSpPr>
          <p:cNvPr id="8" name="コンテンツ プレースホルダー 2">
            <a:extLst>
              <a:ext uri="{FF2B5EF4-FFF2-40B4-BE49-F238E27FC236}">
                <a16:creationId xmlns:a16="http://schemas.microsoft.com/office/drawing/2014/main" id="{0581724B-7AD1-48D0-AC7D-E947FE9A7635}"/>
              </a:ext>
            </a:extLst>
          </p:cNvPr>
          <p:cNvSpPr txBox="1">
            <a:spLocks/>
          </p:cNvSpPr>
          <p:nvPr/>
        </p:nvSpPr>
        <p:spPr>
          <a:xfrm>
            <a:off x="8908869" y="210294"/>
            <a:ext cx="3080549" cy="11270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きょく：ワルトトイフェル</a:t>
            </a:r>
            <a:endParaRPr lang="en-US" altLang="ja-JP" sz="1800" dirty="0"/>
          </a:p>
          <a:p>
            <a:pPr marL="0" indent="0" algn="r">
              <a:buFont typeface="Arial" panose="020B0604020202020204" pitchFamily="34" charset="0"/>
              <a:buNone/>
            </a:pPr>
            <a:r>
              <a:rPr lang="ja-JP" altLang="en-US" sz="1800" dirty="0"/>
              <a:t>（フランス）</a:t>
            </a:r>
          </a:p>
        </p:txBody>
      </p:sp>
    </p:spTree>
    <p:extLst>
      <p:ext uri="{BB962C8B-B14F-4D97-AF65-F5344CB8AC3E}">
        <p14:creationId xmlns:p14="http://schemas.microsoft.com/office/powerpoint/2010/main" val="1663365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9"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19791" y="-442694"/>
            <a:ext cx="8393733" cy="7754959"/>
          </a:xfrm>
          <a:prstGeom prst="rect">
            <a:avLst/>
          </a:prstGeom>
        </p:spPr>
      </p:pic>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827" y="-448480"/>
            <a:ext cx="8393733" cy="7754959"/>
          </a:xfrm>
        </p:spPr>
      </p:pic>
      <p:pic>
        <p:nvPicPr>
          <p:cNvPr id="6" name="コンテンツ プレースホルダー 3"/>
          <p:cNvPicPr>
            <a:picLocks noChangeAspect="1"/>
          </p:cNvPicPr>
          <p:nvPr/>
        </p:nvPicPr>
        <p:blipFill>
          <a:blip r:embed="rId4">
            <a:extLst>
              <a:ext uri="{BEBA8EAE-BF5A-486C-A8C5-ECC9F3942E4B}">
                <a14:imgProps xmlns:a14="http://schemas.microsoft.com/office/drawing/2010/main">
                  <a14:imgLayer r:embed="rId5">
                    <a14:imgEffect>
                      <a14:backgroundRemoval t="0" b="89877" l="0" r="89912">
                        <a14:foregroundMark x1="9079" y1="21067" x2="22825" y2="18741"/>
                        <a14:foregroundMark x1="6557" y1="21477" x2="16772" y2="13543"/>
                        <a14:foregroundMark x1="5675" y1="21067" x2="5675" y2="21067"/>
                        <a14:foregroundMark x1="4666" y1="20793" x2="21816" y2="15185"/>
                      </a14:backgroundRemoval>
                    </a14:imgEffect>
                  </a14:imgLayer>
                </a14:imgProps>
              </a:ext>
              <a:ext uri="{28A0092B-C50C-407E-A947-70E740481C1C}">
                <a14:useLocalDpi xmlns:a14="http://schemas.microsoft.com/office/drawing/2010/main" val="0"/>
              </a:ext>
            </a:extLst>
          </a:blip>
          <a:stretch>
            <a:fillRect/>
          </a:stretch>
        </p:blipFill>
        <p:spPr>
          <a:xfrm flipH="1">
            <a:off x="1151356" y="1804960"/>
            <a:ext cx="5217825" cy="4809875"/>
          </a:xfrm>
          <a:prstGeom prst="rect">
            <a:avLst/>
          </a:prstGeom>
        </p:spPr>
      </p:pic>
      <p:sp>
        <p:nvSpPr>
          <p:cNvPr id="7" name="タイトル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a:t>はくちょう</a:t>
            </a:r>
            <a:endParaRPr lang="ja-JP" altLang="en-US" dirty="0"/>
          </a:p>
        </p:txBody>
      </p:sp>
      <p:pic>
        <p:nvPicPr>
          <p:cNvPr id="8" name="図 7"/>
          <p:cNvPicPr>
            <a:picLocks noChangeAspect="1"/>
          </p:cNvPicPr>
          <p:nvPr/>
        </p:nvPicPr>
        <p:blipFill rotWithShape="1">
          <a:blip r:embed="rId6">
            <a:extLst>
              <a:ext uri="{BEBA8EAE-BF5A-486C-A8C5-ECC9F3942E4B}">
                <a14:imgProps xmlns:a14="http://schemas.microsoft.com/office/drawing/2010/main">
                  <a14:imgLayer r:embed="rId7">
                    <a14:imgEffect>
                      <a14:backgroundRemoval t="60547" b="82682" l="64934" r="77233">
                        <a14:foregroundMark x1="66032" y1="67057" x2="66032" y2="67057"/>
                        <a14:foregroundMark x1="65813" y1="67969" x2="65813" y2="67969"/>
                      </a14:backgroundRemoval>
                    </a14:imgEffect>
                  </a14:imgLayer>
                </a14:imgProps>
              </a:ext>
            </a:extLst>
          </a:blip>
          <a:srcRect l="63627" t="57906" r="22120" b="15113"/>
          <a:stretch/>
        </p:blipFill>
        <p:spPr>
          <a:xfrm>
            <a:off x="6769227" y="1475170"/>
            <a:ext cx="4925412" cy="5242216"/>
          </a:xfrm>
          <a:prstGeom prst="rect">
            <a:avLst/>
          </a:prstGeom>
        </p:spPr>
      </p:pic>
      <p:sp>
        <p:nvSpPr>
          <p:cNvPr id="10" name="コンテンツ プレースホルダー 2">
            <a:extLst>
              <a:ext uri="{FF2B5EF4-FFF2-40B4-BE49-F238E27FC236}">
                <a16:creationId xmlns:a16="http://schemas.microsoft.com/office/drawing/2014/main" id="{71D175B3-0A18-497A-9F92-928972F3CFAC}"/>
              </a:ext>
            </a:extLst>
          </p:cNvPr>
          <p:cNvSpPr txBox="1">
            <a:spLocks/>
          </p:cNvSpPr>
          <p:nvPr/>
        </p:nvSpPr>
        <p:spPr>
          <a:xfrm>
            <a:off x="8908870" y="210294"/>
            <a:ext cx="2785770" cy="11270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きょく：サン・サーンス</a:t>
            </a:r>
            <a:endParaRPr lang="en-US" altLang="ja-JP" sz="1800" dirty="0"/>
          </a:p>
          <a:p>
            <a:pPr marL="0" indent="0" algn="r">
              <a:buFont typeface="Arial" panose="020B0604020202020204" pitchFamily="34" charset="0"/>
              <a:buNone/>
            </a:pPr>
            <a:r>
              <a:rPr lang="ja-JP" altLang="en-US" sz="1800" dirty="0"/>
              <a:t>（フランス）</a:t>
            </a:r>
          </a:p>
        </p:txBody>
      </p:sp>
    </p:spTree>
    <p:extLst>
      <p:ext uri="{BB962C8B-B14F-4D97-AF65-F5344CB8AC3E}">
        <p14:creationId xmlns:p14="http://schemas.microsoft.com/office/powerpoint/2010/main" val="254973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ソース画像を表示">
            <a:extLst>
              <a:ext uri="{FF2B5EF4-FFF2-40B4-BE49-F238E27FC236}">
                <a16:creationId xmlns:a16="http://schemas.microsoft.com/office/drawing/2014/main" id="{A011C51E-3349-45DD-A4AB-E7345C08C7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227" y="4114908"/>
            <a:ext cx="1320575" cy="1669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ソース画像を表示">
            <a:extLst>
              <a:ext uri="{FF2B5EF4-FFF2-40B4-BE49-F238E27FC236}">
                <a16:creationId xmlns:a16="http://schemas.microsoft.com/office/drawing/2014/main" id="{21CC500F-A283-4FB2-8E90-8E00ADE2E6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7840" y="4177044"/>
            <a:ext cx="1332388" cy="1544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ソース画像を表示">
            <a:extLst>
              <a:ext uri="{FF2B5EF4-FFF2-40B4-BE49-F238E27FC236}">
                <a16:creationId xmlns:a16="http://schemas.microsoft.com/office/drawing/2014/main" id="{EEFE9454-2B2C-4D9C-B724-5383B4E580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1029" y="4045974"/>
            <a:ext cx="1332389" cy="15743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ソース画像を表示">
            <a:extLst>
              <a:ext uri="{FF2B5EF4-FFF2-40B4-BE49-F238E27FC236}">
                <a16:creationId xmlns:a16="http://schemas.microsoft.com/office/drawing/2014/main" id="{DC31B163-5C79-4455-BB55-11CCC7B1ECF3}"/>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10112440" y="4114908"/>
            <a:ext cx="1547229" cy="1541217"/>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1">
            <a:extLst>
              <a:ext uri="{FF2B5EF4-FFF2-40B4-BE49-F238E27FC236}">
                <a16:creationId xmlns:a16="http://schemas.microsoft.com/office/drawing/2014/main" id="{CE9D4747-F47D-4335-80E3-FFE74198027B}"/>
              </a:ext>
            </a:extLst>
          </p:cNvPr>
          <p:cNvSpPr txBox="1">
            <a:spLocks/>
          </p:cNvSpPr>
          <p:nvPr/>
        </p:nvSpPr>
        <p:spPr>
          <a:xfrm>
            <a:off x="3695284" y="2958584"/>
            <a:ext cx="2517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6600" dirty="0"/>
              <a:t>たぬき</a:t>
            </a:r>
          </a:p>
        </p:txBody>
      </p:sp>
      <p:sp>
        <p:nvSpPr>
          <p:cNvPr id="15" name="タイトル 1">
            <a:extLst>
              <a:ext uri="{FF2B5EF4-FFF2-40B4-BE49-F238E27FC236}">
                <a16:creationId xmlns:a16="http://schemas.microsoft.com/office/drawing/2014/main" id="{FDE41413-7156-40CE-9194-42568854F9C1}"/>
              </a:ext>
            </a:extLst>
          </p:cNvPr>
          <p:cNvSpPr txBox="1">
            <a:spLocks/>
          </p:cNvSpPr>
          <p:nvPr/>
        </p:nvSpPr>
        <p:spPr>
          <a:xfrm>
            <a:off x="6669484" y="2958583"/>
            <a:ext cx="270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6600" dirty="0"/>
              <a:t>きつね</a:t>
            </a:r>
          </a:p>
        </p:txBody>
      </p:sp>
      <p:sp>
        <p:nvSpPr>
          <p:cNvPr id="16" name="タイトル 1">
            <a:extLst>
              <a:ext uri="{FF2B5EF4-FFF2-40B4-BE49-F238E27FC236}">
                <a16:creationId xmlns:a16="http://schemas.microsoft.com/office/drawing/2014/main" id="{F451334D-1192-461A-AB62-7B33AA3A3F1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a:t>こぶたぬきつねこ</a:t>
            </a:r>
            <a:endParaRPr lang="ja-JP" altLang="en-US" dirty="0"/>
          </a:p>
        </p:txBody>
      </p:sp>
      <p:sp>
        <p:nvSpPr>
          <p:cNvPr id="18" name="タイトル 1">
            <a:extLst>
              <a:ext uri="{FF2B5EF4-FFF2-40B4-BE49-F238E27FC236}">
                <a16:creationId xmlns:a16="http://schemas.microsoft.com/office/drawing/2014/main" id="{73CA4510-AC0C-401F-92EE-0FAD0D31324D}"/>
              </a:ext>
            </a:extLst>
          </p:cNvPr>
          <p:cNvSpPr txBox="1">
            <a:spLocks/>
          </p:cNvSpPr>
          <p:nvPr/>
        </p:nvSpPr>
        <p:spPr>
          <a:xfrm>
            <a:off x="593920" y="2958585"/>
            <a:ext cx="25175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6600" dirty="0"/>
              <a:t>こぶた</a:t>
            </a:r>
          </a:p>
        </p:txBody>
      </p:sp>
      <p:sp>
        <p:nvSpPr>
          <p:cNvPr id="19" name="タイトル 1">
            <a:extLst>
              <a:ext uri="{FF2B5EF4-FFF2-40B4-BE49-F238E27FC236}">
                <a16:creationId xmlns:a16="http://schemas.microsoft.com/office/drawing/2014/main" id="{90B56D14-26B9-4927-8E1A-D682E81FDA5B}"/>
              </a:ext>
            </a:extLst>
          </p:cNvPr>
          <p:cNvSpPr txBox="1">
            <a:spLocks/>
          </p:cNvSpPr>
          <p:nvPr/>
        </p:nvSpPr>
        <p:spPr>
          <a:xfrm>
            <a:off x="9857083" y="2958583"/>
            <a:ext cx="17813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6600" dirty="0"/>
              <a:t>ねこ</a:t>
            </a:r>
          </a:p>
        </p:txBody>
      </p:sp>
      <p:sp>
        <p:nvSpPr>
          <p:cNvPr id="6" name="四角形: 角を丸くする 5">
            <a:extLst>
              <a:ext uri="{FF2B5EF4-FFF2-40B4-BE49-F238E27FC236}">
                <a16:creationId xmlns:a16="http://schemas.microsoft.com/office/drawing/2014/main" id="{DFB70D98-4171-48B0-A8E0-45F485566B3D}"/>
              </a:ext>
            </a:extLst>
          </p:cNvPr>
          <p:cNvSpPr/>
          <p:nvPr/>
        </p:nvSpPr>
        <p:spPr>
          <a:xfrm>
            <a:off x="2176137" y="2958583"/>
            <a:ext cx="2430254" cy="114310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C4770082-9272-4518-992D-1023682817E9}"/>
              </a:ext>
            </a:extLst>
          </p:cNvPr>
          <p:cNvSpPr/>
          <p:nvPr/>
        </p:nvSpPr>
        <p:spPr>
          <a:xfrm>
            <a:off x="3212739" y="3120133"/>
            <a:ext cx="398289" cy="820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8913DEE1-66CC-40D7-B1BF-9B7619AE833B}"/>
              </a:ext>
            </a:extLst>
          </p:cNvPr>
          <p:cNvSpPr/>
          <p:nvPr/>
        </p:nvSpPr>
        <p:spPr>
          <a:xfrm>
            <a:off x="6194891" y="3133396"/>
            <a:ext cx="398289" cy="820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0CF9693F-C837-4172-A13F-12F313C26871}"/>
              </a:ext>
            </a:extLst>
          </p:cNvPr>
          <p:cNvSpPr/>
          <p:nvPr/>
        </p:nvSpPr>
        <p:spPr>
          <a:xfrm>
            <a:off x="9377189" y="3120132"/>
            <a:ext cx="398289" cy="820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extLst>
              <a:ext uri="{FF2B5EF4-FFF2-40B4-BE49-F238E27FC236}">
                <a16:creationId xmlns:a16="http://schemas.microsoft.com/office/drawing/2014/main" id="{D9DE7356-86E3-4689-B49E-A64C38530A10}"/>
              </a:ext>
            </a:extLst>
          </p:cNvPr>
          <p:cNvSpPr/>
          <p:nvPr/>
        </p:nvSpPr>
        <p:spPr>
          <a:xfrm>
            <a:off x="5433071" y="2956921"/>
            <a:ext cx="1949344" cy="114310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CFB10F54-18BC-4F5F-B028-FB35F57CF53E}"/>
              </a:ext>
            </a:extLst>
          </p:cNvPr>
          <p:cNvSpPr/>
          <p:nvPr/>
        </p:nvSpPr>
        <p:spPr>
          <a:xfrm>
            <a:off x="8238366" y="2954215"/>
            <a:ext cx="2556000" cy="114310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572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fade">
                                      <p:cBhvr>
                                        <p:cTn id="44" dur="1000"/>
                                        <p:tgtEl>
                                          <p:spTgt spid="1030"/>
                                        </p:tgtEl>
                                      </p:cBhvr>
                                    </p:animEffect>
                                    <p:anim calcmode="lin" valueType="num">
                                      <p:cBhvr>
                                        <p:cTn id="45" dur="1000" fill="hold"/>
                                        <p:tgtEl>
                                          <p:spTgt spid="1030"/>
                                        </p:tgtEl>
                                        <p:attrNameLst>
                                          <p:attrName>ppt_x</p:attrName>
                                        </p:attrNameLst>
                                      </p:cBhvr>
                                      <p:tavLst>
                                        <p:tav tm="0">
                                          <p:val>
                                            <p:strVal val="#ppt_x"/>
                                          </p:val>
                                        </p:tav>
                                        <p:tav tm="100000">
                                          <p:val>
                                            <p:strVal val="#ppt_x"/>
                                          </p:val>
                                        </p:tav>
                                      </p:tavLst>
                                    </p:anim>
                                    <p:anim calcmode="lin" valueType="num">
                                      <p:cBhvr>
                                        <p:cTn id="4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1000"/>
                                        <p:tgtEl>
                                          <p:spTgt spid="1032"/>
                                        </p:tgtEl>
                                      </p:cBhvr>
                                    </p:animEffect>
                                    <p:anim calcmode="lin" valueType="num">
                                      <p:cBhvr>
                                        <p:cTn id="67" dur="1000" fill="hold"/>
                                        <p:tgtEl>
                                          <p:spTgt spid="1032"/>
                                        </p:tgtEl>
                                        <p:attrNameLst>
                                          <p:attrName>ppt_x</p:attrName>
                                        </p:attrNameLst>
                                      </p:cBhvr>
                                      <p:tavLst>
                                        <p:tav tm="0">
                                          <p:val>
                                            <p:strVal val="#ppt_x"/>
                                          </p:val>
                                        </p:tav>
                                        <p:tav tm="100000">
                                          <p:val>
                                            <p:strVal val="#ppt_x"/>
                                          </p:val>
                                        </p:tav>
                                      </p:tavLst>
                                    </p:anim>
                                    <p:anim calcmode="lin" valueType="num">
                                      <p:cBhvr>
                                        <p:cTn id="68"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6" grpId="0" animBg="1"/>
      <p:bldP spid="7"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42A64F-2CBA-49A7-9D51-A7DAB1B32618}"/>
              </a:ext>
            </a:extLst>
          </p:cNvPr>
          <p:cNvSpPr>
            <a:spLocks noGrp="1"/>
          </p:cNvSpPr>
          <p:nvPr>
            <p:ph type="title"/>
          </p:nvPr>
        </p:nvSpPr>
        <p:spPr/>
        <p:txBody>
          <a:bodyPr/>
          <a:lstStyle/>
          <a:p>
            <a:r>
              <a:rPr kumimoji="1" lang="ja-JP" altLang="en-US" dirty="0"/>
              <a:t>こぶたぬきつねこ</a:t>
            </a:r>
          </a:p>
        </p:txBody>
      </p:sp>
      <p:pic>
        <p:nvPicPr>
          <p:cNvPr id="1026" name="Picture 2" descr="ソース画像を表示">
            <a:extLst>
              <a:ext uri="{FF2B5EF4-FFF2-40B4-BE49-F238E27FC236}">
                <a16:creationId xmlns:a16="http://schemas.microsoft.com/office/drawing/2014/main" id="{A011C51E-3349-45DD-A4AB-E7345C08C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8" y="1588191"/>
            <a:ext cx="2998922" cy="3790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ソース画像を表示">
            <a:extLst>
              <a:ext uri="{FF2B5EF4-FFF2-40B4-BE49-F238E27FC236}">
                <a16:creationId xmlns:a16="http://schemas.microsoft.com/office/drawing/2014/main" id="{21CC500F-A283-4FB2-8E90-8E00ADE2E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914" y="1690688"/>
            <a:ext cx="32861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ソース画像を表示">
            <a:extLst>
              <a:ext uri="{FF2B5EF4-FFF2-40B4-BE49-F238E27FC236}">
                <a16:creationId xmlns:a16="http://schemas.microsoft.com/office/drawing/2014/main" id="{EEFE9454-2B2C-4D9C-B724-5383B4E580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5634" y="1765069"/>
            <a:ext cx="3058050" cy="36134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ソース画像を表示">
            <a:extLst>
              <a:ext uri="{FF2B5EF4-FFF2-40B4-BE49-F238E27FC236}">
                <a16:creationId xmlns:a16="http://schemas.microsoft.com/office/drawing/2014/main" id="{DC31B163-5C79-4455-BB55-11CCC7B1ECF3}"/>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8911139" y="2237314"/>
            <a:ext cx="3153460" cy="314120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AAD490D-1B12-4F05-9D4B-18BF011B7CDC}"/>
              </a:ext>
            </a:extLst>
          </p:cNvPr>
          <p:cNvSpPr txBox="1"/>
          <p:nvPr/>
        </p:nvSpPr>
        <p:spPr>
          <a:xfrm>
            <a:off x="659492" y="5379128"/>
            <a:ext cx="1827744" cy="1077218"/>
          </a:xfrm>
          <a:prstGeom prst="rect">
            <a:avLst/>
          </a:prstGeom>
          <a:noFill/>
        </p:spPr>
        <p:txBody>
          <a:bodyPr wrap="none" rtlCol="0">
            <a:spAutoFit/>
          </a:bodyPr>
          <a:lstStyle/>
          <a:p>
            <a:pPr algn="ctr"/>
            <a:r>
              <a:rPr lang="ja-JP" altLang="en-US" sz="3200" dirty="0" err="1">
                <a:latin typeface="UD デジタル 教科書体 NK-B" panose="02020700000000000000" pitchFamily="18" charset="-128"/>
                <a:ea typeface="UD デジタル 教科書体 NK-B" panose="02020700000000000000" pitchFamily="18" charset="-128"/>
              </a:rPr>
              <a:t>こぶた</a:t>
            </a:r>
            <a:endParaRPr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（こぶた）</a:t>
            </a:r>
          </a:p>
        </p:txBody>
      </p:sp>
      <p:sp>
        <p:nvSpPr>
          <p:cNvPr id="9" name="テキスト ボックス 8">
            <a:extLst>
              <a:ext uri="{FF2B5EF4-FFF2-40B4-BE49-F238E27FC236}">
                <a16:creationId xmlns:a16="http://schemas.microsoft.com/office/drawing/2014/main" id="{89A8EFB6-37CA-4DFA-AB1C-4617C5B7C73B}"/>
              </a:ext>
            </a:extLst>
          </p:cNvPr>
          <p:cNvSpPr txBox="1"/>
          <p:nvPr/>
        </p:nvSpPr>
        <p:spPr>
          <a:xfrm>
            <a:off x="3238122" y="5378520"/>
            <a:ext cx="1840568" cy="1077218"/>
          </a:xfrm>
          <a:prstGeom prst="rect">
            <a:avLst/>
          </a:prstGeom>
          <a:noFill/>
        </p:spPr>
        <p:txBody>
          <a:bodyPr wrap="none" rtlCol="0">
            <a:spAutoFit/>
          </a:bodyPr>
          <a:lstStyle/>
          <a:p>
            <a:pPr algn="ctr"/>
            <a:r>
              <a:rPr lang="ja-JP" altLang="en-US" sz="3200" dirty="0">
                <a:latin typeface="UD デジタル 教科書体 NK-B" panose="02020700000000000000" pitchFamily="18" charset="-128"/>
                <a:ea typeface="UD デジタル 教科書体 NK-B" panose="02020700000000000000" pitchFamily="18" charset="-128"/>
              </a:rPr>
              <a:t>たぬき</a:t>
            </a:r>
            <a:endParaRPr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（たぬき）</a:t>
            </a:r>
          </a:p>
        </p:txBody>
      </p:sp>
      <p:sp>
        <p:nvSpPr>
          <p:cNvPr id="10" name="テキスト ボックス 9">
            <a:extLst>
              <a:ext uri="{FF2B5EF4-FFF2-40B4-BE49-F238E27FC236}">
                <a16:creationId xmlns:a16="http://schemas.microsoft.com/office/drawing/2014/main" id="{8A5D38AA-4482-4EA5-8869-261E92310B7C}"/>
              </a:ext>
            </a:extLst>
          </p:cNvPr>
          <p:cNvSpPr txBox="1"/>
          <p:nvPr/>
        </p:nvSpPr>
        <p:spPr>
          <a:xfrm>
            <a:off x="6551971" y="5378520"/>
            <a:ext cx="1845377" cy="1077218"/>
          </a:xfrm>
          <a:prstGeom prst="rect">
            <a:avLst/>
          </a:prstGeom>
          <a:noFill/>
        </p:spPr>
        <p:txBody>
          <a:bodyPr wrap="none" rtlCol="0">
            <a:spAutoFit/>
          </a:bodyPr>
          <a:lstStyle/>
          <a:p>
            <a:pPr algn="ctr"/>
            <a:r>
              <a:rPr lang="ja-JP" altLang="en-US" sz="3200" dirty="0">
                <a:latin typeface="UD デジタル 教科書体 NK-B" panose="02020700000000000000" pitchFamily="18" charset="-128"/>
                <a:ea typeface="UD デジタル 教科書体 NK-B" panose="02020700000000000000" pitchFamily="18" charset="-128"/>
              </a:rPr>
              <a:t>きつね</a:t>
            </a:r>
            <a:endParaRPr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（きつね）</a:t>
            </a:r>
          </a:p>
        </p:txBody>
      </p:sp>
      <p:sp>
        <p:nvSpPr>
          <p:cNvPr id="11" name="テキスト ボックス 10">
            <a:extLst>
              <a:ext uri="{FF2B5EF4-FFF2-40B4-BE49-F238E27FC236}">
                <a16:creationId xmlns:a16="http://schemas.microsoft.com/office/drawing/2014/main" id="{3608DBDE-E8C2-4D4A-88BD-FAE844FC6471}"/>
              </a:ext>
            </a:extLst>
          </p:cNvPr>
          <p:cNvSpPr txBox="1"/>
          <p:nvPr/>
        </p:nvSpPr>
        <p:spPr>
          <a:xfrm>
            <a:off x="9720019" y="5375701"/>
            <a:ext cx="1439818" cy="1077218"/>
          </a:xfrm>
          <a:prstGeom prst="rect">
            <a:avLst/>
          </a:prstGeom>
          <a:noFill/>
        </p:spPr>
        <p:txBody>
          <a:bodyPr wrap="none" rtlCol="0">
            <a:spAutoFit/>
          </a:bodyPr>
          <a:lstStyle/>
          <a:p>
            <a:pPr algn="ctr"/>
            <a:r>
              <a:rPr lang="ja-JP" altLang="en-US" sz="3200" dirty="0">
                <a:latin typeface="UD デジタル 教科書体 NK-B" panose="02020700000000000000" pitchFamily="18" charset="-128"/>
                <a:ea typeface="UD デジタル 教科書体 NK-B" panose="02020700000000000000" pitchFamily="18" charset="-128"/>
              </a:rPr>
              <a:t>ねこ</a:t>
            </a:r>
            <a:endParaRPr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（ねこ）</a:t>
            </a:r>
          </a:p>
        </p:txBody>
      </p:sp>
      <p:sp>
        <p:nvSpPr>
          <p:cNvPr id="12" name="コンテンツ プレースホルダー 2">
            <a:extLst>
              <a:ext uri="{FF2B5EF4-FFF2-40B4-BE49-F238E27FC236}">
                <a16:creationId xmlns:a16="http://schemas.microsoft.com/office/drawing/2014/main" id="{0581724B-7AD1-48D0-AC7D-E947FE9A7635}"/>
              </a:ext>
            </a:extLst>
          </p:cNvPr>
          <p:cNvSpPr txBox="1">
            <a:spLocks/>
          </p:cNvSpPr>
          <p:nvPr/>
        </p:nvSpPr>
        <p:spPr>
          <a:xfrm>
            <a:off x="8908869" y="210294"/>
            <a:ext cx="3080549" cy="11270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さくし、きょく：</a:t>
            </a:r>
            <a:endParaRPr lang="en-US" altLang="ja-JP" sz="1800" dirty="0"/>
          </a:p>
          <a:p>
            <a:pPr marL="0" indent="0">
              <a:buFont typeface="Arial" panose="020B0604020202020204" pitchFamily="34" charset="0"/>
              <a:buNone/>
            </a:pPr>
            <a:r>
              <a:rPr lang="ja-JP" altLang="en-US" sz="1800" dirty="0"/>
              <a:t>　やまもと　なおずみ</a:t>
            </a:r>
          </a:p>
        </p:txBody>
      </p:sp>
    </p:spTree>
    <p:extLst>
      <p:ext uri="{BB962C8B-B14F-4D97-AF65-F5344CB8AC3E}">
        <p14:creationId xmlns:p14="http://schemas.microsoft.com/office/powerpoint/2010/main" val="1921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028"/>
                                        </p:tgtEl>
                                      </p:cBhvr>
                                    </p:animEffect>
                                    <p:anim calcmode="lin" valueType="num">
                                      <p:cBhvr>
                                        <p:cTn id="17" dur="1000"/>
                                        <p:tgtEl>
                                          <p:spTgt spid="1028"/>
                                        </p:tgtEl>
                                        <p:attrNameLst>
                                          <p:attrName>ppt_x</p:attrName>
                                        </p:attrNameLst>
                                      </p:cBhvr>
                                      <p:tavLst>
                                        <p:tav tm="0">
                                          <p:val>
                                            <p:strVal val="ppt_x"/>
                                          </p:val>
                                        </p:tav>
                                        <p:tav tm="100000">
                                          <p:val>
                                            <p:strVal val="ppt_x"/>
                                          </p:val>
                                        </p:tav>
                                      </p:tavLst>
                                    </p:anim>
                                    <p:anim calcmode="lin" valueType="num">
                                      <p:cBhvr>
                                        <p:cTn id="18" dur="1000"/>
                                        <p:tgtEl>
                                          <p:spTgt spid="1028"/>
                                        </p:tgtEl>
                                        <p:attrNameLst>
                                          <p:attrName>ppt_y</p:attrName>
                                        </p:attrNameLst>
                                      </p:cBhvr>
                                      <p:tavLst>
                                        <p:tav tm="0">
                                          <p:val>
                                            <p:strVal val="ppt_y"/>
                                          </p:val>
                                        </p:tav>
                                        <p:tav tm="100000">
                                          <p:val>
                                            <p:strVal val="ppt_y+.1"/>
                                          </p:val>
                                        </p:tav>
                                      </p:tavLst>
                                    </p:anim>
                                    <p:set>
                                      <p:cBhvr>
                                        <p:cTn id="19" dur="1" fill="hold">
                                          <p:stCondLst>
                                            <p:cond delay="999"/>
                                          </p:stCondLst>
                                        </p:cTn>
                                        <p:tgtEl>
                                          <p:spTgt spid="1028"/>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030"/>
                                        </p:tgtEl>
                                      </p:cBhvr>
                                    </p:animEffect>
                                    <p:anim calcmode="lin" valueType="num">
                                      <p:cBhvr>
                                        <p:cTn id="27" dur="1000"/>
                                        <p:tgtEl>
                                          <p:spTgt spid="1030"/>
                                        </p:tgtEl>
                                        <p:attrNameLst>
                                          <p:attrName>ppt_x</p:attrName>
                                        </p:attrNameLst>
                                      </p:cBhvr>
                                      <p:tavLst>
                                        <p:tav tm="0">
                                          <p:val>
                                            <p:strVal val="ppt_x"/>
                                          </p:val>
                                        </p:tav>
                                        <p:tav tm="100000">
                                          <p:val>
                                            <p:strVal val="ppt_x"/>
                                          </p:val>
                                        </p:tav>
                                      </p:tavLst>
                                    </p:anim>
                                    <p:anim calcmode="lin" valueType="num">
                                      <p:cBhvr>
                                        <p:cTn id="28" dur="1000"/>
                                        <p:tgtEl>
                                          <p:spTgt spid="1030"/>
                                        </p:tgtEl>
                                        <p:attrNameLst>
                                          <p:attrName>ppt_y</p:attrName>
                                        </p:attrNameLst>
                                      </p:cBhvr>
                                      <p:tavLst>
                                        <p:tav tm="0">
                                          <p:val>
                                            <p:strVal val="ppt_y"/>
                                          </p:val>
                                        </p:tav>
                                        <p:tav tm="100000">
                                          <p:val>
                                            <p:strVal val="ppt_y+.1"/>
                                          </p:val>
                                        </p:tav>
                                      </p:tavLst>
                                    </p:anim>
                                    <p:set>
                                      <p:cBhvr>
                                        <p:cTn id="29" dur="1" fill="hold">
                                          <p:stCondLst>
                                            <p:cond delay="999"/>
                                          </p:stCondLst>
                                        </p:cTn>
                                        <p:tgtEl>
                                          <p:spTgt spid="1030"/>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032"/>
                                        </p:tgtEl>
                                      </p:cBhvr>
                                    </p:animEffect>
                                    <p:anim calcmode="lin" valueType="num">
                                      <p:cBhvr>
                                        <p:cTn id="37" dur="1000"/>
                                        <p:tgtEl>
                                          <p:spTgt spid="1032"/>
                                        </p:tgtEl>
                                        <p:attrNameLst>
                                          <p:attrName>ppt_x</p:attrName>
                                        </p:attrNameLst>
                                      </p:cBhvr>
                                      <p:tavLst>
                                        <p:tav tm="0">
                                          <p:val>
                                            <p:strVal val="ppt_x"/>
                                          </p:val>
                                        </p:tav>
                                        <p:tav tm="100000">
                                          <p:val>
                                            <p:strVal val="ppt_x"/>
                                          </p:val>
                                        </p:tav>
                                      </p:tavLst>
                                    </p:anim>
                                    <p:anim calcmode="lin" valueType="num">
                                      <p:cBhvr>
                                        <p:cTn id="38" dur="1000"/>
                                        <p:tgtEl>
                                          <p:spTgt spid="1032"/>
                                        </p:tgtEl>
                                        <p:attrNameLst>
                                          <p:attrName>ppt_y</p:attrName>
                                        </p:attrNameLst>
                                      </p:cBhvr>
                                      <p:tavLst>
                                        <p:tav tm="0">
                                          <p:val>
                                            <p:strVal val="ppt_y"/>
                                          </p:val>
                                        </p:tav>
                                        <p:tav tm="100000">
                                          <p:val>
                                            <p:strVal val="ppt_y+.1"/>
                                          </p:val>
                                        </p:tav>
                                      </p:tavLst>
                                    </p:anim>
                                    <p:set>
                                      <p:cBhvr>
                                        <p:cTn id="39" dur="1" fill="hold">
                                          <p:stCondLst>
                                            <p:cond delay="999"/>
                                          </p:stCondLst>
                                        </p:cTn>
                                        <p:tgtEl>
                                          <p:spTgt spid="103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42A64F-2CBA-49A7-9D51-A7DAB1B32618}"/>
              </a:ext>
            </a:extLst>
          </p:cNvPr>
          <p:cNvSpPr>
            <a:spLocks noGrp="1"/>
          </p:cNvSpPr>
          <p:nvPr>
            <p:ph type="title"/>
          </p:nvPr>
        </p:nvSpPr>
        <p:spPr/>
        <p:txBody>
          <a:bodyPr/>
          <a:lstStyle/>
          <a:p>
            <a:r>
              <a:rPr kumimoji="1" lang="ja-JP" altLang="en-US" dirty="0"/>
              <a:t>こぶたぬきつねこ</a:t>
            </a:r>
          </a:p>
        </p:txBody>
      </p:sp>
      <p:sp>
        <p:nvSpPr>
          <p:cNvPr id="12" name="コンテンツ プレースホルダー 2">
            <a:extLst>
              <a:ext uri="{FF2B5EF4-FFF2-40B4-BE49-F238E27FC236}">
                <a16:creationId xmlns:a16="http://schemas.microsoft.com/office/drawing/2014/main" id="{0581724B-7AD1-48D0-AC7D-E947FE9A7635}"/>
              </a:ext>
            </a:extLst>
          </p:cNvPr>
          <p:cNvSpPr txBox="1">
            <a:spLocks/>
          </p:cNvSpPr>
          <p:nvPr/>
        </p:nvSpPr>
        <p:spPr>
          <a:xfrm>
            <a:off x="8908869" y="210294"/>
            <a:ext cx="3080549" cy="11270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さくし、きょく：</a:t>
            </a:r>
            <a:endParaRPr lang="en-US" altLang="ja-JP" sz="1800" dirty="0"/>
          </a:p>
          <a:p>
            <a:pPr marL="0" indent="0">
              <a:buFont typeface="Arial" panose="020B0604020202020204" pitchFamily="34" charset="0"/>
              <a:buNone/>
            </a:pPr>
            <a:r>
              <a:rPr lang="ja-JP" altLang="en-US" sz="1800" dirty="0"/>
              <a:t>　やまもと　なおずみ</a:t>
            </a:r>
          </a:p>
        </p:txBody>
      </p:sp>
      <p:sp>
        <p:nvSpPr>
          <p:cNvPr id="19" name="テキスト ボックス 18">
            <a:extLst>
              <a:ext uri="{FF2B5EF4-FFF2-40B4-BE49-F238E27FC236}">
                <a16:creationId xmlns:a16="http://schemas.microsoft.com/office/drawing/2014/main" id="{174B0600-EF20-433A-812B-F39E36F81A62}"/>
              </a:ext>
            </a:extLst>
          </p:cNvPr>
          <p:cNvSpPr txBox="1"/>
          <p:nvPr/>
        </p:nvSpPr>
        <p:spPr>
          <a:xfrm>
            <a:off x="360537" y="5400556"/>
            <a:ext cx="2317399" cy="1077218"/>
          </a:xfrm>
          <a:prstGeom prst="rect">
            <a:avLst/>
          </a:prstGeom>
          <a:noFill/>
        </p:spPr>
        <p:txBody>
          <a:bodyPr wrap="square" rtlCol="0">
            <a:spAutoFit/>
          </a:bodyPr>
          <a:lstStyle/>
          <a:p>
            <a:pPr algn="ctr"/>
            <a:r>
              <a:rPr lang="ja-JP" altLang="en-US" sz="3200" dirty="0">
                <a:latin typeface="UD デジタル 教科書体 NK-B" panose="02020700000000000000" pitchFamily="18" charset="-128"/>
                <a:ea typeface="UD デジタル 教科書体 NK-B" panose="02020700000000000000" pitchFamily="18" charset="-128"/>
              </a:rPr>
              <a:t>ぶー</a:t>
            </a:r>
            <a:r>
              <a:rPr lang="ja-JP" altLang="en-US" sz="3200" dirty="0" err="1">
                <a:latin typeface="UD デジタル 教科書体 NK-B" panose="02020700000000000000" pitchFamily="18" charset="-128"/>
                <a:ea typeface="UD デジタル 教科書体 NK-B" panose="02020700000000000000" pitchFamily="18" charset="-128"/>
              </a:rPr>
              <a:t>ぶぶ</a:t>
            </a:r>
            <a:endParaRPr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（ぶーぶぶ）</a:t>
            </a:r>
          </a:p>
        </p:txBody>
      </p:sp>
      <p:sp>
        <p:nvSpPr>
          <p:cNvPr id="20" name="テキスト ボックス 19">
            <a:extLst>
              <a:ext uri="{FF2B5EF4-FFF2-40B4-BE49-F238E27FC236}">
                <a16:creationId xmlns:a16="http://schemas.microsoft.com/office/drawing/2014/main" id="{06843591-7EB4-4E96-834D-DE9FA7CB383B}"/>
              </a:ext>
            </a:extLst>
          </p:cNvPr>
          <p:cNvSpPr txBox="1"/>
          <p:nvPr/>
        </p:nvSpPr>
        <p:spPr>
          <a:xfrm>
            <a:off x="2862867" y="5397522"/>
            <a:ext cx="3170687" cy="1077218"/>
          </a:xfrm>
          <a:prstGeom prst="rect">
            <a:avLst/>
          </a:prstGeom>
          <a:noFill/>
        </p:spPr>
        <p:txBody>
          <a:bodyPr wrap="square" rtlCol="0">
            <a:spAutoFit/>
          </a:bodyPr>
          <a:lstStyle/>
          <a:p>
            <a:pPr algn="ctr"/>
            <a:r>
              <a:rPr lang="ja-JP" altLang="en-US" sz="3200" dirty="0">
                <a:latin typeface="UD デジタル 教科書体 NK-B" panose="02020700000000000000" pitchFamily="18" charset="-128"/>
                <a:ea typeface="UD デジタル 教科書体 NK-B" panose="02020700000000000000" pitchFamily="18" charset="-128"/>
              </a:rPr>
              <a:t>ぽん</a:t>
            </a:r>
            <a:r>
              <a:rPr lang="ja-JP" altLang="en-US" sz="3200" dirty="0" err="1">
                <a:latin typeface="UD デジタル 教科書体 NK-B" panose="02020700000000000000" pitchFamily="18" charset="-128"/>
                <a:ea typeface="UD デジタル 教科書体 NK-B" panose="02020700000000000000" pitchFamily="18" charset="-128"/>
              </a:rPr>
              <a:t>ぽこ</a:t>
            </a:r>
            <a:r>
              <a:rPr lang="ja-JP" altLang="en-US" sz="3200" dirty="0">
                <a:latin typeface="UD デジタル 教科書体 NK-B" panose="02020700000000000000" pitchFamily="18" charset="-128"/>
                <a:ea typeface="UD デジタル 教科書体 NK-B" panose="02020700000000000000" pitchFamily="18" charset="-128"/>
              </a:rPr>
              <a:t>ぽん</a:t>
            </a:r>
            <a:endParaRPr lang="en-US" altLang="ja-JP" sz="3200" dirty="0">
              <a:latin typeface="UD デジタル 教科書体 NK-B" panose="02020700000000000000" pitchFamily="18" charset="-128"/>
              <a:ea typeface="UD デジタル 教科書体 NK-B" panose="02020700000000000000" pitchFamily="18" charset="-128"/>
            </a:endParaRPr>
          </a:p>
          <a:p>
            <a:pPr algn="ctr"/>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（ぽんぽこぽん）</a:t>
            </a:r>
          </a:p>
        </p:txBody>
      </p:sp>
      <p:sp>
        <p:nvSpPr>
          <p:cNvPr id="21" name="テキスト ボックス 20">
            <a:extLst>
              <a:ext uri="{FF2B5EF4-FFF2-40B4-BE49-F238E27FC236}">
                <a16:creationId xmlns:a16="http://schemas.microsoft.com/office/drawing/2014/main" id="{22FE7DA6-2232-4731-8467-D995AD4FAE61}"/>
              </a:ext>
            </a:extLst>
          </p:cNvPr>
          <p:cNvSpPr txBox="1"/>
          <p:nvPr/>
        </p:nvSpPr>
        <p:spPr>
          <a:xfrm>
            <a:off x="6455782" y="5404892"/>
            <a:ext cx="2137125" cy="1077218"/>
          </a:xfrm>
          <a:prstGeom prst="rect">
            <a:avLst/>
          </a:prstGeom>
          <a:noFill/>
        </p:spPr>
        <p:txBody>
          <a:bodyPr wrap="none" rtlCol="0">
            <a:spAutoFit/>
          </a:bodyPr>
          <a:lstStyle/>
          <a:p>
            <a:pPr algn="ctr"/>
            <a:r>
              <a:rPr lang="ja-JP" altLang="en-US" sz="3200" dirty="0">
                <a:latin typeface="UD デジタル 教科書体 NK-B" panose="02020700000000000000" pitchFamily="18" charset="-128"/>
                <a:ea typeface="UD デジタル 教科書体 NK-B" panose="02020700000000000000" pitchFamily="18" charset="-128"/>
              </a:rPr>
              <a:t>こんこん</a:t>
            </a:r>
            <a:endParaRPr lang="en-US" altLang="ja-JP" sz="3200" dirty="0">
              <a:latin typeface="UD デジタル 教科書体 NK-B" panose="02020700000000000000" pitchFamily="18" charset="-128"/>
              <a:ea typeface="UD デジタル 教科書体 NK-B" panose="02020700000000000000" pitchFamily="18" charset="-128"/>
            </a:endParaRPr>
          </a:p>
          <a:p>
            <a:pPr algn="ctr"/>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（こんこん）</a:t>
            </a:r>
          </a:p>
        </p:txBody>
      </p:sp>
      <p:sp>
        <p:nvSpPr>
          <p:cNvPr id="22" name="テキスト ボックス 21">
            <a:extLst>
              <a:ext uri="{FF2B5EF4-FFF2-40B4-BE49-F238E27FC236}">
                <a16:creationId xmlns:a16="http://schemas.microsoft.com/office/drawing/2014/main" id="{EDB6E231-EFD5-4E77-805C-4C8E8C8BEC38}"/>
              </a:ext>
            </a:extLst>
          </p:cNvPr>
          <p:cNvSpPr txBox="1"/>
          <p:nvPr/>
        </p:nvSpPr>
        <p:spPr>
          <a:xfrm>
            <a:off x="9391393" y="5402073"/>
            <a:ext cx="2196435" cy="1077218"/>
          </a:xfrm>
          <a:prstGeom prst="rect">
            <a:avLst/>
          </a:prstGeom>
          <a:noFill/>
        </p:spPr>
        <p:txBody>
          <a:bodyPr wrap="none" rtlCol="0">
            <a:spAutoFit/>
          </a:bodyPr>
          <a:lstStyle/>
          <a:p>
            <a:pPr algn="ctr"/>
            <a:r>
              <a:rPr lang="ja-JP" altLang="en-US" sz="3200" dirty="0" err="1">
                <a:latin typeface="UD デジタル 教科書体 NK-B" panose="02020700000000000000" pitchFamily="18" charset="-128"/>
                <a:ea typeface="UD デジタル 教科書体 NK-B" panose="02020700000000000000" pitchFamily="18" charset="-128"/>
              </a:rPr>
              <a:t>にゃ</a:t>
            </a:r>
            <a:r>
              <a:rPr lang="ja-JP" altLang="en-US" sz="3200" dirty="0">
                <a:latin typeface="UD デジタル 教科書体 NK-B" panose="02020700000000000000" pitchFamily="18" charset="-128"/>
                <a:ea typeface="UD デジタル 教科書体 NK-B" panose="02020700000000000000" pitchFamily="18" charset="-128"/>
              </a:rPr>
              <a:t>ー</a:t>
            </a:r>
            <a:r>
              <a:rPr lang="ja-JP" altLang="en-US" sz="3200" dirty="0" err="1">
                <a:latin typeface="UD デジタル 教科書体 NK-B" panose="02020700000000000000" pitchFamily="18" charset="-128"/>
                <a:ea typeface="UD デジタル 教科書体 NK-B" panose="02020700000000000000" pitchFamily="18" charset="-128"/>
              </a:rPr>
              <a:t>お</a:t>
            </a:r>
            <a:endParaRPr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92D050"/>
                </a:solidFill>
                <a:latin typeface="UD デジタル 教科書体 NK-B" panose="02020700000000000000" pitchFamily="18" charset="-128"/>
                <a:ea typeface="UD デジタル 教科書体 NK-B" panose="02020700000000000000" pitchFamily="18" charset="-128"/>
              </a:rPr>
              <a:t>（にゃーお）</a:t>
            </a:r>
          </a:p>
        </p:txBody>
      </p:sp>
      <p:pic>
        <p:nvPicPr>
          <p:cNvPr id="23" name="Picture 2" descr="ソース画像を表示">
            <a:extLst>
              <a:ext uri="{FF2B5EF4-FFF2-40B4-BE49-F238E27FC236}">
                <a16:creationId xmlns:a16="http://schemas.microsoft.com/office/drawing/2014/main" id="{6F1127DF-0B34-4F15-863D-6D1C4A7C4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96" y="1258697"/>
            <a:ext cx="2502330" cy="4143376"/>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9E204F52-3FC1-42ED-83D1-927C9941F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317" y="1717060"/>
            <a:ext cx="3286125" cy="3810000"/>
          </a:xfrm>
          <a:prstGeom prst="rect">
            <a:avLst/>
          </a:prstGeom>
        </p:spPr>
      </p:pic>
      <p:pic>
        <p:nvPicPr>
          <p:cNvPr id="25" name="図 24">
            <a:extLst>
              <a:ext uri="{FF2B5EF4-FFF2-40B4-BE49-F238E27FC236}">
                <a16:creationId xmlns:a16="http://schemas.microsoft.com/office/drawing/2014/main" id="{66A145FC-0D1D-4E57-A2A0-DE6E751802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46484" r="98352"/>
                    </a14:imgEffect>
                  </a14:imgLayer>
                </a14:imgProps>
              </a:ext>
              <a:ext uri="{28A0092B-C50C-407E-A947-70E740481C1C}">
                <a14:useLocalDpi xmlns:a14="http://schemas.microsoft.com/office/drawing/2010/main" val="0"/>
              </a:ext>
            </a:extLst>
          </a:blip>
          <a:srcRect l="46945"/>
          <a:stretch/>
        </p:blipFill>
        <p:spPr>
          <a:xfrm>
            <a:off x="8908869" y="1845519"/>
            <a:ext cx="3332813" cy="3299656"/>
          </a:xfrm>
          <a:prstGeom prst="rect">
            <a:avLst/>
          </a:prstGeom>
        </p:spPr>
      </p:pic>
      <p:pic>
        <p:nvPicPr>
          <p:cNvPr id="26" name="Picture 2" descr="ソース画像を表示">
            <a:extLst>
              <a:ext uri="{FF2B5EF4-FFF2-40B4-BE49-F238E27FC236}">
                <a16:creationId xmlns:a16="http://schemas.microsoft.com/office/drawing/2014/main" id="{F7A5B65E-3312-482A-AB59-8D493671F5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8286" l="9632" r="97450">
                        <a14:foregroundMark x1="89377" y1="26571" x2="98159" y2="35857"/>
                        <a14:foregroundMark x1="98159" y1="35857" x2="93201" y2="45000"/>
                        <a14:foregroundMark x1="93201" y1="45000" x2="92210" y2="59714"/>
                        <a14:foregroundMark x1="92210" y1="59714" x2="90935" y2="61286"/>
                        <a14:foregroundMark x1="95467" y1="27571" x2="97592" y2="35000"/>
                        <a14:foregroundMark x1="97592" y1="35000" x2="94476" y2="40857"/>
                        <a14:foregroundMark x1="64448" y1="90714" x2="65864" y2="98143"/>
                        <a14:foregroundMark x1="65864" y1="98143" x2="66006" y2="98286"/>
                        <a14:backgroundMark x1="21246" y1="15571" x2="27337" y2="25000"/>
                        <a14:backgroundMark x1="27337" y1="25000" x2="36402" y2="59571"/>
                        <a14:backgroundMark x1="36402" y1="59571" x2="37110" y2="60857"/>
                      </a14:backgroundRemoval>
                    </a14:imgEffect>
                  </a14:imgLayer>
                </a14:imgProps>
              </a:ext>
              <a:ext uri="{28A0092B-C50C-407E-A947-70E740481C1C}">
                <a14:useLocalDpi xmlns:a14="http://schemas.microsoft.com/office/drawing/2010/main" val="0"/>
              </a:ext>
            </a:extLst>
          </a:blip>
          <a:srcRect l="28187" t="10714"/>
          <a:stretch/>
        </p:blipFill>
        <p:spPr bwMode="auto">
          <a:xfrm>
            <a:off x="2895728" y="1655146"/>
            <a:ext cx="2920686"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6057" y="2716305"/>
            <a:ext cx="11016343" cy="1076045"/>
          </a:xfrm>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うたに　あわせて</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28" y="3792350"/>
            <a:ext cx="2962872" cy="2859171"/>
          </a:xfrm>
          <a:prstGeom prst="rect">
            <a:avLst/>
          </a:prstGeom>
        </p:spPr>
      </p:pic>
    </p:spTree>
    <p:extLst>
      <p:ext uri="{BB962C8B-B14F-4D97-AF65-F5344CB8AC3E}">
        <p14:creationId xmlns:p14="http://schemas.microsoft.com/office/powerpoint/2010/main" val="262492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3274143" y="1417853"/>
            <a:ext cx="8672052" cy="5289929"/>
          </a:xfrm>
          <a:prstGeom prst="roundRect">
            <a:avLst>
              <a:gd name="adj" fmla="val 11649"/>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やきいも　ぐー　ちー　ぱー</a:t>
            </a:r>
          </a:p>
        </p:txBody>
      </p:sp>
      <p:sp>
        <p:nvSpPr>
          <p:cNvPr id="3" name="コンテンツ プレースホルダー 2"/>
          <p:cNvSpPr>
            <a:spLocks noGrp="1"/>
          </p:cNvSpPr>
          <p:nvPr>
            <p:ph idx="1"/>
          </p:nvPr>
        </p:nvSpPr>
        <p:spPr>
          <a:xfrm>
            <a:off x="3498889" y="1837567"/>
            <a:ext cx="8565291" cy="4339395"/>
          </a:xfrm>
        </p:spPr>
        <p:txBody>
          <a:bodyPr>
            <a:normAutofit/>
          </a:bodyPr>
          <a:lstStyle/>
          <a:p>
            <a:pPr marL="0" indent="0">
              <a:lnSpc>
                <a:spcPct val="100000"/>
              </a:lnSpc>
              <a:buNone/>
            </a:pPr>
            <a:r>
              <a:rPr kumimoji="1" lang="ja-JP" altLang="en-US" sz="3200" dirty="0">
                <a:latin typeface="UD デジタル 教科書体 NK-B" panose="02020700000000000000" pitchFamily="18" charset="-128"/>
                <a:ea typeface="UD デジタル 教科書体 NK-B" panose="02020700000000000000" pitchFamily="18" charset="-128"/>
              </a:rPr>
              <a:t>やきいも　やきいも　おなかが　　　　　　　</a:t>
            </a:r>
            <a:r>
              <a:rPr kumimoji="1" lang="ja-JP" altLang="en-US" sz="3200" dirty="0">
                <a:solidFill>
                  <a:srgbClr val="00B050"/>
                </a:solidFill>
                <a:latin typeface="UD デジタル 教科書体 NK-B" panose="02020700000000000000" pitchFamily="18" charset="-128"/>
                <a:ea typeface="UD デジタル 教科書体 NK-B" panose="02020700000000000000" pitchFamily="18" charset="-128"/>
              </a:rPr>
              <a:t>（ぐー）</a:t>
            </a:r>
            <a:r>
              <a:rPr kumimoji="1" lang="ja-JP" altLang="en-US" sz="3200" dirty="0">
                <a:latin typeface="UD デジタル 教科書体 NK-B" panose="02020700000000000000" pitchFamily="18" charset="-128"/>
                <a:ea typeface="UD デジタル 教科書体 NK-B" panose="02020700000000000000" pitchFamily="18" charset="-128"/>
              </a:rPr>
              <a:t>　</a:t>
            </a:r>
            <a:endParaRPr kumimoji="1" lang="en-US" altLang="ja-JP" sz="3200" dirty="0">
              <a:latin typeface="UD デジタル 教科書体 NK-B" panose="02020700000000000000" pitchFamily="18" charset="-128"/>
              <a:ea typeface="UD デジタル 教科書体 NK-B" panose="02020700000000000000" pitchFamily="18" charset="-128"/>
            </a:endParaRPr>
          </a:p>
          <a:p>
            <a:pPr marL="0" indent="0">
              <a:lnSpc>
                <a:spcPct val="100000"/>
              </a:lnSpc>
              <a:buNone/>
            </a:pPr>
            <a:endParaRPr lang="en-US" altLang="ja-JP" sz="3200" dirty="0">
              <a:latin typeface="UD デジタル 教科書体 NK-B" panose="02020700000000000000" pitchFamily="18" charset="-128"/>
              <a:ea typeface="UD デジタル 教科書体 NK-B" panose="02020700000000000000" pitchFamily="18" charset="-128"/>
            </a:endParaRPr>
          </a:p>
          <a:p>
            <a:pPr marL="0" indent="0">
              <a:lnSpc>
                <a:spcPct val="100000"/>
              </a:lnSpc>
              <a:buNone/>
            </a:pPr>
            <a:r>
              <a:rPr kumimoji="1" lang="ja-JP" altLang="en-US" sz="3200" dirty="0">
                <a:latin typeface="UD デジタル 教科書体 NK-B" panose="02020700000000000000" pitchFamily="18" charset="-128"/>
                <a:ea typeface="UD デジタル 教科書体 NK-B" panose="02020700000000000000" pitchFamily="18" charset="-128"/>
              </a:rPr>
              <a:t>ほか　ほか　ほか　ほか　あちちの　</a:t>
            </a:r>
            <a:r>
              <a:rPr lang="ja-JP" altLang="en-US" sz="3200" dirty="0">
                <a:latin typeface="UD デジタル 教科書体 NK-B" panose="02020700000000000000" pitchFamily="18" charset="-128"/>
                <a:ea typeface="UD デジタル 教科書体 NK-B" panose="02020700000000000000" pitchFamily="18" charset="-128"/>
              </a:rPr>
              <a:t> 　　　　　</a:t>
            </a:r>
            <a:r>
              <a:rPr lang="ja-JP" altLang="en-US" sz="3200" dirty="0">
                <a:solidFill>
                  <a:srgbClr val="00B050"/>
                </a:solidFill>
                <a:latin typeface="UD デジタル 教科書体 NK-B" panose="02020700000000000000" pitchFamily="18" charset="-128"/>
                <a:ea typeface="UD デジタル 教科書体 NK-B" panose="02020700000000000000" pitchFamily="18" charset="-128"/>
              </a:rPr>
              <a:t>（ちー）</a:t>
            </a:r>
            <a:endParaRPr kumimoji="1" lang="en-US" altLang="ja-JP" sz="3200" dirty="0">
              <a:solidFill>
                <a:srgbClr val="00B050"/>
              </a:solidFill>
              <a:latin typeface="UD デジタル 教科書体 NK-B" panose="02020700000000000000" pitchFamily="18" charset="-128"/>
              <a:ea typeface="UD デジタル 教科書体 NK-B" panose="02020700000000000000" pitchFamily="18" charset="-128"/>
            </a:endParaRPr>
          </a:p>
          <a:p>
            <a:pPr marL="0" indent="0">
              <a:lnSpc>
                <a:spcPct val="100000"/>
              </a:lnSpc>
              <a:buNone/>
            </a:pPr>
            <a:endParaRPr lang="en-US" altLang="ja-JP" sz="3200" dirty="0">
              <a:latin typeface="UD デジタル 教科書体 NK-B" panose="02020700000000000000" pitchFamily="18" charset="-128"/>
              <a:ea typeface="UD デジタル 教科書体 NK-B" panose="02020700000000000000" pitchFamily="18" charset="-128"/>
            </a:endParaRPr>
          </a:p>
          <a:p>
            <a:pPr marL="0" indent="0">
              <a:lnSpc>
                <a:spcPct val="100000"/>
              </a:lnSpc>
              <a:buNone/>
            </a:pPr>
            <a:r>
              <a:rPr kumimoji="1" lang="ja-JP" altLang="en-US" sz="3200" dirty="0">
                <a:latin typeface="UD デジタル 教科書体 NK-B" panose="02020700000000000000" pitchFamily="18" charset="-128"/>
                <a:ea typeface="UD デジタル 教科書体 NK-B" panose="02020700000000000000" pitchFamily="18" charset="-128"/>
              </a:rPr>
              <a:t>たべたら　なくなる　なんにも　　　　　　　</a:t>
            </a:r>
            <a:r>
              <a:rPr lang="ja-JP" altLang="en-US" sz="3200" dirty="0">
                <a:solidFill>
                  <a:srgbClr val="00B050"/>
                </a:solidFill>
                <a:latin typeface="UD デジタル 教科書体 NK-B" panose="02020700000000000000" pitchFamily="18" charset="-128"/>
                <a:ea typeface="UD デジタル 教科書体 NK-B" panose="02020700000000000000" pitchFamily="18" charset="-128"/>
              </a:rPr>
              <a:t> （ぱー）</a:t>
            </a:r>
            <a:endParaRPr kumimoji="1" lang="en-US" altLang="ja-JP" sz="3200" dirty="0">
              <a:solidFill>
                <a:srgbClr val="00B050"/>
              </a:solidFill>
              <a:latin typeface="UD デジタル 教科書体 NK-B" panose="02020700000000000000" pitchFamily="18" charset="-128"/>
              <a:ea typeface="UD デジタル 教科書体 NK-B" panose="02020700000000000000" pitchFamily="18" charset="-128"/>
            </a:endParaRPr>
          </a:p>
          <a:p>
            <a:pPr marL="0" indent="0">
              <a:lnSpc>
                <a:spcPct val="100000"/>
              </a:lnSpc>
              <a:buNone/>
            </a:pPr>
            <a:endParaRPr lang="en-US" altLang="ja-JP" sz="3200" dirty="0">
              <a:latin typeface="UD デジタル 教科書体 NK-B" panose="02020700000000000000" pitchFamily="18" charset="-128"/>
              <a:ea typeface="UD デジタル 教科書体 NK-B" panose="02020700000000000000" pitchFamily="18" charset="-128"/>
            </a:endParaRPr>
          </a:p>
          <a:p>
            <a:pPr marL="0" indent="0">
              <a:lnSpc>
                <a:spcPct val="100000"/>
              </a:lnSpc>
              <a:buNone/>
            </a:pPr>
            <a:r>
              <a:rPr kumimoji="1" lang="ja-JP" altLang="en-US" sz="3200" dirty="0">
                <a:latin typeface="UD デジタル 教科書体 NK-B" panose="02020700000000000000" pitchFamily="18" charset="-128"/>
                <a:ea typeface="UD デジタル 教科書体 NK-B" panose="02020700000000000000" pitchFamily="18" charset="-128"/>
              </a:rPr>
              <a:t>それ　やきいも　まとめて</a:t>
            </a:r>
            <a:r>
              <a:rPr kumimoji="1" lang="ja-JP" altLang="en-US" sz="2400" dirty="0">
                <a:latin typeface="UD デジタル 教科書体 NK-B" panose="02020700000000000000" pitchFamily="18" charset="-128"/>
                <a:ea typeface="UD デジタル 教科書体 NK-B" panose="02020700000000000000" pitchFamily="18" charset="-128"/>
              </a:rPr>
              <a:t>　</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76" y="3008670"/>
            <a:ext cx="2861482" cy="3560164"/>
          </a:xfrm>
          <a:prstGeom prst="rect">
            <a:avLst/>
          </a:prstGeom>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l="30956" r="38756"/>
          <a:stretch/>
        </p:blipFill>
        <p:spPr>
          <a:xfrm>
            <a:off x="9618149" y="2702731"/>
            <a:ext cx="884591" cy="1239652"/>
          </a:xfrm>
          <a:prstGeom prst="rect">
            <a:avLst/>
          </a:prstGeom>
        </p:spPr>
      </p:pic>
      <p:pic>
        <p:nvPicPr>
          <p:cNvPr id="28" name="図 27"/>
          <p:cNvPicPr>
            <a:picLocks noChangeAspect="1"/>
          </p:cNvPicPr>
          <p:nvPr/>
        </p:nvPicPr>
        <p:blipFill rotWithShape="1">
          <a:blip r:embed="rId5" cstate="print">
            <a:extLst>
              <a:ext uri="{28A0092B-C50C-407E-A947-70E740481C1C}">
                <a14:useLocalDpi xmlns:a14="http://schemas.microsoft.com/office/drawing/2010/main" val="0"/>
              </a:ext>
            </a:extLst>
          </a:blip>
          <a:srcRect l="60755"/>
          <a:stretch/>
        </p:blipFill>
        <p:spPr>
          <a:xfrm>
            <a:off x="8740318" y="3898139"/>
            <a:ext cx="1011616" cy="1094080"/>
          </a:xfrm>
          <a:prstGeom prst="rect">
            <a:avLst/>
          </a:prstGeom>
        </p:spPr>
      </p:pic>
      <p:pic>
        <p:nvPicPr>
          <p:cNvPr id="26" name="図 25"/>
          <p:cNvPicPr>
            <a:picLocks noChangeAspect="1"/>
          </p:cNvPicPr>
          <p:nvPr/>
        </p:nvPicPr>
        <p:blipFill rotWithShape="1">
          <a:blip r:embed="rId6" cstate="print">
            <a:extLst>
              <a:ext uri="{28A0092B-C50C-407E-A947-70E740481C1C}">
                <a14:useLocalDpi xmlns:a14="http://schemas.microsoft.com/office/drawing/2010/main" val="0"/>
              </a:ext>
            </a:extLst>
          </a:blip>
          <a:srcRect t="10886" r="68249" b="7333"/>
          <a:stretch/>
        </p:blipFill>
        <p:spPr>
          <a:xfrm>
            <a:off x="8874102" y="1462097"/>
            <a:ext cx="1154802" cy="1262483"/>
          </a:xfrm>
          <a:prstGeom prst="rect">
            <a:avLst/>
          </a:prstGeom>
        </p:spPr>
      </p:pic>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577" y="5139099"/>
            <a:ext cx="2763143" cy="1172801"/>
          </a:xfrm>
          <a:prstGeom prst="rect">
            <a:avLst/>
          </a:prstGeom>
        </p:spPr>
      </p:pic>
      <p:sp>
        <p:nvSpPr>
          <p:cNvPr id="36" name="正方形/長方形 35"/>
          <p:cNvSpPr/>
          <p:nvPr/>
        </p:nvSpPr>
        <p:spPr>
          <a:xfrm>
            <a:off x="8191476" y="6325175"/>
            <a:ext cx="2941831" cy="369332"/>
          </a:xfrm>
          <a:prstGeom prst="rect">
            <a:avLst/>
          </a:prstGeom>
        </p:spPr>
        <p:txBody>
          <a:bodyPr wrap="none">
            <a:spAutoFit/>
          </a:bodyPr>
          <a:lstStyle/>
          <a:p>
            <a:r>
              <a:rPr lang="ja-JP" altLang="en-US" dirty="0">
                <a:solidFill>
                  <a:srgbClr val="00B050"/>
                </a:solidFill>
                <a:latin typeface="UD デジタル 教科書体 NK-B" panose="02020700000000000000" pitchFamily="18" charset="-128"/>
                <a:ea typeface="UD デジタル 教科書体 NK-B" panose="02020700000000000000" pitchFamily="18" charset="-128"/>
              </a:rPr>
              <a:t>（ぐー）　 （ちー） 　（ぱー）</a:t>
            </a:r>
            <a:r>
              <a:rPr lang="ja-JP" altLang="en-US" dirty="0">
                <a:latin typeface="UD デジタル 教科書体 NK-B" panose="02020700000000000000" pitchFamily="18" charset="-128"/>
                <a:ea typeface="UD デジタル 教科書体 NK-B" panose="02020700000000000000" pitchFamily="18" charset="-128"/>
              </a:rPr>
              <a:t>　</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11" name="コンテンツ プレースホルダー 2">
            <a:extLst>
              <a:ext uri="{FF2B5EF4-FFF2-40B4-BE49-F238E27FC236}">
                <a16:creationId xmlns:a16="http://schemas.microsoft.com/office/drawing/2014/main" id="{0581724B-7AD1-48D0-AC7D-E947FE9A7635}"/>
              </a:ext>
            </a:extLst>
          </p:cNvPr>
          <p:cNvSpPr txBox="1">
            <a:spLocks/>
          </p:cNvSpPr>
          <p:nvPr/>
        </p:nvSpPr>
        <p:spPr>
          <a:xfrm>
            <a:off x="7847463" y="210294"/>
            <a:ext cx="4141955" cy="11270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さくし：こばやし　じゅんいち</a:t>
            </a:r>
            <a:endParaRPr lang="en-US" altLang="ja-JP" sz="1800" dirty="0"/>
          </a:p>
          <a:p>
            <a:pPr marL="0" indent="0">
              <a:buFont typeface="Arial" panose="020B0604020202020204" pitchFamily="34" charset="0"/>
              <a:buNone/>
            </a:pPr>
            <a:r>
              <a:rPr lang="ja-JP" altLang="en-US" sz="1800" dirty="0"/>
              <a:t>きょく：チェコスロバキアのみんよう</a:t>
            </a:r>
            <a:endParaRPr lang="en-US" altLang="ja-JP" sz="1800" dirty="0"/>
          </a:p>
        </p:txBody>
      </p:sp>
    </p:spTree>
    <p:extLst>
      <p:ext uri="{BB962C8B-B14F-4D97-AF65-F5344CB8AC3E}">
        <p14:creationId xmlns:p14="http://schemas.microsoft.com/office/powerpoint/2010/main" val="354794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275531566"/>
              </p:ext>
            </p:extLst>
          </p:nvPr>
        </p:nvGraphicFramePr>
        <p:xfrm>
          <a:off x="239250" y="2126815"/>
          <a:ext cx="11713500" cy="1619282"/>
        </p:xfrm>
        <a:graphic>
          <a:graphicData uri="http://schemas.openxmlformats.org/drawingml/2006/table">
            <a:tbl>
              <a:tblPr firstRow="1" bandRow="1">
                <a:tableStyleId>{5940675A-B579-460E-94D1-54222C63F5DA}</a:tableStyleId>
              </a:tblPr>
              <a:tblGrid>
                <a:gridCol w="2928375">
                  <a:extLst>
                    <a:ext uri="{9D8B030D-6E8A-4147-A177-3AD203B41FA5}">
                      <a16:colId xmlns:a16="http://schemas.microsoft.com/office/drawing/2014/main" val="3540630699"/>
                    </a:ext>
                  </a:extLst>
                </a:gridCol>
                <a:gridCol w="2928375">
                  <a:extLst>
                    <a:ext uri="{9D8B030D-6E8A-4147-A177-3AD203B41FA5}">
                      <a16:colId xmlns:a16="http://schemas.microsoft.com/office/drawing/2014/main" val="2263849877"/>
                    </a:ext>
                  </a:extLst>
                </a:gridCol>
                <a:gridCol w="2928375">
                  <a:extLst>
                    <a:ext uri="{9D8B030D-6E8A-4147-A177-3AD203B41FA5}">
                      <a16:colId xmlns:a16="http://schemas.microsoft.com/office/drawing/2014/main" val="212993622"/>
                    </a:ext>
                  </a:extLst>
                </a:gridCol>
                <a:gridCol w="2928375">
                  <a:extLst>
                    <a:ext uri="{9D8B030D-6E8A-4147-A177-3AD203B41FA5}">
                      <a16:colId xmlns:a16="http://schemas.microsoft.com/office/drawing/2014/main" val="66748165"/>
                    </a:ext>
                  </a:extLst>
                </a:gridCol>
              </a:tblGrid>
              <a:tr h="592825">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て　　を　　た　　た</a:t>
                      </a:r>
                      <a:endParaRPr kumimoji="1" lang="ja-JP" altLang="en-US" sz="2400" dirty="0"/>
                    </a:p>
                  </a:txBody>
                  <a:tcPr anchor="ctr">
                    <a:solidFill>
                      <a:schemeClr val="accent2">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き　　ま　　しょう　</a:t>
                      </a:r>
                      <a:endParaRPr kumimoji="1" lang="ja-JP" altLang="en-US" sz="2400" dirty="0"/>
                    </a:p>
                  </a:txBody>
                  <a:tcPr anchor="ctr">
                    <a:solidFill>
                      <a:schemeClr val="accent2">
                        <a:lumMod val="20000"/>
                        <a:lumOff val="80000"/>
                      </a:schemeClr>
                    </a:solidFill>
                  </a:tcPr>
                </a:tc>
                <a:tc>
                  <a:txBody>
                    <a:bodyPr/>
                    <a:lstStyle/>
                    <a:p>
                      <a:r>
                        <a:rPr kumimoji="1" lang="ja-JP" altLang="en-US" sz="2400" baseline="0" dirty="0">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2">
                        <a:lumMod val="20000"/>
                        <a:lumOff val="80000"/>
                      </a:schemeClr>
                    </a:solidFill>
                  </a:tcPr>
                </a:tc>
                <a:extLst>
                  <a:ext uri="{0D108BD9-81ED-4DB2-BD59-A6C34878D82A}">
                    <a16:rowId xmlns:a16="http://schemas.microsoft.com/office/drawing/2014/main" val="4164261480"/>
                  </a:ext>
                </a:extLst>
              </a:tr>
              <a:tr h="1026457">
                <a:tc>
                  <a:txBody>
                    <a:bodyPr/>
                    <a:lstStyle/>
                    <a:p>
                      <a:endParaRPr kumimoji="1" lang="ja-JP" altLang="en-US" dirty="0"/>
                    </a:p>
                  </a:txBody>
                  <a:tcPr/>
                </a:tc>
                <a:tc>
                  <a:txBody>
                    <a:bodyPr/>
                    <a:lstStyle/>
                    <a:p>
                      <a:endParaRPr kumimoji="1" lang="ja-JP" altLang="en-US"/>
                    </a:p>
                  </a:txBody>
                  <a:tcPr/>
                </a:tc>
                <a:tc>
                  <a:txBody>
                    <a:bodyPr/>
                    <a:lstStyle/>
                    <a:p>
                      <a:pPr algn="r"/>
                      <a:r>
                        <a:rPr kumimoji="1" lang="ja-JP" altLang="en-US" sz="3200" dirty="0">
                          <a:latin typeface="UD デジタル 教科書体 NK-B" panose="02020700000000000000" pitchFamily="18" charset="-128"/>
                          <a:ea typeface="UD デジタル 教科書体 NK-B" panose="02020700000000000000" pitchFamily="18" charset="-128"/>
                        </a:rPr>
                        <a:t>〇</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800" dirty="0">
                        <a:latin typeface="UD デジタル 教科書体 NK-B" panose="02020700000000000000" pitchFamily="18" charset="-128"/>
                        <a:ea typeface="UD デジタル 教科書体 NK-B" panose="02020700000000000000" pitchFamily="18" charset="-128"/>
                      </a:endParaRPr>
                    </a:p>
                  </a:txBody>
                  <a:tcPr anchor="ctr"/>
                </a:tc>
                <a:extLst>
                  <a:ext uri="{0D108BD9-81ED-4DB2-BD59-A6C34878D82A}">
                    <a16:rowId xmlns:a16="http://schemas.microsoft.com/office/drawing/2014/main" val="291516570"/>
                  </a:ext>
                </a:extLst>
              </a:tr>
            </a:tbl>
          </a:graphicData>
        </a:graphic>
      </p:graphicFrame>
      <p:sp>
        <p:nvSpPr>
          <p:cNvPr id="2" name="タイトル 1"/>
          <p:cNvSpPr>
            <a:spLocks noGrp="1"/>
          </p:cNvSpPr>
          <p:nvPr>
            <p:ph type="title"/>
          </p:nvPr>
        </p:nvSpPr>
        <p:spPr>
          <a:xfrm>
            <a:off x="838200" y="378134"/>
            <a:ext cx="10515600" cy="1325563"/>
          </a:xfrm>
        </p:spPr>
        <p:txBody>
          <a:bodyPr/>
          <a:lstStyle/>
          <a:p>
            <a:r>
              <a:rPr kumimoji="1" lang="ja-JP" altLang="en-US" dirty="0"/>
              <a:t>てを　たたきましょう</a:t>
            </a:r>
          </a:p>
        </p:txBody>
      </p:sp>
      <p:grpSp>
        <p:nvGrpSpPr>
          <p:cNvPr id="14" name="グループ化 13"/>
          <p:cNvGrpSpPr/>
          <p:nvPr/>
        </p:nvGrpSpPr>
        <p:grpSpPr>
          <a:xfrm>
            <a:off x="6201697" y="2630282"/>
            <a:ext cx="2356469" cy="1086319"/>
            <a:chOff x="6201697" y="2880999"/>
            <a:chExt cx="2356469" cy="1086319"/>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01697" y="2880999"/>
              <a:ext cx="1078272" cy="1078272"/>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21950" y="2880999"/>
              <a:ext cx="1078272" cy="107827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79894" y="2889046"/>
              <a:ext cx="1078272" cy="1078272"/>
            </a:xfrm>
            <a:prstGeom prst="rect">
              <a:avLst/>
            </a:prstGeom>
          </p:spPr>
        </p:pic>
      </p:grpSp>
      <p:grpSp>
        <p:nvGrpSpPr>
          <p:cNvPr id="15" name="グループ化 14"/>
          <p:cNvGrpSpPr/>
          <p:nvPr/>
        </p:nvGrpSpPr>
        <p:grpSpPr>
          <a:xfrm>
            <a:off x="9077223" y="2622235"/>
            <a:ext cx="2356469" cy="1086319"/>
            <a:chOff x="6201697" y="2880999"/>
            <a:chExt cx="2356469" cy="1086319"/>
          </a:xfrm>
        </p:grpSpPr>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01697" y="2880999"/>
              <a:ext cx="1078272" cy="1078272"/>
            </a:xfrm>
            <a:prstGeom prst="rect">
              <a:avLst/>
            </a:prstGeom>
          </p:spPr>
        </p:pic>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21950" y="2880999"/>
              <a:ext cx="1078272" cy="1078272"/>
            </a:xfrm>
            <a:prstGeom prst="rect">
              <a:avLst/>
            </a:prstGeom>
          </p:spPr>
        </p:pic>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79894" y="2889046"/>
              <a:ext cx="1078272" cy="1078272"/>
            </a:xfrm>
            <a:prstGeom prst="rect">
              <a:avLst/>
            </a:prstGeom>
          </p:spPr>
        </p:pic>
      </p:grpSp>
      <p:graphicFrame>
        <p:nvGraphicFramePr>
          <p:cNvPr id="19" name="表 18"/>
          <p:cNvGraphicFramePr>
            <a:graphicFrameLocks noGrp="1"/>
          </p:cNvGraphicFramePr>
          <p:nvPr>
            <p:extLst>
              <p:ext uri="{D42A27DB-BD31-4B8C-83A1-F6EECF244321}">
                <p14:modId xmlns:p14="http://schemas.microsoft.com/office/powerpoint/2010/main" val="2691865765"/>
              </p:ext>
            </p:extLst>
          </p:nvPr>
        </p:nvGraphicFramePr>
        <p:xfrm>
          <a:off x="239250" y="4520970"/>
          <a:ext cx="11713500" cy="1619282"/>
        </p:xfrm>
        <a:graphic>
          <a:graphicData uri="http://schemas.openxmlformats.org/drawingml/2006/table">
            <a:tbl>
              <a:tblPr firstRow="1" bandRow="1">
                <a:tableStyleId>{5940675A-B579-460E-94D1-54222C63F5DA}</a:tableStyleId>
              </a:tblPr>
              <a:tblGrid>
                <a:gridCol w="2928375">
                  <a:extLst>
                    <a:ext uri="{9D8B030D-6E8A-4147-A177-3AD203B41FA5}">
                      <a16:colId xmlns:a16="http://schemas.microsoft.com/office/drawing/2014/main" val="3540630699"/>
                    </a:ext>
                  </a:extLst>
                </a:gridCol>
                <a:gridCol w="2928375">
                  <a:extLst>
                    <a:ext uri="{9D8B030D-6E8A-4147-A177-3AD203B41FA5}">
                      <a16:colId xmlns:a16="http://schemas.microsoft.com/office/drawing/2014/main" val="2263849877"/>
                    </a:ext>
                  </a:extLst>
                </a:gridCol>
                <a:gridCol w="2928375">
                  <a:extLst>
                    <a:ext uri="{9D8B030D-6E8A-4147-A177-3AD203B41FA5}">
                      <a16:colId xmlns:a16="http://schemas.microsoft.com/office/drawing/2014/main" val="212993622"/>
                    </a:ext>
                  </a:extLst>
                </a:gridCol>
                <a:gridCol w="2928375">
                  <a:extLst>
                    <a:ext uri="{9D8B030D-6E8A-4147-A177-3AD203B41FA5}">
                      <a16:colId xmlns:a16="http://schemas.microsoft.com/office/drawing/2014/main" val="66748165"/>
                    </a:ext>
                  </a:extLst>
                </a:gridCol>
              </a:tblGrid>
              <a:tr h="592825">
                <a:tc>
                  <a:txBody>
                    <a:bodyPr/>
                    <a:lstStyle/>
                    <a:p>
                      <a:pPr algn="ctr"/>
                      <a:r>
                        <a:rPr kumimoji="1" lang="ja-JP" altLang="en-US" sz="2400" dirty="0" err="1">
                          <a:latin typeface="UD デジタル 教科書体 NK-B" panose="02020700000000000000" pitchFamily="18" charset="-128"/>
                          <a:ea typeface="UD デジタル 教科書体 NK-B" panose="02020700000000000000" pitchFamily="18" charset="-128"/>
                        </a:rPr>
                        <a:t>あ　</a:t>
                      </a:r>
                      <a:r>
                        <a:rPr kumimoji="1" lang="ja-JP" altLang="en-US" sz="2400" dirty="0">
                          <a:latin typeface="UD デジタル 教科書体 NK-B" panose="02020700000000000000" pitchFamily="18" charset="-128"/>
                          <a:ea typeface="UD デジタル 教科書体 NK-B" panose="02020700000000000000" pitchFamily="18" charset="-128"/>
                        </a:rPr>
                        <a:t>　し　　ぶ　　み</a:t>
                      </a:r>
                      <a:endParaRPr kumimoji="1" lang="ja-JP" altLang="en-US" sz="2400" dirty="0"/>
                    </a:p>
                  </a:txBody>
                  <a:tcPr anchor="ctr">
                    <a:solidFill>
                      <a:schemeClr val="accent1">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し　　ま　　しょう　</a:t>
                      </a:r>
                      <a:endParaRPr kumimoji="1" lang="ja-JP" altLang="en-US" sz="2400" dirty="0"/>
                    </a:p>
                  </a:txBody>
                  <a:tcPr anchor="ctr">
                    <a:solidFill>
                      <a:schemeClr val="accent1">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たん</a:t>
                      </a:r>
                      <a:endParaRPr kumimoji="1" lang="ja-JP" altLang="en-US" sz="2400" dirty="0"/>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1">
                        <a:lumMod val="20000"/>
                        <a:lumOff val="80000"/>
                      </a:schemeClr>
                    </a:solidFill>
                  </a:tcPr>
                </a:tc>
                <a:extLst>
                  <a:ext uri="{0D108BD9-81ED-4DB2-BD59-A6C34878D82A}">
                    <a16:rowId xmlns:a16="http://schemas.microsoft.com/office/drawing/2014/main" val="4164261480"/>
                  </a:ext>
                </a:extLst>
              </a:tr>
              <a:tr h="1026457">
                <a:tc>
                  <a:txBody>
                    <a:bodyPr/>
                    <a:lstStyle/>
                    <a:p>
                      <a:endParaRPr kumimoji="1" lang="ja-JP" altLang="en-US" dirty="0"/>
                    </a:p>
                  </a:txBody>
                  <a:tcPr/>
                </a:tc>
                <a:tc>
                  <a:txBody>
                    <a:bodyPr/>
                    <a:lstStyle/>
                    <a:p>
                      <a:endParaRPr kumimoji="1" lang="ja-JP" altLang="en-US"/>
                    </a:p>
                  </a:txBody>
                  <a:tcPr/>
                </a:tc>
                <a:tc>
                  <a:txBody>
                    <a:bodyPr/>
                    <a:lstStyle/>
                    <a:p>
                      <a:pPr algn="r"/>
                      <a:endParaRPr kumimoji="1" lang="ja-JP" altLang="en-US" sz="32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800" dirty="0">
                        <a:latin typeface="UD デジタル 教科書体 NK-B" panose="02020700000000000000" pitchFamily="18" charset="-128"/>
                        <a:ea typeface="UD デジタル 教科書体 NK-B" panose="02020700000000000000" pitchFamily="18" charset="-128"/>
                      </a:endParaRPr>
                    </a:p>
                  </a:txBody>
                  <a:tcPr anchor="ctr"/>
                </a:tc>
                <a:extLst>
                  <a:ext uri="{0D108BD9-81ED-4DB2-BD59-A6C34878D82A}">
                    <a16:rowId xmlns:a16="http://schemas.microsoft.com/office/drawing/2014/main" val="291516570"/>
                  </a:ext>
                </a:extLst>
              </a:tr>
            </a:tbl>
          </a:graphicData>
        </a:graphic>
      </p:graphicFrame>
      <p:grpSp>
        <p:nvGrpSpPr>
          <p:cNvPr id="3" name="グループ化 2">
            <a:extLst>
              <a:ext uri="{FF2B5EF4-FFF2-40B4-BE49-F238E27FC236}">
                <a16:creationId xmlns:a16="http://schemas.microsoft.com/office/drawing/2014/main" id="{F33E0592-E5A4-49F7-B224-9874E890569C}"/>
              </a:ext>
            </a:extLst>
          </p:cNvPr>
          <p:cNvGrpSpPr/>
          <p:nvPr/>
        </p:nvGrpSpPr>
        <p:grpSpPr>
          <a:xfrm>
            <a:off x="6081793" y="5241253"/>
            <a:ext cx="869197" cy="813757"/>
            <a:chOff x="6081793" y="5241253"/>
            <a:chExt cx="869197" cy="813757"/>
          </a:xfrm>
        </p:grpSpPr>
        <p:pic>
          <p:nvPicPr>
            <p:cNvPr id="1026" name="Picture 2" descr="ソース画像を表示">
              <a:extLst>
                <a:ext uri="{FF2B5EF4-FFF2-40B4-BE49-F238E27FC236}">
                  <a16:creationId xmlns:a16="http://schemas.microsoft.com/office/drawing/2014/main" id="{D63FB308-3CF5-465B-9A34-ED8C1BCF52C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6D7BE124-B461-4673-AF7F-68BA8ACDCE9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21" name="グループ化 20">
            <a:extLst>
              <a:ext uri="{FF2B5EF4-FFF2-40B4-BE49-F238E27FC236}">
                <a16:creationId xmlns:a16="http://schemas.microsoft.com/office/drawing/2014/main" id="{BA02199D-B541-4F9F-B8F3-77898944DE4B}"/>
              </a:ext>
            </a:extLst>
          </p:cNvPr>
          <p:cNvGrpSpPr/>
          <p:nvPr/>
        </p:nvGrpSpPr>
        <p:grpSpPr>
          <a:xfrm>
            <a:off x="6773748" y="5241251"/>
            <a:ext cx="869197" cy="813757"/>
            <a:chOff x="6081793" y="5241253"/>
            <a:chExt cx="869197" cy="813757"/>
          </a:xfrm>
        </p:grpSpPr>
        <p:pic>
          <p:nvPicPr>
            <p:cNvPr id="22" name="Picture 2" descr="ソース画像を表示">
              <a:extLst>
                <a:ext uri="{FF2B5EF4-FFF2-40B4-BE49-F238E27FC236}">
                  <a16:creationId xmlns:a16="http://schemas.microsoft.com/office/drawing/2014/main" id="{03106E86-CDD0-4B22-814D-782F47C2361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6A0F5A0A-8C28-4D46-A295-44BC940E17B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24" name="グループ化 23">
            <a:extLst>
              <a:ext uri="{FF2B5EF4-FFF2-40B4-BE49-F238E27FC236}">
                <a16:creationId xmlns:a16="http://schemas.microsoft.com/office/drawing/2014/main" id="{A9AA5DD7-A917-4415-81A2-A772544385E8}"/>
              </a:ext>
            </a:extLst>
          </p:cNvPr>
          <p:cNvGrpSpPr/>
          <p:nvPr/>
        </p:nvGrpSpPr>
        <p:grpSpPr>
          <a:xfrm>
            <a:off x="7474675" y="5241252"/>
            <a:ext cx="869197" cy="813757"/>
            <a:chOff x="6081793" y="5241253"/>
            <a:chExt cx="869197" cy="813757"/>
          </a:xfrm>
        </p:grpSpPr>
        <p:pic>
          <p:nvPicPr>
            <p:cNvPr id="25" name="Picture 2" descr="ソース画像を表示">
              <a:extLst>
                <a:ext uri="{FF2B5EF4-FFF2-40B4-BE49-F238E27FC236}">
                  <a16:creationId xmlns:a16="http://schemas.microsoft.com/office/drawing/2014/main" id="{838CAD03-1670-4E8A-9579-CE24E6305C3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384ECB49-BEF9-42ED-B1B3-B98399D820B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27" name="グループ化 26">
            <a:extLst>
              <a:ext uri="{FF2B5EF4-FFF2-40B4-BE49-F238E27FC236}">
                <a16:creationId xmlns:a16="http://schemas.microsoft.com/office/drawing/2014/main" id="{C3E01C98-0322-42FD-8364-4835797EE31F}"/>
              </a:ext>
            </a:extLst>
          </p:cNvPr>
          <p:cNvGrpSpPr/>
          <p:nvPr/>
        </p:nvGrpSpPr>
        <p:grpSpPr>
          <a:xfrm>
            <a:off x="8148074" y="5241252"/>
            <a:ext cx="869197" cy="813757"/>
            <a:chOff x="6081793" y="5241253"/>
            <a:chExt cx="869197" cy="813757"/>
          </a:xfrm>
        </p:grpSpPr>
        <p:pic>
          <p:nvPicPr>
            <p:cNvPr id="28" name="Picture 2" descr="ソース画像を表示">
              <a:extLst>
                <a:ext uri="{FF2B5EF4-FFF2-40B4-BE49-F238E27FC236}">
                  <a16:creationId xmlns:a16="http://schemas.microsoft.com/office/drawing/2014/main" id="{413077FA-2E7C-4827-B1ED-34BD3EB1BAB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B2E427D2-5B69-4C92-AA47-DB36276E449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30" name="グループ化 29">
            <a:extLst>
              <a:ext uri="{FF2B5EF4-FFF2-40B4-BE49-F238E27FC236}">
                <a16:creationId xmlns:a16="http://schemas.microsoft.com/office/drawing/2014/main" id="{55413FBD-E556-49A5-BFDF-652EFE4B8567}"/>
              </a:ext>
            </a:extLst>
          </p:cNvPr>
          <p:cNvGrpSpPr/>
          <p:nvPr/>
        </p:nvGrpSpPr>
        <p:grpSpPr>
          <a:xfrm>
            <a:off x="9102008" y="5241251"/>
            <a:ext cx="869197" cy="813757"/>
            <a:chOff x="6081793" y="5241253"/>
            <a:chExt cx="869197" cy="813757"/>
          </a:xfrm>
        </p:grpSpPr>
        <p:pic>
          <p:nvPicPr>
            <p:cNvPr id="31" name="Picture 2" descr="ソース画像を表示">
              <a:extLst>
                <a:ext uri="{FF2B5EF4-FFF2-40B4-BE49-F238E27FC236}">
                  <a16:creationId xmlns:a16="http://schemas.microsoft.com/office/drawing/2014/main" id="{A93E72EF-C998-4C40-8BB9-86124FA2A93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a:extLst>
                <a:ext uri="{FF2B5EF4-FFF2-40B4-BE49-F238E27FC236}">
                  <a16:creationId xmlns:a16="http://schemas.microsoft.com/office/drawing/2014/main" id="{723B3E86-03E6-4C1B-B55D-D6873A2A464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33" name="グループ化 32">
            <a:extLst>
              <a:ext uri="{FF2B5EF4-FFF2-40B4-BE49-F238E27FC236}">
                <a16:creationId xmlns:a16="http://schemas.microsoft.com/office/drawing/2014/main" id="{3045C093-430B-4032-BB45-B24B9875DE0A}"/>
              </a:ext>
            </a:extLst>
          </p:cNvPr>
          <p:cNvGrpSpPr/>
          <p:nvPr/>
        </p:nvGrpSpPr>
        <p:grpSpPr>
          <a:xfrm>
            <a:off x="9793963" y="5241249"/>
            <a:ext cx="869197" cy="813757"/>
            <a:chOff x="6081793" y="5241253"/>
            <a:chExt cx="869197" cy="813757"/>
          </a:xfrm>
        </p:grpSpPr>
        <p:pic>
          <p:nvPicPr>
            <p:cNvPr id="34" name="Picture 2" descr="ソース画像を表示">
              <a:extLst>
                <a:ext uri="{FF2B5EF4-FFF2-40B4-BE49-F238E27FC236}">
                  <a16:creationId xmlns:a16="http://schemas.microsoft.com/office/drawing/2014/main" id="{CE053BD8-85C8-4134-8BC6-6015D8C1615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a:extLst>
                <a:ext uri="{FF2B5EF4-FFF2-40B4-BE49-F238E27FC236}">
                  <a16:creationId xmlns:a16="http://schemas.microsoft.com/office/drawing/2014/main" id="{79C3F878-D485-45B4-A3A5-985E49BF09E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36" name="グループ化 35">
            <a:extLst>
              <a:ext uri="{FF2B5EF4-FFF2-40B4-BE49-F238E27FC236}">
                <a16:creationId xmlns:a16="http://schemas.microsoft.com/office/drawing/2014/main" id="{DF88EB02-2B49-486A-A0A8-77787DA11904}"/>
              </a:ext>
            </a:extLst>
          </p:cNvPr>
          <p:cNvGrpSpPr/>
          <p:nvPr/>
        </p:nvGrpSpPr>
        <p:grpSpPr>
          <a:xfrm>
            <a:off x="10494890" y="5241250"/>
            <a:ext cx="869197" cy="813757"/>
            <a:chOff x="6081793" y="5241253"/>
            <a:chExt cx="869197" cy="813757"/>
          </a:xfrm>
        </p:grpSpPr>
        <p:pic>
          <p:nvPicPr>
            <p:cNvPr id="37" name="Picture 2" descr="ソース画像を表示">
              <a:extLst>
                <a:ext uri="{FF2B5EF4-FFF2-40B4-BE49-F238E27FC236}">
                  <a16:creationId xmlns:a16="http://schemas.microsoft.com/office/drawing/2014/main" id="{4260102A-5C51-472D-9F82-9AC2A795DC1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23A89294-E7BB-4D19-AF86-E233FD41E4C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sp>
        <p:nvSpPr>
          <p:cNvPr id="5" name="角丸四角形 4"/>
          <p:cNvSpPr/>
          <p:nvPr/>
        </p:nvSpPr>
        <p:spPr>
          <a:xfrm>
            <a:off x="6054624" y="2087837"/>
            <a:ext cx="2984908" cy="1658259"/>
          </a:xfrm>
          <a:prstGeom prst="roundRect">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6067628" y="4481993"/>
            <a:ext cx="5885122" cy="1658259"/>
          </a:xfrm>
          <a:prstGeom prst="roundRect">
            <a:avLst/>
          </a:prstGeom>
          <a:noFill/>
          <a:ln w="1143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コンテンツ プレースホルダー 2">
            <a:extLst>
              <a:ext uri="{FF2B5EF4-FFF2-40B4-BE49-F238E27FC236}">
                <a16:creationId xmlns:a16="http://schemas.microsoft.com/office/drawing/2014/main" id="{0581724B-7AD1-48D0-AC7D-E947FE9A7635}"/>
              </a:ext>
            </a:extLst>
          </p:cNvPr>
          <p:cNvSpPr txBox="1">
            <a:spLocks/>
          </p:cNvSpPr>
          <p:nvPr/>
        </p:nvSpPr>
        <p:spPr>
          <a:xfrm>
            <a:off x="7847463" y="210294"/>
            <a:ext cx="4141955" cy="11270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さくし：こばやし　じゅんいち</a:t>
            </a:r>
            <a:endParaRPr lang="en-US" altLang="ja-JP" sz="1800" dirty="0"/>
          </a:p>
          <a:p>
            <a:pPr marL="0" indent="0">
              <a:buFont typeface="Arial" panose="020B0604020202020204" pitchFamily="34" charset="0"/>
              <a:buNone/>
            </a:pPr>
            <a:r>
              <a:rPr lang="ja-JP" altLang="en-US" sz="1800" dirty="0"/>
              <a:t>きょく：チェコスロバキアのみんよう</a:t>
            </a:r>
            <a:endParaRPr lang="en-US" altLang="ja-JP" sz="1800" dirty="0"/>
          </a:p>
        </p:txBody>
      </p:sp>
    </p:spTree>
    <p:extLst>
      <p:ext uri="{BB962C8B-B14F-4D97-AF65-F5344CB8AC3E}">
        <p14:creationId xmlns:p14="http://schemas.microsoft.com/office/powerpoint/2010/main" val="30318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6" presetClass="exit" presetSubtype="21" fill="hold" nodeType="withEffect">
                                  <p:stCondLst>
                                    <p:cond delay="0"/>
                                  </p:stCondLst>
                                  <p:childTnLst>
                                    <p:animEffect transition="out" filter="barn(inVertic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6" presetClass="exit" presetSubtype="21" fill="hold" nodeType="withEffect">
                                  <p:stCondLst>
                                    <p:cond delay="0"/>
                                  </p:stCondLst>
                                  <p:childTnLst>
                                    <p:animEffect transition="out" filter="barn(inVertic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6" presetClass="exit" presetSubtype="21" fill="hold" nodeType="withEffect">
                                  <p:stCondLst>
                                    <p:cond delay="0"/>
                                  </p:stCondLst>
                                  <p:childTnLst>
                                    <p:animEffect transition="out" filter="barn(inVertical)">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6" presetClass="exit" presetSubtype="21" fill="hold" nodeType="withEffect">
                                  <p:stCondLst>
                                    <p:cond delay="0"/>
                                  </p:stCondLst>
                                  <p:childTnLst>
                                    <p:animEffect transition="out" filter="barn(inVertical)">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6" presetClass="exit" presetSubtype="21" fill="hold" nodeType="withEffect">
                                  <p:stCondLst>
                                    <p:cond delay="0"/>
                                  </p:stCondLst>
                                  <p:childTnLst>
                                    <p:animEffect transition="out" filter="barn(inVertical)">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6" presetClass="exit" presetSubtype="21" fill="hold" grpId="0" nodeType="with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nvGraphicFramePr>
        <p:xfrm>
          <a:off x="239250" y="2126815"/>
          <a:ext cx="11713500" cy="1619282"/>
        </p:xfrm>
        <a:graphic>
          <a:graphicData uri="http://schemas.openxmlformats.org/drawingml/2006/table">
            <a:tbl>
              <a:tblPr firstRow="1" bandRow="1">
                <a:tableStyleId>{5940675A-B579-460E-94D1-54222C63F5DA}</a:tableStyleId>
              </a:tblPr>
              <a:tblGrid>
                <a:gridCol w="2928375">
                  <a:extLst>
                    <a:ext uri="{9D8B030D-6E8A-4147-A177-3AD203B41FA5}">
                      <a16:colId xmlns:a16="http://schemas.microsoft.com/office/drawing/2014/main" val="3540630699"/>
                    </a:ext>
                  </a:extLst>
                </a:gridCol>
                <a:gridCol w="2928375">
                  <a:extLst>
                    <a:ext uri="{9D8B030D-6E8A-4147-A177-3AD203B41FA5}">
                      <a16:colId xmlns:a16="http://schemas.microsoft.com/office/drawing/2014/main" val="2263849877"/>
                    </a:ext>
                  </a:extLst>
                </a:gridCol>
                <a:gridCol w="2928375">
                  <a:extLst>
                    <a:ext uri="{9D8B030D-6E8A-4147-A177-3AD203B41FA5}">
                      <a16:colId xmlns:a16="http://schemas.microsoft.com/office/drawing/2014/main" val="212993622"/>
                    </a:ext>
                  </a:extLst>
                </a:gridCol>
                <a:gridCol w="2928375">
                  <a:extLst>
                    <a:ext uri="{9D8B030D-6E8A-4147-A177-3AD203B41FA5}">
                      <a16:colId xmlns:a16="http://schemas.microsoft.com/office/drawing/2014/main" val="66748165"/>
                    </a:ext>
                  </a:extLst>
                </a:gridCol>
              </a:tblGrid>
              <a:tr h="592825">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て　　を　　た　　た</a:t>
                      </a:r>
                      <a:endParaRPr kumimoji="1" lang="ja-JP" altLang="en-US" sz="2400" dirty="0"/>
                    </a:p>
                  </a:txBody>
                  <a:tcPr anchor="ctr">
                    <a:solidFill>
                      <a:schemeClr val="accent2">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き　　ま　　しょう　</a:t>
                      </a:r>
                      <a:endParaRPr kumimoji="1" lang="ja-JP" altLang="en-US" sz="2400" dirty="0"/>
                    </a:p>
                  </a:txBody>
                  <a:tcPr anchor="ctr">
                    <a:solidFill>
                      <a:schemeClr val="accent2">
                        <a:lumMod val="20000"/>
                        <a:lumOff val="80000"/>
                      </a:schemeClr>
                    </a:solidFill>
                  </a:tcPr>
                </a:tc>
                <a:tc>
                  <a:txBody>
                    <a:bodyPr/>
                    <a:lstStyle/>
                    <a:p>
                      <a:r>
                        <a:rPr kumimoji="1" lang="ja-JP" altLang="en-US" sz="2400" baseline="0" dirty="0">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2">
                        <a:lumMod val="20000"/>
                        <a:lumOff val="80000"/>
                      </a:schemeClr>
                    </a:solidFill>
                  </a:tcPr>
                </a:tc>
                <a:extLst>
                  <a:ext uri="{0D108BD9-81ED-4DB2-BD59-A6C34878D82A}">
                    <a16:rowId xmlns:a16="http://schemas.microsoft.com/office/drawing/2014/main" val="4164261480"/>
                  </a:ext>
                </a:extLst>
              </a:tr>
              <a:tr h="1026457">
                <a:tc>
                  <a:txBody>
                    <a:bodyPr/>
                    <a:lstStyle/>
                    <a:p>
                      <a:endParaRPr kumimoji="1" lang="ja-JP" altLang="en-US" dirty="0"/>
                    </a:p>
                  </a:txBody>
                  <a:tcPr/>
                </a:tc>
                <a:tc>
                  <a:txBody>
                    <a:bodyPr/>
                    <a:lstStyle/>
                    <a:p>
                      <a:endParaRPr kumimoji="1" lang="ja-JP" altLang="en-US"/>
                    </a:p>
                  </a:txBody>
                  <a:tcPr/>
                </a:tc>
                <a:tc>
                  <a:txBody>
                    <a:bodyPr/>
                    <a:lstStyle/>
                    <a:p>
                      <a:pPr algn="r"/>
                      <a:r>
                        <a:rPr kumimoji="1" lang="ja-JP" altLang="en-US" sz="3200" dirty="0">
                          <a:latin typeface="UD デジタル 教科書体 NK-B" panose="02020700000000000000" pitchFamily="18" charset="-128"/>
                          <a:ea typeface="UD デジタル 教科書体 NK-B" panose="02020700000000000000" pitchFamily="18" charset="-128"/>
                        </a:rPr>
                        <a:t>〇</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800" dirty="0">
                        <a:latin typeface="UD デジタル 教科書体 NK-B" panose="02020700000000000000" pitchFamily="18" charset="-128"/>
                        <a:ea typeface="UD デジタル 教科書体 NK-B" panose="02020700000000000000" pitchFamily="18" charset="-128"/>
                      </a:endParaRPr>
                    </a:p>
                  </a:txBody>
                  <a:tcPr anchor="ctr"/>
                </a:tc>
                <a:extLst>
                  <a:ext uri="{0D108BD9-81ED-4DB2-BD59-A6C34878D82A}">
                    <a16:rowId xmlns:a16="http://schemas.microsoft.com/office/drawing/2014/main" val="291516570"/>
                  </a:ext>
                </a:extLst>
              </a:tr>
            </a:tbl>
          </a:graphicData>
        </a:graphic>
      </p:graphicFrame>
      <p:sp>
        <p:nvSpPr>
          <p:cNvPr id="2" name="タイトル 1"/>
          <p:cNvSpPr>
            <a:spLocks noGrp="1"/>
          </p:cNvSpPr>
          <p:nvPr>
            <p:ph type="title"/>
          </p:nvPr>
        </p:nvSpPr>
        <p:spPr>
          <a:xfrm>
            <a:off x="838200" y="378134"/>
            <a:ext cx="10515600" cy="1325563"/>
          </a:xfrm>
        </p:spPr>
        <p:txBody>
          <a:bodyPr/>
          <a:lstStyle/>
          <a:p>
            <a:r>
              <a:rPr kumimoji="1" lang="ja-JP" altLang="en-US" dirty="0"/>
              <a:t>てを　たたきましょう</a:t>
            </a:r>
          </a:p>
        </p:txBody>
      </p:sp>
      <p:grpSp>
        <p:nvGrpSpPr>
          <p:cNvPr id="14" name="グループ化 13"/>
          <p:cNvGrpSpPr/>
          <p:nvPr/>
        </p:nvGrpSpPr>
        <p:grpSpPr>
          <a:xfrm>
            <a:off x="6201697" y="2630282"/>
            <a:ext cx="2356469" cy="1086319"/>
            <a:chOff x="6201697" y="2880999"/>
            <a:chExt cx="2356469" cy="1086319"/>
          </a:xfrm>
        </p:grpSpPr>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01697" y="2880999"/>
              <a:ext cx="1078272" cy="1078272"/>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21950" y="2880999"/>
              <a:ext cx="1078272" cy="1078272"/>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479894" y="2889046"/>
              <a:ext cx="1078272" cy="1078272"/>
            </a:xfrm>
            <a:prstGeom prst="rect">
              <a:avLst/>
            </a:prstGeom>
          </p:spPr>
        </p:pic>
      </p:grpSp>
      <p:grpSp>
        <p:nvGrpSpPr>
          <p:cNvPr id="15" name="グループ化 14"/>
          <p:cNvGrpSpPr/>
          <p:nvPr/>
        </p:nvGrpSpPr>
        <p:grpSpPr>
          <a:xfrm>
            <a:off x="9077223" y="2622235"/>
            <a:ext cx="2356469" cy="1086319"/>
            <a:chOff x="6201697" y="2880999"/>
            <a:chExt cx="2356469" cy="1086319"/>
          </a:xfrm>
        </p:grpSpPr>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01697" y="2880999"/>
              <a:ext cx="1078272" cy="1078272"/>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21950" y="2880999"/>
              <a:ext cx="1078272" cy="1078272"/>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79894" y="2889046"/>
              <a:ext cx="1078272" cy="1078272"/>
            </a:xfrm>
            <a:prstGeom prst="rect">
              <a:avLst/>
            </a:prstGeom>
          </p:spPr>
        </p:pic>
      </p:grpSp>
      <p:graphicFrame>
        <p:nvGraphicFramePr>
          <p:cNvPr id="19" name="表 18"/>
          <p:cNvGraphicFramePr>
            <a:graphicFrameLocks noGrp="1"/>
          </p:cNvGraphicFramePr>
          <p:nvPr/>
        </p:nvGraphicFramePr>
        <p:xfrm>
          <a:off x="239250" y="4520970"/>
          <a:ext cx="11713500" cy="1619282"/>
        </p:xfrm>
        <a:graphic>
          <a:graphicData uri="http://schemas.openxmlformats.org/drawingml/2006/table">
            <a:tbl>
              <a:tblPr firstRow="1" bandRow="1">
                <a:tableStyleId>{5940675A-B579-460E-94D1-54222C63F5DA}</a:tableStyleId>
              </a:tblPr>
              <a:tblGrid>
                <a:gridCol w="2928375">
                  <a:extLst>
                    <a:ext uri="{9D8B030D-6E8A-4147-A177-3AD203B41FA5}">
                      <a16:colId xmlns:a16="http://schemas.microsoft.com/office/drawing/2014/main" val="3540630699"/>
                    </a:ext>
                  </a:extLst>
                </a:gridCol>
                <a:gridCol w="2928375">
                  <a:extLst>
                    <a:ext uri="{9D8B030D-6E8A-4147-A177-3AD203B41FA5}">
                      <a16:colId xmlns:a16="http://schemas.microsoft.com/office/drawing/2014/main" val="2263849877"/>
                    </a:ext>
                  </a:extLst>
                </a:gridCol>
                <a:gridCol w="2928375">
                  <a:extLst>
                    <a:ext uri="{9D8B030D-6E8A-4147-A177-3AD203B41FA5}">
                      <a16:colId xmlns:a16="http://schemas.microsoft.com/office/drawing/2014/main" val="212993622"/>
                    </a:ext>
                  </a:extLst>
                </a:gridCol>
                <a:gridCol w="2928375">
                  <a:extLst>
                    <a:ext uri="{9D8B030D-6E8A-4147-A177-3AD203B41FA5}">
                      <a16:colId xmlns:a16="http://schemas.microsoft.com/office/drawing/2014/main" val="66748165"/>
                    </a:ext>
                  </a:extLst>
                </a:gridCol>
              </a:tblGrid>
              <a:tr h="592825">
                <a:tc>
                  <a:txBody>
                    <a:bodyPr/>
                    <a:lstStyle/>
                    <a:p>
                      <a:pPr algn="ctr"/>
                      <a:r>
                        <a:rPr kumimoji="1" lang="ja-JP" altLang="en-US" sz="2400" dirty="0" err="1">
                          <a:latin typeface="UD デジタル 教科書体 NK-B" panose="02020700000000000000" pitchFamily="18" charset="-128"/>
                          <a:ea typeface="UD デジタル 教科書体 NK-B" panose="02020700000000000000" pitchFamily="18" charset="-128"/>
                        </a:rPr>
                        <a:t>あ　</a:t>
                      </a:r>
                      <a:r>
                        <a:rPr kumimoji="1" lang="ja-JP" altLang="en-US" sz="2400" dirty="0">
                          <a:latin typeface="UD デジタル 教科書体 NK-B" panose="02020700000000000000" pitchFamily="18" charset="-128"/>
                          <a:ea typeface="UD デジタル 教科書体 NK-B" panose="02020700000000000000" pitchFamily="18" charset="-128"/>
                        </a:rPr>
                        <a:t>　し　　ぶ　　み</a:t>
                      </a:r>
                      <a:endParaRPr kumimoji="1" lang="ja-JP" altLang="en-US" sz="2400" dirty="0"/>
                    </a:p>
                  </a:txBody>
                  <a:tcPr anchor="ctr">
                    <a:solidFill>
                      <a:schemeClr val="accent1">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し　　ま　　しょう　</a:t>
                      </a:r>
                      <a:endParaRPr kumimoji="1" lang="ja-JP" altLang="en-US" sz="2400" dirty="0"/>
                    </a:p>
                  </a:txBody>
                  <a:tcPr anchor="ctr">
                    <a:solidFill>
                      <a:schemeClr val="accent1">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たん</a:t>
                      </a:r>
                      <a:endParaRPr kumimoji="1" lang="ja-JP" altLang="en-US" sz="2400" dirty="0"/>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B" panose="02020700000000000000" pitchFamily="18" charset="-128"/>
                          <a:ea typeface="UD デジタル 教科書体 NK-B" panose="02020700000000000000" pitchFamily="18" charset="-128"/>
                        </a:rPr>
                        <a:t>たん　たん　たん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1">
                        <a:lumMod val="20000"/>
                        <a:lumOff val="80000"/>
                      </a:schemeClr>
                    </a:solidFill>
                  </a:tcPr>
                </a:tc>
                <a:extLst>
                  <a:ext uri="{0D108BD9-81ED-4DB2-BD59-A6C34878D82A}">
                    <a16:rowId xmlns:a16="http://schemas.microsoft.com/office/drawing/2014/main" val="4164261480"/>
                  </a:ext>
                </a:extLst>
              </a:tr>
              <a:tr h="1026457">
                <a:tc>
                  <a:txBody>
                    <a:bodyPr/>
                    <a:lstStyle/>
                    <a:p>
                      <a:endParaRPr kumimoji="1" lang="ja-JP" altLang="en-US" dirty="0"/>
                    </a:p>
                  </a:txBody>
                  <a:tcPr/>
                </a:tc>
                <a:tc>
                  <a:txBody>
                    <a:bodyPr/>
                    <a:lstStyle/>
                    <a:p>
                      <a:endParaRPr kumimoji="1" lang="ja-JP" altLang="en-US"/>
                    </a:p>
                  </a:txBody>
                  <a:tcPr/>
                </a:tc>
                <a:tc>
                  <a:txBody>
                    <a:bodyPr/>
                    <a:lstStyle/>
                    <a:p>
                      <a:pPr algn="r"/>
                      <a:endParaRPr kumimoji="1" lang="ja-JP" altLang="en-US" sz="32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800" dirty="0">
                        <a:latin typeface="UD デジタル 教科書体 NK-B" panose="02020700000000000000" pitchFamily="18" charset="-128"/>
                        <a:ea typeface="UD デジタル 教科書体 NK-B" panose="02020700000000000000" pitchFamily="18" charset="-128"/>
                      </a:endParaRPr>
                    </a:p>
                  </a:txBody>
                  <a:tcPr anchor="ctr"/>
                </a:tc>
                <a:extLst>
                  <a:ext uri="{0D108BD9-81ED-4DB2-BD59-A6C34878D82A}">
                    <a16:rowId xmlns:a16="http://schemas.microsoft.com/office/drawing/2014/main" val="291516570"/>
                  </a:ext>
                </a:extLst>
              </a:tr>
            </a:tbl>
          </a:graphicData>
        </a:graphic>
      </p:graphicFrame>
      <p:grpSp>
        <p:nvGrpSpPr>
          <p:cNvPr id="3" name="グループ化 2">
            <a:extLst>
              <a:ext uri="{FF2B5EF4-FFF2-40B4-BE49-F238E27FC236}">
                <a16:creationId xmlns:a16="http://schemas.microsoft.com/office/drawing/2014/main" id="{F33E0592-E5A4-49F7-B224-9874E890569C}"/>
              </a:ext>
            </a:extLst>
          </p:cNvPr>
          <p:cNvGrpSpPr/>
          <p:nvPr/>
        </p:nvGrpSpPr>
        <p:grpSpPr>
          <a:xfrm>
            <a:off x="6081793" y="5241253"/>
            <a:ext cx="869197" cy="813757"/>
            <a:chOff x="6081793" y="5241253"/>
            <a:chExt cx="869197" cy="813757"/>
          </a:xfrm>
        </p:grpSpPr>
        <p:pic>
          <p:nvPicPr>
            <p:cNvPr id="1026" name="Picture 2" descr="ソース画像を表示">
              <a:extLst>
                <a:ext uri="{FF2B5EF4-FFF2-40B4-BE49-F238E27FC236}">
                  <a16:creationId xmlns:a16="http://schemas.microsoft.com/office/drawing/2014/main" id="{D63FB308-3CF5-465B-9A34-ED8C1BCF52C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6D7BE124-B461-4673-AF7F-68BA8ACDC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21" name="グループ化 20">
            <a:extLst>
              <a:ext uri="{FF2B5EF4-FFF2-40B4-BE49-F238E27FC236}">
                <a16:creationId xmlns:a16="http://schemas.microsoft.com/office/drawing/2014/main" id="{BA02199D-B541-4F9F-B8F3-77898944DE4B}"/>
              </a:ext>
            </a:extLst>
          </p:cNvPr>
          <p:cNvGrpSpPr/>
          <p:nvPr/>
        </p:nvGrpSpPr>
        <p:grpSpPr>
          <a:xfrm>
            <a:off x="6773748" y="5241251"/>
            <a:ext cx="869197" cy="813757"/>
            <a:chOff x="6081793" y="5241253"/>
            <a:chExt cx="869197" cy="813757"/>
          </a:xfrm>
        </p:grpSpPr>
        <p:pic>
          <p:nvPicPr>
            <p:cNvPr id="22" name="Picture 2" descr="ソース画像を表示">
              <a:extLst>
                <a:ext uri="{FF2B5EF4-FFF2-40B4-BE49-F238E27FC236}">
                  <a16:creationId xmlns:a16="http://schemas.microsoft.com/office/drawing/2014/main" id="{03106E86-CDD0-4B22-814D-782F47C2361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6A0F5A0A-8C28-4D46-A295-44BC940E17B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24" name="グループ化 23">
            <a:extLst>
              <a:ext uri="{FF2B5EF4-FFF2-40B4-BE49-F238E27FC236}">
                <a16:creationId xmlns:a16="http://schemas.microsoft.com/office/drawing/2014/main" id="{A9AA5DD7-A917-4415-81A2-A772544385E8}"/>
              </a:ext>
            </a:extLst>
          </p:cNvPr>
          <p:cNvGrpSpPr/>
          <p:nvPr/>
        </p:nvGrpSpPr>
        <p:grpSpPr>
          <a:xfrm>
            <a:off x="7474675" y="5241252"/>
            <a:ext cx="869197" cy="813757"/>
            <a:chOff x="6081793" y="5241253"/>
            <a:chExt cx="869197" cy="813757"/>
          </a:xfrm>
        </p:grpSpPr>
        <p:pic>
          <p:nvPicPr>
            <p:cNvPr id="25" name="Picture 2" descr="ソース画像を表示">
              <a:extLst>
                <a:ext uri="{FF2B5EF4-FFF2-40B4-BE49-F238E27FC236}">
                  <a16:creationId xmlns:a16="http://schemas.microsoft.com/office/drawing/2014/main" id="{838CAD03-1670-4E8A-9579-CE24E6305C3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384ECB49-BEF9-42ED-B1B3-B98399D820B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27" name="グループ化 26">
            <a:extLst>
              <a:ext uri="{FF2B5EF4-FFF2-40B4-BE49-F238E27FC236}">
                <a16:creationId xmlns:a16="http://schemas.microsoft.com/office/drawing/2014/main" id="{C3E01C98-0322-42FD-8364-4835797EE31F}"/>
              </a:ext>
            </a:extLst>
          </p:cNvPr>
          <p:cNvGrpSpPr/>
          <p:nvPr/>
        </p:nvGrpSpPr>
        <p:grpSpPr>
          <a:xfrm>
            <a:off x="8148074" y="5241252"/>
            <a:ext cx="869197" cy="813757"/>
            <a:chOff x="6081793" y="5241253"/>
            <a:chExt cx="869197" cy="813757"/>
          </a:xfrm>
        </p:grpSpPr>
        <p:pic>
          <p:nvPicPr>
            <p:cNvPr id="28" name="Picture 2" descr="ソース画像を表示">
              <a:extLst>
                <a:ext uri="{FF2B5EF4-FFF2-40B4-BE49-F238E27FC236}">
                  <a16:creationId xmlns:a16="http://schemas.microsoft.com/office/drawing/2014/main" id="{413077FA-2E7C-4827-B1ED-34BD3EB1BAB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B2E427D2-5B69-4C92-AA47-DB36276E449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30" name="グループ化 29">
            <a:extLst>
              <a:ext uri="{FF2B5EF4-FFF2-40B4-BE49-F238E27FC236}">
                <a16:creationId xmlns:a16="http://schemas.microsoft.com/office/drawing/2014/main" id="{55413FBD-E556-49A5-BFDF-652EFE4B8567}"/>
              </a:ext>
            </a:extLst>
          </p:cNvPr>
          <p:cNvGrpSpPr/>
          <p:nvPr/>
        </p:nvGrpSpPr>
        <p:grpSpPr>
          <a:xfrm>
            <a:off x="9102008" y="5241251"/>
            <a:ext cx="869197" cy="813757"/>
            <a:chOff x="6081793" y="5241253"/>
            <a:chExt cx="869197" cy="813757"/>
          </a:xfrm>
        </p:grpSpPr>
        <p:pic>
          <p:nvPicPr>
            <p:cNvPr id="31" name="Picture 2" descr="ソース画像を表示">
              <a:extLst>
                <a:ext uri="{FF2B5EF4-FFF2-40B4-BE49-F238E27FC236}">
                  <a16:creationId xmlns:a16="http://schemas.microsoft.com/office/drawing/2014/main" id="{A93E72EF-C998-4C40-8BB9-86124FA2A93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a:extLst>
                <a:ext uri="{FF2B5EF4-FFF2-40B4-BE49-F238E27FC236}">
                  <a16:creationId xmlns:a16="http://schemas.microsoft.com/office/drawing/2014/main" id="{723B3E86-03E6-4C1B-B55D-D6873A2A464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33" name="グループ化 32">
            <a:extLst>
              <a:ext uri="{FF2B5EF4-FFF2-40B4-BE49-F238E27FC236}">
                <a16:creationId xmlns:a16="http://schemas.microsoft.com/office/drawing/2014/main" id="{3045C093-430B-4032-BB45-B24B9875DE0A}"/>
              </a:ext>
            </a:extLst>
          </p:cNvPr>
          <p:cNvGrpSpPr/>
          <p:nvPr/>
        </p:nvGrpSpPr>
        <p:grpSpPr>
          <a:xfrm>
            <a:off x="9793963" y="5241249"/>
            <a:ext cx="869197" cy="813757"/>
            <a:chOff x="6081793" y="5241253"/>
            <a:chExt cx="869197" cy="813757"/>
          </a:xfrm>
        </p:grpSpPr>
        <p:pic>
          <p:nvPicPr>
            <p:cNvPr id="34" name="Picture 2" descr="ソース画像を表示">
              <a:extLst>
                <a:ext uri="{FF2B5EF4-FFF2-40B4-BE49-F238E27FC236}">
                  <a16:creationId xmlns:a16="http://schemas.microsoft.com/office/drawing/2014/main" id="{CE053BD8-85C8-4134-8BC6-6015D8C1615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a:extLst>
                <a:ext uri="{FF2B5EF4-FFF2-40B4-BE49-F238E27FC236}">
                  <a16:creationId xmlns:a16="http://schemas.microsoft.com/office/drawing/2014/main" id="{79C3F878-D485-45B4-A3A5-985E49BF09E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grpSp>
        <p:nvGrpSpPr>
          <p:cNvPr id="36" name="グループ化 35">
            <a:extLst>
              <a:ext uri="{FF2B5EF4-FFF2-40B4-BE49-F238E27FC236}">
                <a16:creationId xmlns:a16="http://schemas.microsoft.com/office/drawing/2014/main" id="{DF88EB02-2B49-486A-A0A8-77787DA11904}"/>
              </a:ext>
            </a:extLst>
          </p:cNvPr>
          <p:cNvGrpSpPr/>
          <p:nvPr/>
        </p:nvGrpSpPr>
        <p:grpSpPr>
          <a:xfrm>
            <a:off x="10494890" y="5241250"/>
            <a:ext cx="869197" cy="813757"/>
            <a:chOff x="6081793" y="5241253"/>
            <a:chExt cx="869197" cy="813757"/>
          </a:xfrm>
        </p:grpSpPr>
        <p:pic>
          <p:nvPicPr>
            <p:cNvPr id="37" name="Picture 2" descr="ソース画像を表示">
              <a:extLst>
                <a:ext uri="{FF2B5EF4-FFF2-40B4-BE49-F238E27FC236}">
                  <a16:creationId xmlns:a16="http://schemas.microsoft.com/office/drawing/2014/main" id="{4260102A-5C51-472D-9F82-9AC2A795DC1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955" b="95821" l="54195" r="94799">
                          <a14:foregroundMark x1="54195" y1="83582" x2="58389" y2="95821"/>
                          <a14:foregroundMark x1="77685" y1="9254" x2="79413" y2="9370"/>
                          <a14:foregroundMark x1="88013" y1="9502" x2="90268" y2="8955"/>
                          <a14:foregroundMark x1="73826" y1="93731" x2="82718" y2="93433"/>
                          <a14:foregroundMark x1="82718" y1="93433" x2="88255" y2="95522"/>
                          <a14:backgroundMark x1="80705" y1="5672" x2="89262" y2="5075"/>
                          <a14:backgroundMark x1="89262" y1="5075" x2="89597" y2="5075"/>
                        </a14:backgroundRemoval>
                      </a14:imgEffect>
                    </a14:imgLayer>
                  </a14:imgProps>
                </a:ext>
                <a:ext uri="{28A0092B-C50C-407E-A947-70E740481C1C}">
                  <a14:useLocalDpi xmlns:a14="http://schemas.microsoft.com/office/drawing/2010/main" val="0"/>
                </a:ext>
              </a:extLst>
            </a:blip>
            <a:srcRect l="50000" t="15335"/>
            <a:stretch/>
          </p:blipFill>
          <p:spPr bwMode="auto">
            <a:xfrm>
              <a:off x="6096000" y="5241253"/>
              <a:ext cx="854990" cy="813757"/>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23A89294-E7BB-4D19-AF86-E233FD41E4C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4554" b="74552" l="3056" r="27500"/>
                      </a14:imgEffect>
                    </a14:imgLayer>
                  </a14:imgProps>
                </a:ext>
                <a:ext uri="{28A0092B-C50C-407E-A947-70E740481C1C}">
                  <a14:useLocalDpi xmlns:a14="http://schemas.microsoft.com/office/drawing/2010/main" val="0"/>
                </a:ext>
              </a:extLst>
            </a:blip>
            <a:srcRect t="47147" r="69445" b="21698"/>
            <a:stretch/>
          </p:blipFill>
          <p:spPr>
            <a:xfrm flipV="1">
              <a:off x="6081793" y="5330611"/>
              <a:ext cx="441702" cy="450380"/>
            </a:xfrm>
            <a:prstGeom prst="rect">
              <a:avLst/>
            </a:prstGeom>
          </p:spPr>
        </p:pic>
      </p:grpSp>
      <p:sp>
        <p:nvSpPr>
          <p:cNvPr id="5" name="角丸四角形 4"/>
          <p:cNvSpPr/>
          <p:nvPr/>
        </p:nvSpPr>
        <p:spPr>
          <a:xfrm>
            <a:off x="6054624" y="2087837"/>
            <a:ext cx="2984908" cy="1658259"/>
          </a:xfrm>
          <a:prstGeom prst="roundRect">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6067628" y="4481993"/>
            <a:ext cx="5885122" cy="1658259"/>
          </a:xfrm>
          <a:prstGeom prst="roundRect">
            <a:avLst/>
          </a:prstGeom>
          <a:noFill/>
          <a:ln w="1143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コンテンツ プレースホルダー 2">
            <a:extLst>
              <a:ext uri="{FF2B5EF4-FFF2-40B4-BE49-F238E27FC236}">
                <a16:creationId xmlns:a16="http://schemas.microsoft.com/office/drawing/2014/main" id="{0581724B-7AD1-48D0-AC7D-E947FE9A7635}"/>
              </a:ext>
            </a:extLst>
          </p:cNvPr>
          <p:cNvSpPr txBox="1">
            <a:spLocks/>
          </p:cNvSpPr>
          <p:nvPr/>
        </p:nvSpPr>
        <p:spPr>
          <a:xfrm>
            <a:off x="7847463" y="210294"/>
            <a:ext cx="4141955" cy="11270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さくし：こばやし　じゅんいち</a:t>
            </a:r>
            <a:endParaRPr lang="en-US" altLang="ja-JP" sz="1800" dirty="0"/>
          </a:p>
          <a:p>
            <a:pPr marL="0" indent="0">
              <a:buFont typeface="Arial" panose="020B0604020202020204" pitchFamily="34" charset="0"/>
              <a:buNone/>
            </a:pPr>
            <a:r>
              <a:rPr lang="ja-JP" altLang="en-US" sz="1800" dirty="0"/>
              <a:t>きょく：チェコスロバキアのみんよう</a:t>
            </a:r>
            <a:endParaRPr lang="en-US" altLang="ja-JP" sz="1800" dirty="0"/>
          </a:p>
        </p:txBody>
      </p:sp>
      <p:pic>
        <p:nvPicPr>
          <p:cNvPr id="6" name="09 てをたたきましょう">
            <a:hlinkClick r:id="" action="ppaction://media"/>
            <a:extLst>
              <a:ext uri="{FF2B5EF4-FFF2-40B4-BE49-F238E27FC236}">
                <a16:creationId xmlns:a16="http://schemas.microsoft.com/office/drawing/2014/main" id="{5DC3AEB7-2848-4A10-8E66-B6000B3391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46350" y="311348"/>
            <a:ext cx="406400" cy="406400"/>
          </a:xfrm>
          <a:prstGeom prst="rect">
            <a:avLst/>
          </a:prstGeom>
        </p:spPr>
      </p:pic>
      <p:graphicFrame>
        <p:nvGraphicFramePr>
          <p:cNvPr id="41" name="表 40">
            <a:extLst>
              <a:ext uri="{FF2B5EF4-FFF2-40B4-BE49-F238E27FC236}">
                <a16:creationId xmlns:a16="http://schemas.microsoft.com/office/drawing/2014/main" id="{49C017EE-E127-4280-8282-7CEEF2907EC1}"/>
              </a:ext>
            </a:extLst>
          </p:cNvPr>
          <p:cNvGraphicFramePr>
            <a:graphicFrameLocks noGrp="1"/>
          </p:cNvGraphicFramePr>
          <p:nvPr/>
        </p:nvGraphicFramePr>
        <p:xfrm>
          <a:off x="239250" y="2126815"/>
          <a:ext cx="11713500" cy="1619282"/>
        </p:xfrm>
        <a:graphic>
          <a:graphicData uri="http://schemas.openxmlformats.org/drawingml/2006/table">
            <a:tbl>
              <a:tblPr firstRow="1" bandRow="1">
                <a:tableStyleId>{5940675A-B579-460E-94D1-54222C63F5DA}</a:tableStyleId>
              </a:tblPr>
              <a:tblGrid>
                <a:gridCol w="2928375">
                  <a:extLst>
                    <a:ext uri="{9D8B030D-6E8A-4147-A177-3AD203B41FA5}">
                      <a16:colId xmlns:a16="http://schemas.microsoft.com/office/drawing/2014/main" val="3540630699"/>
                    </a:ext>
                  </a:extLst>
                </a:gridCol>
                <a:gridCol w="2928375">
                  <a:extLst>
                    <a:ext uri="{9D8B030D-6E8A-4147-A177-3AD203B41FA5}">
                      <a16:colId xmlns:a16="http://schemas.microsoft.com/office/drawing/2014/main" val="2263849877"/>
                    </a:ext>
                  </a:extLst>
                </a:gridCol>
                <a:gridCol w="2928375">
                  <a:extLst>
                    <a:ext uri="{9D8B030D-6E8A-4147-A177-3AD203B41FA5}">
                      <a16:colId xmlns:a16="http://schemas.microsoft.com/office/drawing/2014/main" val="212993622"/>
                    </a:ext>
                  </a:extLst>
                </a:gridCol>
                <a:gridCol w="2928375">
                  <a:extLst>
                    <a:ext uri="{9D8B030D-6E8A-4147-A177-3AD203B41FA5}">
                      <a16:colId xmlns:a16="http://schemas.microsoft.com/office/drawing/2014/main" val="66748165"/>
                    </a:ext>
                  </a:extLst>
                </a:gridCol>
              </a:tblGrid>
              <a:tr h="592825">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わ　らい　　ま　　しょ</a:t>
                      </a:r>
                      <a:endParaRPr kumimoji="1" lang="ja-JP" altLang="en-US" sz="2400" dirty="0"/>
                    </a:p>
                  </a:txBody>
                  <a:tcPr anchor="ctr">
                    <a:solidFill>
                      <a:schemeClr val="accent2">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あっ　はっ　はっ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　</a:t>
                      </a:r>
                      <a:endParaRPr kumimoji="1" lang="ja-JP" altLang="en-US" sz="2400" dirty="0"/>
                    </a:p>
                  </a:txBody>
                  <a:tcPr anchor="ctr">
                    <a:solidFill>
                      <a:schemeClr val="accent2">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わ　らい　　ま　　しょ</a:t>
                      </a:r>
                      <a:endParaRPr kumimoji="1" lang="ja-JP" altLang="en-US" sz="2400" dirty="0"/>
                    </a:p>
                  </a:txBody>
                  <a:tcPr anchor="ctr">
                    <a:solidFill>
                      <a:schemeClr val="accent2">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あっ　はっ　はっ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　</a:t>
                      </a:r>
                      <a:endParaRPr kumimoji="1" lang="ja-JP" altLang="en-US" sz="2400" dirty="0"/>
                    </a:p>
                  </a:txBody>
                  <a:tcPr anchor="ctr">
                    <a:solidFill>
                      <a:schemeClr val="accent2">
                        <a:lumMod val="20000"/>
                        <a:lumOff val="80000"/>
                      </a:schemeClr>
                    </a:solidFill>
                  </a:tcPr>
                </a:tc>
                <a:extLst>
                  <a:ext uri="{0D108BD9-81ED-4DB2-BD59-A6C34878D82A}">
                    <a16:rowId xmlns:a16="http://schemas.microsoft.com/office/drawing/2014/main" val="4164261480"/>
                  </a:ext>
                </a:extLst>
              </a:tr>
              <a:tr h="1026457">
                <a:tc>
                  <a:txBody>
                    <a:bodyPr/>
                    <a:lstStyle/>
                    <a:p>
                      <a:endParaRPr kumimoji="1" lang="ja-JP" alt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r"/>
                      <a:endParaRPr kumimoji="1" lang="ja-JP" altLang="en-US" sz="32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800" dirty="0">
                        <a:latin typeface="UD デジタル 教科書体 NK-B" panose="02020700000000000000" pitchFamily="18" charset="-128"/>
                        <a:ea typeface="UD デジタル 教科書体 NK-B" panose="02020700000000000000" pitchFamily="18" charset="-128"/>
                      </a:endParaRPr>
                    </a:p>
                  </a:txBody>
                  <a:tcPr anchor="ctr"/>
                </a:tc>
                <a:extLst>
                  <a:ext uri="{0D108BD9-81ED-4DB2-BD59-A6C34878D82A}">
                    <a16:rowId xmlns:a16="http://schemas.microsoft.com/office/drawing/2014/main" val="291516570"/>
                  </a:ext>
                </a:extLst>
              </a:tr>
            </a:tbl>
          </a:graphicData>
        </a:graphic>
      </p:graphicFrame>
      <p:graphicFrame>
        <p:nvGraphicFramePr>
          <p:cNvPr id="42" name="表 41">
            <a:extLst>
              <a:ext uri="{FF2B5EF4-FFF2-40B4-BE49-F238E27FC236}">
                <a16:creationId xmlns:a16="http://schemas.microsoft.com/office/drawing/2014/main" id="{179ACF18-C866-49E1-ACAF-14DDDF9D9BB2}"/>
              </a:ext>
            </a:extLst>
          </p:cNvPr>
          <p:cNvGraphicFramePr>
            <a:graphicFrameLocks noGrp="1"/>
          </p:cNvGraphicFramePr>
          <p:nvPr/>
        </p:nvGraphicFramePr>
        <p:xfrm>
          <a:off x="239250" y="4520970"/>
          <a:ext cx="11713500" cy="1619282"/>
        </p:xfrm>
        <a:graphic>
          <a:graphicData uri="http://schemas.openxmlformats.org/drawingml/2006/table">
            <a:tbl>
              <a:tblPr firstRow="1" bandRow="1">
                <a:tableStyleId>{5940675A-B579-460E-94D1-54222C63F5DA}</a:tableStyleId>
              </a:tblPr>
              <a:tblGrid>
                <a:gridCol w="2928375">
                  <a:extLst>
                    <a:ext uri="{9D8B030D-6E8A-4147-A177-3AD203B41FA5}">
                      <a16:colId xmlns:a16="http://schemas.microsoft.com/office/drawing/2014/main" val="3540630699"/>
                    </a:ext>
                  </a:extLst>
                </a:gridCol>
                <a:gridCol w="2928375">
                  <a:extLst>
                    <a:ext uri="{9D8B030D-6E8A-4147-A177-3AD203B41FA5}">
                      <a16:colId xmlns:a16="http://schemas.microsoft.com/office/drawing/2014/main" val="2263849877"/>
                    </a:ext>
                  </a:extLst>
                </a:gridCol>
                <a:gridCol w="2928375">
                  <a:extLst>
                    <a:ext uri="{9D8B030D-6E8A-4147-A177-3AD203B41FA5}">
                      <a16:colId xmlns:a16="http://schemas.microsoft.com/office/drawing/2014/main" val="212993622"/>
                    </a:ext>
                  </a:extLst>
                </a:gridCol>
                <a:gridCol w="2928375">
                  <a:extLst>
                    <a:ext uri="{9D8B030D-6E8A-4147-A177-3AD203B41FA5}">
                      <a16:colId xmlns:a16="http://schemas.microsoft.com/office/drawing/2014/main" val="66748165"/>
                    </a:ext>
                  </a:extLst>
                </a:gridCol>
              </a:tblGrid>
              <a:tr h="592825">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あっ　はっ　はっ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2">
                        <a:lumMod val="20000"/>
                        <a:lumOff val="80000"/>
                      </a:schemeClr>
                    </a:solidFill>
                  </a:tcPr>
                </a:tc>
                <a:tc>
                  <a:txBody>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あっ　はっ　はっ　</a:t>
                      </a:r>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うん</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2400" dirty="0"/>
                    </a:p>
                  </a:txBody>
                  <a:tcPr anchor="ctr">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B" panose="02020700000000000000" pitchFamily="18" charset="-128"/>
                          <a:ea typeface="UD デジタル 教科書体 NK-B" panose="02020700000000000000" pitchFamily="18" charset="-128"/>
                        </a:rPr>
                        <a:t>あ　　あ　　お　　も</a:t>
                      </a:r>
                    </a:p>
                  </a:txBody>
                  <a:tcPr anchor="ct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B" panose="02020700000000000000" pitchFamily="18" charset="-128"/>
                          <a:ea typeface="UD デジタル 教科書体 NK-B" panose="02020700000000000000" pitchFamily="18" charset="-128"/>
                        </a:rPr>
                        <a:t>　し　　ろ　　い</a:t>
                      </a:r>
                    </a:p>
                  </a:txBody>
                  <a:tcPr anchor="ctr">
                    <a:solidFill>
                      <a:schemeClr val="accent2">
                        <a:lumMod val="20000"/>
                        <a:lumOff val="80000"/>
                      </a:schemeClr>
                    </a:solidFill>
                  </a:tcPr>
                </a:tc>
                <a:extLst>
                  <a:ext uri="{0D108BD9-81ED-4DB2-BD59-A6C34878D82A}">
                    <a16:rowId xmlns:a16="http://schemas.microsoft.com/office/drawing/2014/main" val="4164261480"/>
                  </a:ext>
                </a:extLst>
              </a:tr>
              <a:tr h="102645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UD デジタル 教科書体 NK-B" panose="02020700000000000000" pitchFamily="18" charset="-128"/>
                          <a:ea typeface="UD デジタル 教科書体 NK-B" panose="02020700000000000000" pitchFamily="18" charset="-128"/>
                        </a:rPr>
                        <a:t>〇</a:t>
                      </a:r>
                      <a:endParaRPr kumimoji="1" lang="ja-JP" altLang="en-US" sz="1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r"/>
                      <a:endParaRPr kumimoji="1" lang="ja-JP" altLang="en-US" sz="32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800" dirty="0">
                        <a:latin typeface="UD デジタル 教科書体 NK-B" panose="02020700000000000000" pitchFamily="18" charset="-128"/>
                        <a:ea typeface="UD デジタル 教科書体 NK-B" panose="02020700000000000000" pitchFamily="18" charset="-128"/>
                      </a:endParaRPr>
                    </a:p>
                  </a:txBody>
                  <a:tcPr anchor="ctr"/>
                </a:tc>
                <a:extLst>
                  <a:ext uri="{0D108BD9-81ED-4DB2-BD59-A6C34878D82A}">
                    <a16:rowId xmlns:a16="http://schemas.microsoft.com/office/drawing/2014/main" val="291516570"/>
                  </a:ext>
                </a:extLst>
              </a:tr>
            </a:tbl>
          </a:graphicData>
        </a:graphic>
      </p:graphicFrame>
      <p:grpSp>
        <p:nvGrpSpPr>
          <p:cNvPr id="43" name="グループ化 42">
            <a:extLst>
              <a:ext uri="{FF2B5EF4-FFF2-40B4-BE49-F238E27FC236}">
                <a16:creationId xmlns:a16="http://schemas.microsoft.com/office/drawing/2014/main" id="{0F0E0DF9-6A59-4C26-817B-A103C75AC1EA}"/>
              </a:ext>
            </a:extLst>
          </p:cNvPr>
          <p:cNvGrpSpPr/>
          <p:nvPr/>
        </p:nvGrpSpPr>
        <p:grpSpPr>
          <a:xfrm>
            <a:off x="3172007" y="5293540"/>
            <a:ext cx="2511843" cy="723804"/>
            <a:chOff x="3172007" y="5293540"/>
            <a:chExt cx="2511843" cy="723804"/>
          </a:xfrm>
        </p:grpSpPr>
        <p:pic>
          <p:nvPicPr>
            <p:cNvPr id="44" name="図 43">
              <a:extLst>
                <a:ext uri="{FF2B5EF4-FFF2-40B4-BE49-F238E27FC236}">
                  <a16:creationId xmlns:a16="http://schemas.microsoft.com/office/drawing/2014/main" id="{0B463F16-1FB9-4445-9C0D-7B9EB58BC6C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3172007" y="5293540"/>
              <a:ext cx="829723" cy="723804"/>
            </a:xfrm>
            <a:prstGeom prst="rect">
              <a:avLst/>
            </a:prstGeom>
          </p:spPr>
        </p:pic>
        <p:pic>
          <p:nvPicPr>
            <p:cNvPr id="45" name="図 44">
              <a:extLst>
                <a:ext uri="{FF2B5EF4-FFF2-40B4-BE49-F238E27FC236}">
                  <a16:creationId xmlns:a16="http://schemas.microsoft.com/office/drawing/2014/main" id="{1B8B38CF-D62C-4EC4-9FCA-7172DC39C64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024404" y="5293540"/>
              <a:ext cx="829723" cy="723804"/>
            </a:xfrm>
            <a:prstGeom prst="rect">
              <a:avLst/>
            </a:prstGeom>
          </p:spPr>
        </p:pic>
        <p:pic>
          <p:nvPicPr>
            <p:cNvPr id="46" name="図 45">
              <a:extLst>
                <a:ext uri="{FF2B5EF4-FFF2-40B4-BE49-F238E27FC236}">
                  <a16:creationId xmlns:a16="http://schemas.microsoft.com/office/drawing/2014/main" id="{8F58C33B-0195-48A6-BE39-F358FEA127D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854127" y="5293540"/>
              <a:ext cx="829723" cy="723804"/>
            </a:xfrm>
            <a:prstGeom prst="rect">
              <a:avLst/>
            </a:prstGeom>
          </p:spPr>
        </p:pic>
      </p:grpSp>
      <p:grpSp>
        <p:nvGrpSpPr>
          <p:cNvPr id="47" name="グループ化 46">
            <a:extLst>
              <a:ext uri="{FF2B5EF4-FFF2-40B4-BE49-F238E27FC236}">
                <a16:creationId xmlns:a16="http://schemas.microsoft.com/office/drawing/2014/main" id="{B49EBA64-B09C-43FD-8FF2-8B88C0B34D5C}"/>
              </a:ext>
            </a:extLst>
          </p:cNvPr>
          <p:cNvGrpSpPr/>
          <p:nvPr/>
        </p:nvGrpSpPr>
        <p:grpSpPr>
          <a:xfrm>
            <a:off x="245304" y="5292983"/>
            <a:ext cx="2511843" cy="723804"/>
            <a:chOff x="3172007" y="5293540"/>
            <a:chExt cx="2511843" cy="723804"/>
          </a:xfrm>
        </p:grpSpPr>
        <p:pic>
          <p:nvPicPr>
            <p:cNvPr id="48" name="図 47">
              <a:extLst>
                <a:ext uri="{FF2B5EF4-FFF2-40B4-BE49-F238E27FC236}">
                  <a16:creationId xmlns:a16="http://schemas.microsoft.com/office/drawing/2014/main" id="{CEF29BAE-4442-4069-808B-A82120E8590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3172007" y="5293540"/>
              <a:ext cx="829723" cy="723804"/>
            </a:xfrm>
            <a:prstGeom prst="rect">
              <a:avLst/>
            </a:prstGeom>
          </p:spPr>
        </p:pic>
        <p:pic>
          <p:nvPicPr>
            <p:cNvPr id="49" name="図 48">
              <a:extLst>
                <a:ext uri="{FF2B5EF4-FFF2-40B4-BE49-F238E27FC236}">
                  <a16:creationId xmlns:a16="http://schemas.microsoft.com/office/drawing/2014/main" id="{C1992BEA-825B-4B89-9B09-6B8119787D5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024404" y="5293540"/>
              <a:ext cx="829723" cy="723804"/>
            </a:xfrm>
            <a:prstGeom prst="rect">
              <a:avLst/>
            </a:prstGeom>
          </p:spPr>
        </p:pic>
        <p:pic>
          <p:nvPicPr>
            <p:cNvPr id="50" name="図 49">
              <a:extLst>
                <a:ext uri="{FF2B5EF4-FFF2-40B4-BE49-F238E27FC236}">
                  <a16:creationId xmlns:a16="http://schemas.microsoft.com/office/drawing/2014/main" id="{E3F015A8-BCB3-45AA-9CA6-1EBFFE26651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854127" y="5293540"/>
              <a:ext cx="829723" cy="723804"/>
            </a:xfrm>
            <a:prstGeom prst="rect">
              <a:avLst/>
            </a:prstGeom>
          </p:spPr>
        </p:pic>
      </p:grpSp>
      <p:grpSp>
        <p:nvGrpSpPr>
          <p:cNvPr id="51" name="グループ化 50">
            <a:extLst>
              <a:ext uri="{FF2B5EF4-FFF2-40B4-BE49-F238E27FC236}">
                <a16:creationId xmlns:a16="http://schemas.microsoft.com/office/drawing/2014/main" id="{2A1F523B-97DD-43DE-801B-732E870D4EF8}"/>
              </a:ext>
            </a:extLst>
          </p:cNvPr>
          <p:cNvGrpSpPr/>
          <p:nvPr/>
        </p:nvGrpSpPr>
        <p:grpSpPr>
          <a:xfrm>
            <a:off x="3183343" y="2891654"/>
            <a:ext cx="2511843" cy="723804"/>
            <a:chOff x="3172007" y="5293540"/>
            <a:chExt cx="2511843" cy="723804"/>
          </a:xfrm>
        </p:grpSpPr>
        <p:pic>
          <p:nvPicPr>
            <p:cNvPr id="52" name="図 51">
              <a:extLst>
                <a:ext uri="{FF2B5EF4-FFF2-40B4-BE49-F238E27FC236}">
                  <a16:creationId xmlns:a16="http://schemas.microsoft.com/office/drawing/2014/main" id="{2DFEE0D8-69A4-43B1-B22E-EBFBE11FE7F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3172007" y="5293540"/>
              <a:ext cx="829723" cy="723804"/>
            </a:xfrm>
            <a:prstGeom prst="rect">
              <a:avLst/>
            </a:prstGeom>
          </p:spPr>
        </p:pic>
        <p:pic>
          <p:nvPicPr>
            <p:cNvPr id="53" name="図 52">
              <a:extLst>
                <a:ext uri="{FF2B5EF4-FFF2-40B4-BE49-F238E27FC236}">
                  <a16:creationId xmlns:a16="http://schemas.microsoft.com/office/drawing/2014/main" id="{02054B19-D1CE-4A6A-8ABF-108EEF20C2F7}"/>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024404" y="5293540"/>
              <a:ext cx="829723" cy="723804"/>
            </a:xfrm>
            <a:prstGeom prst="rect">
              <a:avLst/>
            </a:prstGeom>
          </p:spPr>
        </p:pic>
        <p:pic>
          <p:nvPicPr>
            <p:cNvPr id="54" name="図 53">
              <a:extLst>
                <a:ext uri="{FF2B5EF4-FFF2-40B4-BE49-F238E27FC236}">
                  <a16:creationId xmlns:a16="http://schemas.microsoft.com/office/drawing/2014/main" id="{F828E956-8A97-45C9-95D6-B3A0978B40C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854127" y="5293540"/>
              <a:ext cx="829723" cy="723804"/>
            </a:xfrm>
            <a:prstGeom prst="rect">
              <a:avLst/>
            </a:prstGeom>
          </p:spPr>
        </p:pic>
      </p:grpSp>
      <p:grpSp>
        <p:nvGrpSpPr>
          <p:cNvPr id="55" name="グループ化 54">
            <a:extLst>
              <a:ext uri="{FF2B5EF4-FFF2-40B4-BE49-F238E27FC236}">
                <a16:creationId xmlns:a16="http://schemas.microsoft.com/office/drawing/2014/main" id="{3B60F763-269F-428C-8AEC-24B3E16DCB49}"/>
              </a:ext>
            </a:extLst>
          </p:cNvPr>
          <p:cNvGrpSpPr/>
          <p:nvPr/>
        </p:nvGrpSpPr>
        <p:grpSpPr>
          <a:xfrm>
            <a:off x="9017284" y="2876348"/>
            <a:ext cx="2511843" cy="723804"/>
            <a:chOff x="3172007" y="5293540"/>
            <a:chExt cx="2511843" cy="723804"/>
          </a:xfrm>
        </p:grpSpPr>
        <p:pic>
          <p:nvPicPr>
            <p:cNvPr id="56" name="図 55">
              <a:extLst>
                <a:ext uri="{FF2B5EF4-FFF2-40B4-BE49-F238E27FC236}">
                  <a16:creationId xmlns:a16="http://schemas.microsoft.com/office/drawing/2014/main" id="{3F534C04-BCDE-4545-BD9E-C2C04640A00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3172007" y="5293540"/>
              <a:ext cx="829723" cy="723804"/>
            </a:xfrm>
            <a:prstGeom prst="rect">
              <a:avLst/>
            </a:prstGeom>
          </p:spPr>
        </p:pic>
        <p:pic>
          <p:nvPicPr>
            <p:cNvPr id="57" name="図 56">
              <a:extLst>
                <a:ext uri="{FF2B5EF4-FFF2-40B4-BE49-F238E27FC236}">
                  <a16:creationId xmlns:a16="http://schemas.microsoft.com/office/drawing/2014/main" id="{74CDBF73-278F-40E2-85BF-18884E0E8B0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024404" y="5293540"/>
              <a:ext cx="829723" cy="723804"/>
            </a:xfrm>
            <a:prstGeom prst="rect">
              <a:avLst/>
            </a:prstGeom>
          </p:spPr>
        </p:pic>
        <p:pic>
          <p:nvPicPr>
            <p:cNvPr id="58" name="図 57">
              <a:extLst>
                <a:ext uri="{FF2B5EF4-FFF2-40B4-BE49-F238E27FC236}">
                  <a16:creationId xmlns:a16="http://schemas.microsoft.com/office/drawing/2014/main" id="{C6346B7B-6571-416F-9ADB-E403BD95E31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76101" l="0" r="100000">
                          <a14:foregroundMark x1="7919" y1="15094" x2="7919" y2="15094"/>
                          <a14:foregroundMark x1="92081" y1="16509" x2="92081" y2="16509"/>
                          <a14:foregroundMark x1="85267" y1="67925" x2="84346" y2="70597"/>
                          <a14:foregroundMark x1="7182" y1="68868" x2="13996" y2="67925"/>
                          <a14:foregroundMark x1="31860" y1="34277" x2="67587" y2="36478"/>
                          <a14:foregroundMark x1="32781" y1="28774" x2="66667" y2="26730"/>
                          <a14:foregroundMark x1="38490" y1="22170" x2="34991" y2="40566"/>
                          <a14:foregroundMark x1="33149" y1="28459" x2="43278" y2="25943"/>
                          <a14:foregroundMark x1="50829" y1="36950" x2="69061" y2="36006"/>
                          <a14:foregroundMark x1="61326" y1="33491" x2="62431" y2="37264"/>
                          <a14:foregroundMark x1="93002" y1="15723" x2="90608" y2="18239"/>
                          <a14:foregroundMark x1="5709" y1="16038" x2="12891" y2="14308"/>
                          <a14:foregroundMark x1="38858" y1="33019" x2="43278" y2="38679"/>
                        </a14:backgroundRemoval>
                      </a14:imgEffect>
                    </a14:imgLayer>
                  </a14:imgProps>
                </a:ext>
                <a:ext uri="{28A0092B-C50C-407E-A947-70E740481C1C}">
                  <a14:useLocalDpi xmlns:a14="http://schemas.microsoft.com/office/drawing/2010/main" val="0"/>
                </a:ext>
              </a:extLst>
            </a:blip>
            <a:srcRect b="25521"/>
            <a:stretch/>
          </p:blipFill>
          <p:spPr>
            <a:xfrm>
              <a:off x="4854127" y="5293540"/>
              <a:ext cx="829723" cy="723804"/>
            </a:xfrm>
            <a:prstGeom prst="rect">
              <a:avLst/>
            </a:prstGeom>
          </p:spPr>
        </p:pic>
      </p:grpSp>
    </p:spTree>
    <p:extLst>
      <p:ext uri="{BB962C8B-B14F-4D97-AF65-F5344CB8AC3E}">
        <p14:creationId xmlns:p14="http://schemas.microsoft.com/office/powerpoint/2010/main" val="348387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5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nodeType="clickEffect">
                                  <p:stCondLst>
                                    <p:cond delay="0"/>
                                  </p:stCondLst>
                                  <p:childTnLst>
                                    <p:animEffect transition="out" filter="barn(inVertic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6" presetClass="exit" presetSubtype="21" fill="hold" nodeType="withEffect">
                                  <p:stCondLst>
                                    <p:cond delay="0"/>
                                  </p:stCondLst>
                                  <p:childTnLst>
                                    <p:animEffect transition="out" filter="barn(inVertical)">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6" presetClass="exit" presetSubtype="21" fill="hold" nodeType="with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6" presetClass="exit" presetSubtype="21" fill="hold" nodeType="with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par>
                                <p:cTn id="27" presetID="16" presetClass="exit" presetSubtype="21" fill="hold" nodeType="withEffect">
                                  <p:stCondLst>
                                    <p:cond delay="0"/>
                                  </p:stCondLst>
                                  <p:childTnLst>
                                    <p:animEffect transition="out" filter="barn(inVertical)">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16" presetClass="exit" presetSubtype="21" fill="hold" nodeType="withEffect">
                                  <p:stCondLst>
                                    <p:cond delay="0"/>
                                  </p:stCondLst>
                                  <p:childTnLst>
                                    <p:animEffect transition="out" filter="barn(inVertical)">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par>
                                <p:cTn id="53" presetID="16" presetClass="entr" presetSubtype="21"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inVertical)">
                                      <p:cBhvr>
                                        <p:cTn id="55" dur="500"/>
                                        <p:tgtEl>
                                          <p:spTgt spid="42"/>
                                        </p:tgtEl>
                                      </p:cBhvr>
                                    </p:animEffect>
                                  </p:childTnLst>
                                </p:cTn>
                              </p:par>
                              <p:par>
                                <p:cTn id="56" presetID="16" presetClass="entr" presetSubtype="21"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par>
                                <p:cTn id="59" presetID="16" presetClass="entr" presetSubtype="21"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barn(inVertical)">
                                      <p:cBhvr>
                                        <p:cTn id="61" dur="500"/>
                                        <p:tgtEl>
                                          <p:spTgt spid="47"/>
                                        </p:tgtEl>
                                      </p:cBhvr>
                                    </p:animEffect>
                                  </p:childTnLst>
                                </p:cTn>
                              </p:par>
                              <p:par>
                                <p:cTn id="62" presetID="16" presetClass="entr" presetSubtype="21"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barn(inVertical)">
                                      <p:cBhvr>
                                        <p:cTn id="64" dur="500"/>
                                        <p:tgtEl>
                                          <p:spTgt spid="51"/>
                                        </p:tgtEl>
                                      </p:cBhvr>
                                    </p:animEffect>
                                  </p:childTnLst>
                                </p:cTn>
                              </p:par>
                              <p:par>
                                <p:cTn id="65" presetID="16" presetClass="entr" presetSubtype="21"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barn(inVertical)">
                                      <p:cBhvr>
                                        <p:cTn id="6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6"/>
                </p:tgtEl>
              </p:cMediaNode>
            </p:audio>
          </p:childTnLst>
        </p:cTn>
      </p:par>
    </p:tnLst>
    <p:bldLst>
      <p:bldP spid="5"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6057" y="2716305"/>
            <a:ext cx="11016343" cy="1076045"/>
          </a:xfrm>
        </p:spPr>
        <p:txBody>
          <a:bodyPr>
            <a:normAutofit/>
          </a:bodyPr>
          <a:lstStyle/>
          <a:p>
            <a:r>
              <a:rPr lang="ja-JP" altLang="en-US" dirty="0">
                <a:latin typeface="BIZ UDPゴシック" panose="020B0400000000000000" pitchFamily="50" charset="-128"/>
                <a:ea typeface="BIZ UDPゴシック" panose="020B0400000000000000" pitchFamily="50" charset="-128"/>
              </a:rPr>
              <a:t>ならして　あそぼう</a:t>
            </a:r>
            <a:endParaRPr kumimoji="1" lang="ja-JP" altLang="en-US"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8004" y="3792350"/>
            <a:ext cx="2799191" cy="2872854"/>
          </a:xfrm>
          <a:prstGeom prst="rect">
            <a:avLst/>
          </a:prstGeom>
        </p:spPr>
      </p:pic>
    </p:spTree>
    <p:extLst>
      <p:ext uri="{BB962C8B-B14F-4D97-AF65-F5344CB8AC3E}">
        <p14:creationId xmlns:p14="http://schemas.microsoft.com/office/powerpoint/2010/main" val="121739280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3049</TotalTime>
  <Words>1554</Words>
  <Application>Microsoft Office PowerPoint</Application>
  <PresentationFormat>ワイド画面</PresentationFormat>
  <Paragraphs>198</Paragraphs>
  <Slides>13</Slides>
  <Notes>13</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BIZ UDPゴシック</vt:lpstr>
      <vt:lpstr>UD デジタル 教科書体 NK-B</vt:lpstr>
      <vt:lpstr>游ゴシック</vt:lpstr>
      <vt:lpstr>Arial</vt:lpstr>
      <vt:lpstr>Calibri</vt:lpstr>
      <vt:lpstr>Office テーマ</vt:lpstr>
      <vt:lpstr>おいかけっこ　で　うたおう</vt:lpstr>
      <vt:lpstr>PowerPoint プレゼンテーション</vt:lpstr>
      <vt:lpstr>こぶたぬきつねこ</vt:lpstr>
      <vt:lpstr>こぶたぬきつねこ</vt:lpstr>
      <vt:lpstr>うたに　あわせて</vt:lpstr>
      <vt:lpstr>やきいも　ぐー　ちー　ぱー</vt:lpstr>
      <vt:lpstr>てを　たたきましょう</vt:lpstr>
      <vt:lpstr>てを　たたきましょう</vt:lpstr>
      <vt:lpstr>ならして　あそぼう</vt:lpstr>
      <vt:lpstr>いろいろな　だがっき</vt:lpstr>
      <vt:lpstr>きいてみよう</vt:lpstr>
      <vt:lpstr>すけーたーず　わるつ</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なにいろかな？</dc:title>
  <dc:creator>Windows ユーザー</dc:creator>
  <cp:lastModifiedBy>岡森 博宣</cp:lastModifiedBy>
  <cp:revision>330</cp:revision>
  <cp:lastPrinted>2021-08-01T01:26:29Z</cp:lastPrinted>
  <dcterms:created xsi:type="dcterms:W3CDTF">2020-08-21T05:09:50Z</dcterms:created>
  <dcterms:modified xsi:type="dcterms:W3CDTF">2021-08-11T05:05:43Z</dcterms:modified>
</cp:coreProperties>
</file>