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7" r:id="rId2"/>
    <p:sldId id="311" r:id="rId3"/>
    <p:sldId id="271" r:id="rId4"/>
    <p:sldId id="279" r:id="rId5"/>
    <p:sldId id="281" r:id="rId6"/>
    <p:sldId id="280" r:id="rId7"/>
    <p:sldId id="283" r:id="rId8"/>
    <p:sldId id="284" r:id="rId9"/>
    <p:sldId id="285" r:id="rId10"/>
    <p:sldId id="286" r:id="rId11"/>
    <p:sldId id="310"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88" autoAdjust="0"/>
    <p:restoredTop sz="94353" autoAdjust="0"/>
  </p:normalViewPr>
  <p:slideViewPr>
    <p:cSldViewPr snapToGrid="0">
      <p:cViewPr varScale="1">
        <p:scale>
          <a:sx n="69" d="100"/>
          <a:sy n="69" d="100"/>
        </p:scale>
        <p:origin x="426" y="72"/>
      </p:cViewPr>
      <p:guideLst/>
    </p:cSldViewPr>
  </p:slideViewPr>
  <p:notesTextViewPr>
    <p:cViewPr>
      <p:scale>
        <a:sx n="1" d="1"/>
        <a:sy n="1" d="1"/>
      </p:scale>
      <p:origin x="0" y="0"/>
    </p:cViewPr>
  </p:notesTextViewPr>
  <p:notesViewPr>
    <p:cSldViewPr snapToGrid="0">
      <p:cViewPr varScale="1">
        <p:scale>
          <a:sx n="47" d="100"/>
          <a:sy n="47" d="100"/>
        </p:scale>
        <p:origin x="279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C38504-84F1-4BC2-99AE-CB2E2C96FD60}" type="datetimeFigureOut">
              <a:rPr kumimoji="1" lang="ja-JP" altLang="en-US" smtClean="0"/>
              <a:t>2021/6/23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ED56A31-CED6-4DDD-8007-3353167BFEC2}" type="slidenum">
              <a:rPr kumimoji="1" lang="ja-JP" altLang="en-US" smtClean="0"/>
              <a:t>‹#›</a:t>
            </a:fld>
            <a:endParaRPr kumimoji="1" lang="ja-JP" altLang="en-US"/>
          </a:p>
        </p:txBody>
      </p:sp>
    </p:spTree>
    <p:extLst>
      <p:ext uri="{BB962C8B-B14F-4D97-AF65-F5344CB8AC3E}">
        <p14:creationId xmlns:p14="http://schemas.microsoft.com/office/powerpoint/2010/main" val="24001114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algn="just"/>
            <a:r>
              <a:rPr kumimoji="1" lang="ja-JP" altLang="en-US" dirty="0">
                <a:latin typeface="ＭＳ ゴシック" panose="020B0609070205080204" pitchFamily="49" charset="-128"/>
                <a:ea typeface="ＭＳ ゴシック" panose="020B0609070205080204" pitchFamily="49" charset="-128"/>
              </a:rPr>
              <a:t>　「私らしさ」を伸ばすために。</a:t>
            </a: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a:t>
            </a:fld>
            <a:endParaRPr kumimoji="1" lang="ja-JP" altLang="en-US"/>
          </a:p>
        </p:txBody>
      </p:sp>
    </p:spTree>
    <p:extLst>
      <p:ext uri="{BB962C8B-B14F-4D97-AF65-F5344CB8AC3E}">
        <p14:creationId xmlns:p14="http://schemas.microsoft.com/office/powerpoint/2010/main" val="3603536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dirty="0" smtClean="0">
                <a:latin typeface="ＭＳ ゴシック" panose="020B0609070205080204" pitchFamily="49" charset="-128"/>
                <a:ea typeface="ＭＳ ゴシック" panose="020B0609070205080204" pitchFamily="49" charset="-128"/>
              </a:rPr>
              <a:t>うまく</a:t>
            </a:r>
            <a:r>
              <a:rPr lang="ja-JP" altLang="en-US" dirty="0">
                <a:latin typeface="ＭＳ ゴシック" panose="020B0609070205080204" pitchFamily="49" charset="-128"/>
                <a:ea typeface="ＭＳ ゴシック" panose="020B0609070205080204" pitchFamily="49" charset="-128"/>
              </a:rPr>
              <a:t>いくんだろうと考えることが楽しかったんです。子供の頃の、そういった気持ちが、今も役立っていると思います。</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宇宙飛行士は、地上で長い間訓練をします。その中で、たくさんの失敗をします。でも、あきらめないで、失敗の理由を考え、次はうまくいくように考え続けます。そうやってはじめて、宇宙での仕事ができるようになるのです。</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失敗は悪いことではなく、自分を伸ばしてくれる大切な力になるのです。」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10</a:t>
            </a:fld>
            <a:endParaRPr kumimoji="1" lang="ja-JP" altLang="en-US"/>
          </a:p>
        </p:txBody>
      </p:sp>
    </p:spTree>
    <p:extLst>
      <p:ext uri="{BB962C8B-B14F-4D97-AF65-F5344CB8AC3E}">
        <p14:creationId xmlns:p14="http://schemas.microsoft.com/office/powerpoint/2010/main" val="3285637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２人の方の文章を読んで、あなたは、どのように感じましたか。</a:t>
            </a:r>
          </a:p>
          <a:p>
            <a:pPr algn="just">
              <a:lnSpc>
                <a:spcPct val="100000"/>
              </a:lnSpc>
              <a:spcBef>
                <a:spcPts val="0"/>
              </a:spcBef>
              <a:spcAft>
                <a:spcPts val="0"/>
              </a:spcAft>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＜少し待つ。＞</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・宮間さんは、なぜ、好きなことを続けることができたのだろうか。</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・若田さんは、なぜ何度失敗しても、あきらめなかったのだろうか。</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など、考えてみましょう。</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もし、自分だったら、</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・好きなことを続けることができるだろうか。</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・何度失敗しても挫けずに頑張り続けることができるだろうか。</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など、考えてみてください。</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　では、あなたの「私らしさ」を伸ばしていくために、どんなことができるか考えてみましょう。考えたら、記入用紙に書き留めておきましょう</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endParaRPr lang="en-US" altLang="ja-JP" dirty="0" smtClean="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smtClean="0">
                <a:latin typeface="ＭＳ ゴシック" panose="020B0609070205080204" pitchFamily="49" charset="-128"/>
                <a:ea typeface="ＭＳ ゴシック" panose="020B0609070205080204" pitchFamily="49" charset="-128"/>
              </a:rPr>
              <a:t>　先程考えた「私らしさ」について、御家族に話してみましょう。また、御家族が感じているあなたの「私らしさ」について、話を</a:t>
            </a:r>
            <a:r>
              <a:rPr lang="ja-JP" altLang="en-US" smtClean="0">
                <a:latin typeface="ＭＳ ゴシック" panose="020B0609070205080204" pitchFamily="49" charset="-128"/>
                <a:ea typeface="ＭＳ ゴシック" panose="020B0609070205080204" pitchFamily="49" charset="-128"/>
              </a:rPr>
              <a:t>聞いてみましょう。</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＜少し待つ。＞</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　そして、ときどき、「私らしさ」を考えてみましょう。</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11</a:t>
            </a:fld>
            <a:endParaRPr kumimoji="1" lang="ja-JP" altLang="en-US"/>
          </a:p>
        </p:txBody>
      </p:sp>
    </p:spTree>
    <p:extLst>
      <p:ext uri="{BB962C8B-B14F-4D97-AF65-F5344CB8AC3E}">
        <p14:creationId xmlns:p14="http://schemas.microsoft.com/office/powerpoint/2010/main" val="2879350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みなさんは、自分の良い所は、どんな所だと思いますか。</a:t>
            </a:r>
          </a:p>
          <a:p>
            <a:pPr algn="just">
              <a:lnSpc>
                <a:spcPct val="100000"/>
              </a:lnSpc>
              <a:spcBef>
                <a:spcPts val="0"/>
              </a:spcBef>
              <a:spcAft>
                <a:spcPts val="0"/>
              </a:spcAft>
            </a:pPr>
            <a:endParaRPr kumimoji="1"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kumimoji="1" lang="ja-JP" altLang="en-US" dirty="0">
                <a:latin typeface="ＭＳ ゴシック" panose="020B0609070205080204" pitchFamily="49" charset="-128"/>
                <a:ea typeface="ＭＳ ゴシック" panose="020B0609070205080204" pitchFamily="49" charset="-128"/>
              </a:rPr>
              <a:t>＜少し待つ。＞</a:t>
            </a:r>
            <a:endParaRPr kumimoji="1"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endParaRPr kumimoji="1"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kumimoji="1" lang="ja-JP" altLang="en-US" dirty="0">
                <a:latin typeface="ＭＳ ゴシック" panose="020B0609070205080204" pitchFamily="49" charset="-128"/>
                <a:ea typeface="ＭＳ ゴシック" panose="020B0609070205080204" pitchFamily="49" charset="-128"/>
              </a:rPr>
              <a:t>　例えば、「弟の世話ができて優しいところ。」、「走るのが速いところ。」、「手伝いをよくして、働き者。」など、みなさんには、たくさん良い所があると思います。</a:t>
            </a:r>
            <a:endParaRPr kumimoji="1"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endParaRPr kumimoji="1"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kumimoji="1" lang="ja-JP" altLang="en-US" dirty="0">
                <a:latin typeface="ＭＳ ゴシック" panose="020B0609070205080204" pitchFamily="49" charset="-128"/>
                <a:ea typeface="ＭＳ ゴシック" panose="020B0609070205080204" pitchFamily="49" charset="-128"/>
              </a:rPr>
              <a:t>　ちなみに、この女の子は、「私はおしゃべりが大好き。だけど、発表は苦手だな。」と言っています</a:t>
            </a:r>
            <a:r>
              <a:rPr kumimoji="1" lang="ja-JP" altLang="en-US" dirty="0" smtClean="0">
                <a:latin typeface="ＭＳ ゴシック" panose="020B0609070205080204" pitchFamily="49" charset="-128"/>
                <a:ea typeface="ＭＳ ゴシック" panose="020B0609070205080204" pitchFamily="49" charset="-128"/>
              </a:rPr>
              <a:t>。</a:t>
            </a:r>
            <a:endParaRPr kumimoji="1" lang="en-US" altLang="ja-JP" dirty="0" smtClean="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endParaRPr kumimoji="1" lang="en-US" altLang="ja-JP" dirty="0" smtClean="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kumimoji="1" lang="ja-JP" altLang="en-US" dirty="0" smtClean="0">
                <a:latin typeface="ＭＳ ゴシック" panose="020B0609070205080204" pitchFamily="49" charset="-128"/>
                <a:ea typeface="ＭＳ ゴシック" panose="020B0609070205080204" pitchFamily="49" charset="-128"/>
              </a:rPr>
              <a:t>　このように、私たちには、「良いところ」や「苦手なところ」など、一人一人に違いがあります。このような自分についての特徴を「私らしさ」と言います。</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2</a:t>
            </a:fld>
            <a:endParaRPr kumimoji="1" lang="ja-JP" altLang="en-US"/>
          </a:p>
        </p:txBody>
      </p:sp>
    </p:spTree>
    <p:extLst>
      <p:ext uri="{BB962C8B-B14F-4D97-AF65-F5344CB8AC3E}">
        <p14:creationId xmlns:p14="http://schemas.microsoft.com/office/powerpoint/2010/main" val="363592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右上の男の子は、「サッカーの練習を頑張りたいな。ずっと続けて、パスがうまくなりたいな。」と言っています。</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左下の男の子は、「僕は、ピアノをひくのが得意。でも、歌を歌うのは苦手なんだ。」と言っています。</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3</a:t>
            </a:fld>
            <a:endParaRPr kumimoji="1" lang="ja-JP" altLang="en-US"/>
          </a:p>
        </p:txBody>
      </p:sp>
    </p:spTree>
    <p:extLst>
      <p:ext uri="{BB962C8B-B14F-4D97-AF65-F5344CB8AC3E}">
        <p14:creationId xmlns:p14="http://schemas.microsoft.com/office/powerpoint/2010/main" val="4256477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「私らしさ」を見付けるために、あなたの好きなこと、得意なこと、逆に、苦手だなと思っていることはどんなことか、考えてみましょう。</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また、これから、頑張りたいと思うことも考えてみましょう。</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そして、考えたら、記入用紙に、書いてみましょう。</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kumimoji="1" lang="ja-JP" altLang="en-US" dirty="0">
                <a:latin typeface="ＭＳ ゴシック" panose="020B0609070205080204" pitchFamily="49" charset="-128"/>
                <a:ea typeface="ＭＳ ゴシック" panose="020B0609070205080204" pitchFamily="49" charset="-128"/>
              </a:rPr>
              <a:t>＜少し待つ。＞</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4</a:t>
            </a:fld>
            <a:endParaRPr kumimoji="1" lang="ja-JP" altLang="en-US"/>
          </a:p>
        </p:txBody>
      </p:sp>
    </p:spTree>
    <p:extLst>
      <p:ext uri="{BB962C8B-B14F-4D97-AF65-F5344CB8AC3E}">
        <p14:creationId xmlns:p14="http://schemas.microsoft.com/office/powerpoint/2010/main" val="1831818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みなさんは、どんなことを書いたでしょうか。</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「好きなこと」や「苦手なこと」は、すぐに書けたかもしれません。でも、「得意なこと」はすぐに思い付きましたか。</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それから、「好きなこと」と「得意なこと」は区別が付きにくいかもしれませんね。</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また、自分のことを考えるのは、意外に難しいことかもしれません。そういうときは、友達のことを思い浮かべて、友達に教えてあげるのも良いかもしれません。</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では次に、書いたことを、グループになって発表してみましょう。もし、周りに誰もいないときは、自分で発表する練習をしてみてください。</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発表の仕方は、例えば、下の女の子のように、「私の好きなことは、外で遊ぶこと。苦手なことは、部屋の片付けです。頑張りたいことは、跳び箱の練習です。」というように発表します。</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kumimoji="1" lang="ja-JP" altLang="en-US" dirty="0">
                <a:latin typeface="ＭＳ ゴシック" panose="020B0609070205080204" pitchFamily="49" charset="-128"/>
                <a:ea typeface="ＭＳ ゴシック" panose="020B0609070205080204" pitchFamily="49" charset="-128"/>
              </a:rPr>
              <a:t>＜少し待つ。＞</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5</a:t>
            </a:fld>
            <a:endParaRPr kumimoji="1" lang="ja-JP" altLang="en-US"/>
          </a:p>
        </p:txBody>
      </p:sp>
    </p:spTree>
    <p:extLst>
      <p:ext uri="{BB962C8B-B14F-4D97-AF65-F5344CB8AC3E}">
        <p14:creationId xmlns:p14="http://schemas.microsoft.com/office/powerpoint/2010/main" val="3060381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では、ここで、２人の方についての短い文章を読みます。</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あなたの「私らしさ」を伸ばしていくために、どんなことができるか、考えてみましょう。</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サッカー選手　宮間 あや　さん</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　宮間さんがサッカーを始めたのは、小学校一年生のときです。お父さんが少年サッカーチームを作ったのがきっかけでした。</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spcBef>
                <a:spcPts val="0"/>
              </a:spcBef>
              <a:spcAft>
                <a:spcPts val="0"/>
              </a:spcAft>
            </a:pPr>
            <a:r>
              <a:rPr lang="ja-JP" altLang="en-US" dirty="0">
                <a:latin typeface="ＭＳ ゴシック" panose="020B0609070205080204" pitchFamily="49" charset="-128"/>
                <a:ea typeface="ＭＳ ゴシック" panose="020B0609070205080204" pitchFamily="49" charset="-128"/>
              </a:rPr>
              <a:t>　宮間さんはサッカーが大好きで、ボールを蹴ることが楽しくて仕方がありませんでした。</a:t>
            </a: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6</a:t>
            </a:fld>
            <a:endParaRPr kumimoji="1" lang="ja-JP" altLang="en-US"/>
          </a:p>
        </p:txBody>
      </p:sp>
    </p:spTree>
    <p:extLst>
      <p:ext uri="{BB962C8B-B14F-4D97-AF65-F5344CB8AC3E}">
        <p14:creationId xmlns:p14="http://schemas.microsoft.com/office/powerpoint/2010/main" val="384461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algn="just">
              <a:lnSpc>
                <a:spcPct val="100000"/>
              </a:lnSpc>
            </a:pPr>
            <a:r>
              <a:rPr lang="ja-JP" altLang="en-US" dirty="0">
                <a:latin typeface="ＭＳ ゴシック" panose="020B0609070205080204" pitchFamily="49" charset="-128"/>
                <a:ea typeface="ＭＳ ゴシック" panose="020B0609070205080204" pitchFamily="49" charset="-128"/>
              </a:rPr>
              <a:t>学校の休み時間にサッカー、家に帰ってもサッカー。そんな小学生でした。 </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pPr>
            <a:r>
              <a:rPr lang="ja-JP" altLang="en-US" dirty="0">
                <a:latin typeface="ＭＳ ゴシック" panose="020B0609070205080204" pitchFamily="49" charset="-128"/>
                <a:ea typeface="ＭＳ ゴシック" panose="020B0609070205080204" pitchFamily="49" charset="-128"/>
              </a:rPr>
              <a:t>　「跳んできたボールを自分の足元で止めて、相手が受けやすい場所に蹴るという基本的な練習を大切にしていました。</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pPr>
            <a:r>
              <a:rPr lang="ja-JP" altLang="en-US" dirty="0">
                <a:latin typeface="ＭＳ ゴシック" panose="020B0609070205080204" pitchFamily="49" charset="-128"/>
                <a:ea typeface="ＭＳ ゴシック" panose="020B0609070205080204" pitchFamily="49" charset="-128"/>
              </a:rPr>
              <a:t>　基本の練習は、退屈なように見えるけれど、実は一番大切なんです。サッカー選手になった今、私の持ち味は、ボールを思うように扱えることだと、よく言われます。</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pPr>
            <a:r>
              <a:rPr lang="ja-JP" altLang="en-US" dirty="0">
                <a:latin typeface="ＭＳ ゴシック" panose="020B0609070205080204" pitchFamily="49" charset="-128"/>
                <a:ea typeface="ＭＳ ゴシック" panose="020B0609070205080204" pitchFamily="49" charset="-128"/>
              </a:rPr>
              <a:t>　それも、小さいころから、毎日ボールと触れ合い、</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7</a:t>
            </a:fld>
            <a:endParaRPr kumimoji="1" lang="ja-JP" altLang="en-US"/>
          </a:p>
        </p:txBody>
      </p:sp>
    </p:spTree>
    <p:extLst>
      <p:ext uri="{BB962C8B-B14F-4D97-AF65-F5344CB8AC3E}">
        <p14:creationId xmlns:p14="http://schemas.microsoft.com/office/powerpoint/2010/main" val="2869669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練習をしてきたからだと思っています。私は今も、一ミリもずれないようなパスができるように練習を続けています。」</a:t>
            </a: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8</a:t>
            </a:fld>
            <a:endParaRPr kumimoji="1" lang="ja-JP" altLang="en-US"/>
          </a:p>
        </p:txBody>
      </p:sp>
    </p:spTree>
    <p:extLst>
      <p:ext uri="{BB962C8B-B14F-4D97-AF65-F5344CB8AC3E}">
        <p14:creationId xmlns:p14="http://schemas.microsoft.com/office/powerpoint/2010/main" val="3206460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22275" y="4783307"/>
            <a:ext cx="5962650" cy="4657340"/>
          </a:xfrm>
        </p:spPr>
        <p:txBody>
          <a:bodyPr/>
          <a:lstStyle/>
          <a:p>
            <a:pPr algn="just">
              <a:lnSpc>
                <a:spcPct val="100000"/>
              </a:lnSpc>
            </a:pPr>
            <a:r>
              <a:rPr lang="ja-JP" altLang="en-US" dirty="0">
                <a:latin typeface="ＭＳ ゴシック" panose="020B0609070205080204" pitchFamily="49" charset="-128"/>
                <a:ea typeface="ＭＳ ゴシック" panose="020B0609070205080204" pitchFamily="49" charset="-128"/>
              </a:rPr>
              <a:t>　次は、宇宙飛行士の　若田 光一　さんです。</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pPr>
            <a:r>
              <a:rPr lang="ja-JP" altLang="en-US" dirty="0">
                <a:latin typeface="ＭＳ ゴシック" panose="020B0609070205080204" pitchFamily="49" charset="-128"/>
                <a:ea typeface="ＭＳ ゴシック" panose="020B0609070205080204" pitchFamily="49" charset="-128"/>
              </a:rPr>
              <a:t>　若田さんは、小さい頃から大空にあこがれていました。小学生の頃の若田さんは、飛行機が大好きでした。いつも紙飛行機や、小さいエンジンが付いたおもちゃの飛行機を作って飛ばして遊んでいました。</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pPr>
            <a:r>
              <a:rPr lang="ja-JP" altLang="en-US" dirty="0">
                <a:latin typeface="ＭＳ ゴシック" panose="020B0609070205080204" pitchFamily="49" charset="-128"/>
                <a:ea typeface="ＭＳ ゴシック" panose="020B0609070205080204" pitchFamily="49" charset="-128"/>
              </a:rPr>
              <a:t>　手作りの飛行機は、なかなかうまく飛びません。それでも、若田さんは、何度失敗してもやめませんでした。</a:t>
            </a:r>
            <a:endParaRPr lang="en-US" altLang="ja-JP" dirty="0">
              <a:latin typeface="ＭＳ ゴシック" panose="020B0609070205080204" pitchFamily="49" charset="-128"/>
              <a:ea typeface="ＭＳ ゴシック" panose="020B0609070205080204" pitchFamily="49" charset="-128"/>
            </a:endParaRPr>
          </a:p>
          <a:p>
            <a:pPr algn="just">
              <a:lnSpc>
                <a:spcPct val="100000"/>
              </a:lnSpc>
            </a:pPr>
            <a:endParaRPr lang="en-US" altLang="ja-JP" dirty="0">
              <a:latin typeface="ＭＳ ゴシック" panose="020B0609070205080204" pitchFamily="49" charset="-128"/>
              <a:ea typeface="ＭＳ ゴシック" panose="020B0609070205080204" pitchFamily="49" charset="-128"/>
            </a:endParaRPr>
          </a:p>
          <a:p>
            <a:pPr algn="just">
              <a:lnSpc>
                <a:spcPct val="100000"/>
              </a:lnSpc>
            </a:pPr>
            <a:r>
              <a:rPr lang="ja-JP" altLang="en-US" dirty="0">
                <a:latin typeface="ＭＳ ゴシック" panose="020B0609070205080204" pitchFamily="49" charset="-128"/>
                <a:ea typeface="ＭＳ ゴシック" panose="020B0609070205080204" pitchFamily="49" charset="-128"/>
              </a:rPr>
              <a:t>「なぜ失敗したんだろう</a:t>
            </a:r>
            <a:r>
              <a:rPr lang="ja-JP" altLang="en-US" dirty="0" smtClean="0">
                <a:latin typeface="ＭＳ ゴシック" panose="020B0609070205080204" pitchFamily="49" charset="-128"/>
                <a:ea typeface="ＭＳ ゴシック" panose="020B0609070205080204" pitchFamily="49" charset="-128"/>
              </a:rPr>
              <a:t>、次は、どうすれば</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9</a:t>
            </a:fld>
            <a:endParaRPr kumimoji="1" lang="ja-JP" altLang="en-US"/>
          </a:p>
        </p:txBody>
      </p:sp>
    </p:spTree>
    <p:extLst>
      <p:ext uri="{BB962C8B-B14F-4D97-AF65-F5344CB8AC3E}">
        <p14:creationId xmlns:p14="http://schemas.microsoft.com/office/powerpoint/2010/main" val="180556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253954-02B2-48F1-B645-9D106D51DB9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C27C81A-AD95-4CAA-8CFC-3A577F1C2D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958683-73B1-45BD-B212-BF06241945F1}"/>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16D4BF8B-4E6C-47F8-A3ED-C3C71E91B2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2BCE00-BD67-4CCB-9794-0D9DDA90BBA7}"/>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41444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4F2525-0FB1-4FE6-A68F-CDC2AD47981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54F231A-74C7-4632-91AE-D6C50F1BD51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B978E3-8B30-4739-A56A-28BC6BF1C3C5}"/>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3DDDE611-17D3-4474-B8CF-38CDF893E4B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CFB17D5-AD9E-4F1D-AEF0-646F616374EF}"/>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77196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75AD982-7C5E-4589-A0DA-6EB9395997D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EE00C9-2863-4668-8F04-445BEF7BD14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66C463-622A-4C7D-94D8-5E85B7ECFD02}"/>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5E97D7E7-4E15-47B1-A84A-AEEE6F36A3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C4CC72-8624-4869-9948-312649715869}"/>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48195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00311E-6447-4C1A-AD4C-3D2D1F77948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9FEF40-7260-44A6-9AE0-55F04D89FC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B41582-3E6E-40CB-8992-BB73B6582169}"/>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B9BB0812-02F1-4B2D-9A3B-736B48C434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94FC27-79FF-4456-B7BD-50E3BBA01C36}"/>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696994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2C72D0-C69C-45CF-8ADA-A95F21A8DDE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6FB8418-1083-4D3A-9BE6-FA981F238A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602418C-7F14-45C0-BB09-EDD069AE18D3}"/>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114664AB-2BA6-4491-AA81-34E82DF381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633763-9E98-496C-A9F2-A73733CAB0D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82753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9BED4F-EE9B-4CF8-8246-FE8D3972DA4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CC61A5A-8101-45FA-9D96-90014FB4DE0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0904BA8-AF74-4703-BA89-5AB27A8C90B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036032-13DA-43DE-BDAA-31B91CAA07C9}"/>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6" name="フッター プレースホルダー 5">
            <a:extLst>
              <a:ext uri="{FF2B5EF4-FFF2-40B4-BE49-F238E27FC236}">
                <a16:creationId xmlns:a16="http://schemas.microsoft.com/office/drawing/2014/main" id="{C5B04C47-BA75-4BE0-881E-F8EF374FABF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5D2795-A526-4F7C-9CB6-D38A114F0E50}"/>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3189216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14DF32-0332-41B5-B600-20D02C5A576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0626AD2-9B1E-4522-BBC9-B44887606B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F05225-DAE0-429F-820D-F53FCD3798B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FB184EE-1629-4ED1-B7EB-495C7AAFCA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B2F99FA-46E8-4061-A533-56337200E60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E1D2398-24D1-43CB-A9D8-12E2E96125CA}"/>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8" name="フッター プレースホルダー 7">
            <a:extLst>
              <a:ext uri="{FF2B5EF4-FFF2-40B4-BE49-F238E27FC236}">
                <a16:creationId xmlns:a16="http://schemas.microsoft.com/office/drawing/2014/main" id="{6F519C7E-8D54-4897-B95B-704422FA4FB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AF4B940-BB16-4669-BEC6-D21C18AB6167}"/>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43542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2460FF-66A5-4B86-B7B7-E8182A62CF4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A0CF7AB-85D6-48E7-988C-A083BC80E12D}"/>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4" name="フッター プレースホルダー 3">
            <a:extLst>
              <a:ext uri="{FF2B5EF4-FFF2-40B4-BE49-F238E27FC236}">
                <a16:creationId xmlns:a16="http://schemas.microsoft.com/office/drawing/2014/main" id="{D0A8A4B7-18A4-4C67-A8EE-9CB3E49BB22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B02508B-B10B-40E1-983C-72F123778E0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93041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57ECCDD-A2D0-4F1B-9584-440B70BE00E4}"/>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3" name="フッター プレースホルダー 2">
            <a:extLst>
              <a:ext uri="{FF2B5EF4-FFF2-40B4-BE49-F238E27FC236}">
                <a16:creationId xmlns:a16="http://schemas.microsoft.com/office/drawing/2014/main" id="{5A2122FB-08FB-4394-B956-4F56F50CF31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D375190-39D4-4A34-BF39-FF32AD2A7069}"/>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401972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8A20A2-D74D-4B33-8FCB-4E80D015CA7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45E5ADD-F898-4F60-8E2D-79ABA9B3DD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BA087F9-575D-403C-B8F0-7A687BD9D4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50FCBF-A823-4280-BC71-7C0EA5F7089C}"/>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6" name="フッター プレースホルダー 5">
            <a:extLst>
              <a:ext uri="{FF2B5EF4-FFF2-40B4-BE49-F238E27FC236}">
                <a16:creationId xmlns:a16="http://schemas.microsoft.com/office/drawing/2014/main" id="{4D8A3BA6-18F0-4E13-9E0F-E5390C6072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B17D81-2FF1-4E56-83C0-308294B3020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4061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B54E49-F4B7-48B7-94B2-D031E0DD059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F67512F-DB65-4949-BE99-EE739BBCB0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D962D0D-4E8F-4199-A65B-502168FCE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F06F393-427D-4BEE-94EA-2CF6B69A3F51}"/>
              </a:ext>
            </a:extLst>
          </p:cNvPr>
          <p:cNvSpPr>
            <a:spLocks noGrp="1"/>
          </p:cNvSpPr>
          <p:nvPr>
            <p:ph type="dt" sz="half" idx="10"/>
          </p:nvPr>
        </p:nvSpPr>
        <p:spPr/>
        <p:txBody>
          <a:bodyPr/>
          <a:lstStyle/>
          <a:p>
            <a:fld id="{EB0CB155-4C96-49AB-A45F-45DE8B258930}" type="datetimeFigureOut">
              <a:rPr kumimoji="1" lang="ja-JP" altLang="en-US" smtClean="0"/>
              <a:t>2021/6/23</a:t>
            </a:fld>
            <a:endParaRPr kumimoji="1" lang="ja-JP" altLang="en-US"/>
          </a:p>
        </p:txBody>
      </p:sp>
      <p:sp>
        <p:nvSpPr>
          <p:cNvPr id="6" name="フッター プレースホルダー 5">
            <a:extLst>
              <a:ext uri="{FF2B5EF4-FFF2-40B4-BE49-F238E27FC236}">
                <a16:creationId xmlns:a16="http://schemas.microsoft.com/office/drawing/2014/main" id="{8C0B22AC-A898-4D96-B4D3-94AA3031660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E0DE6F0-1C30-4A35-B65E-64A58AA578A2}"/>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05830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696D695-98AF-4951-A068-2E2E4C7D23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CAEB38-10BA-4605-A128-85D5D41423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D82FEA-ABE1-440F-96F2-1E73C96CE5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CB155-4C96-49AB-A45F-45DE8B258930}" type="datetimeFigureOut">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924C888F-95FF-4BB9-80C4-639A509AF3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12082CA-AF8C-4454-A2EA-54CA047043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3185033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CFD551-B3CC-40B2-A350-4E6F6E82B02E}"/>
              </a:ext>
            </a:extLst>
          </p:cNvPr>
          <p:cNvSpPr>
            <a:spLocks noGrp="1"/>
          </p:cNvSpPr>
          <p:nvPr>
            <p:ph type="title"/>
          </p:nvPr>
        </p:nvSpPr>
        <p:spPr>
          <a:xfrm>
            <a:off x="156000" y="180000"/>
            <a:ext cx="11880000" cy="6120000"/>
          </a:xfrm>
        </p:spPr>
        <p:txBody>
          <a:bodyPr>
            <a:noAutofit/>
          </a:bodyPr>
          <a:lstStyle/>
          <a:p>
            <a:pPr algn="ctr">
              <a:lnSpc>
                <a:spcPct val="100000"/>
              </a:lnSpc>
            </a:pPr>
            <a:r>
              <a:rPr kumimoji="1" lang="ja-JP" altLang="en-US" sz="6000" dirty="0">
                <a:latin typeface="BIZ UDPゴシック" panose="020B0400000000000000" pitchFamily="50" charset="-128"/>
                <a:ea typeface="BIZ UDPゴシック" panose="020B0400000000000000" pitchFamily="50" charset="-128"/>
              </a:rPr>
              <a:t>「</a:t>
            </a:r>
            <a:r>
              <a:rPr kumimoji="1" lang="ja-JP" altLang="en-US" sz="6000" dirty="0" smtClean="0">
                <a:latin typeface="BIZ UDPゴシック" panose="020B0400000000000000" pitchFamily="50" charset="-128"/>
                <a:ea typeface="BIZ UDPゴシック" panose="020B0400000000000000" pitchFamily="50" charset="-128"/>
              </a:rPr>
              <a:t>わたし ら</a:t>
            </a:r>
            <a:r>
              <a:rPr kumimoji="1" lang="ja-JP" altLang="en-US" sz="6000" dirty="0">
                <a:latin typeface="BIZ UDPゴシック" panose="020B0400000000000000" pitchFamily="50" charset="-128"/>
                <a:ea typeface="BIZ UDPゴシック" panose="020B0400000000000000" pitchFamily="50" charset="-128"/>
              </a:rPr>
              <a:t>しさ」を　のばすために</a:t>
            </a:r>
          </a:p>
        </p:txBody>
      </p:sp>
    </p:spTree>
    <p:extLst>
      <p:ext uri="{BB962C8B-B14F-4D97-AF65-F5344CB8AC3E}">
        <p14:creationId xmlns:p14="http://schemas.microsoft.com/office/powerpoint/2010/main" val="987333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6355029-1A94-4BB7-9362-0B3A97E66A3D}"/>
              </a:ext>
            </a:extLst>
          </p:cNvPr>
          <p:cNvSpPr txBox="1"/>
          <p:nvPr/>
        </p:nvSpPr>
        <p:spPr>
          <a:xfrm>
            <a:off x="156000" y="180000"/>
            <a:ext cx="11880000" cy="6480000"/>
          </a:xfrm>
          <a:prstGeom prst="rect">
            <a:avLst/>
          </a:prstGeom>
          <a:noFill/>
        </p:spPr>
        <p:txBody>
          <a:bodyPr wrap="square" rtlCol="0">
            <a:noAutofit/>
          </a:bodyPr>
          <a:lstStyle/>
          <a:p>
            <a:pPr algn="just">
              <a:lnSpc>
                <a:spcPct val="150000"/>
              </a:lnSpc>
            </a:pPr>
            <a:endParaRPr kumimoji="1" lang="ja-JP" altLang="en-US" sz="3600"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443A583F-02D2-49AE-8BB4-0A84A984F17E}"/>
              </a:ext>
            </a:extLst>
          </p:cNvPr>
          <p:cNvSpPr txBox="1"/>
          <p:nvPr/>
        </p:nvSpPr>
        <p:spPr>
          <a:xfrm>
            <a:off x="156000" y="180000"/>
            <a:ext cx="11880000" cy="6480000"/>
          </a:xfrm>
          <a:prstGeom prst="rect">
            <a:avLst/>
          </a:prstGeom>
          <a:solidFill>
            <a:schemeClr val="bg1"/>
          </a:solidFill>
          <a:ln w="38100">
            <a:solidFill>
              <a:schemeClr val="bg1">
                <a:lumMod val="50000"/>
              </a:schemeClr>
            </a:solidFill>
          </a:ln>
        </p:spPr>
        <p:txBody>
          <a:bodyPr vert="eaVert" wrap="square" lIns="90000" rIns="90000" rtlCol="0">
            <a:noAutofit/>
          </a:bodyPr>
          <a:lstStyle/>
          <a:p>
            <a:pPr algn="just">
              <a:lnSpc>
                <a:spcPct val="150000"/>
              </a:lnSpc>
            </a:pPr>
            <a:r>
              <a:rPr lang="ja-JP" altLang="en-US" sz="3600" dirty="0" smtClean="0">
                <a:latin typeface="UD デジタル 教科書体 NK-R" panose="02020400000000000000" pitchFamily="18" charset="-128"/>
                <a:ea typeface="UD デジタル 教科書体 NK-R" panose="02020400000000000000" pitchFamily="18" charset="-128"/>
              </a:rPr>
              <a:t>うまく</a:t>
            </a:r>
            <a:r>
              <a:rPr lang="ja-JP" altLang="en-US" sz="3600" dirty="0">
                <a:latin typeface="UD デジタル 教科書体 NK-R" panose="02020400000000000000" pitchFamily="18" charset="-128"/>
                <a:ea typeface="UD デジタル 教科書体 NK-R" panose="02020400000000000000" pitchFamily="18" charset="-128"/>
              </a:rPr>
              <a:t>いくんだろう</a:t>
            </a:r>
            <a:r>
              <a:rPr kumimoji="1" lang="ja-JP" altLang="en-US" sz="3600" dirty="0">
                <a:latin typeface="UD デジタル 教科書体 NK-R" panose="02020400000000000000" pitchFamily="18" charset="-128"/>
                <a:ea typeface="UD デジタル 教科書体 NK-R" panose="02020400000000000000" pitchFamily="18" charset="-128"/>
              </a:rPr>
              <a:t>と考えることが楽しかったんです</a:t>
            </a:r>
            <a:r>
              <a:rPr kumimoji="1" lang="ja-JP" altLang="en-US" sz="3600" dirty="0" smtClean="0">
                <a:latin typeface="UD デジタル 教科書体 NK-R" panose="02020400000000000000" pitchFamily="18" charset="-128"/>
                <a:ea typeface="UD デジタル 教科書体 NK-R" panose="02020400000000000000" pitchFamily="18" charset="-128"/>
              </a:rPr>
              <a:t>。　子ども</a:t>
            </a:r>
            <a:r>
              <a:rPr kumimoji="1" lang="ja-JP" altLang="en-US" sz="3600" dirty="0">
                <a:latin typeface="UD デジタル 教科書体 NK-R" panose="02020400000000000000" pitchFamily="18" charset="-128"/>
                <a:ea typeface="UD デジタル 教科書体 NK-R" panose="02020400000000000000" pitchFamily="18" charset="-128"/>
              </a:rPr>
              <a:t>のころの、そういった気持ちが、今も役立っていると思います</a:t>
            </a:r>
            <a:r>
              <a:rPr kumimoji="1" lang="ja-JP" altLang="en-US" sz="3600" dirty="0" smtClean="0">
                <a:latin typeface="UD デジタル 教科書体 NK-R" panose="02020400000000000000" pitchFamily="18" charset="-128"/>
                <a:ea typeface="UD デジタル 教科書体 NK-R" panose="02020400000000000000" pitchFamily="18" charset="-128"/>
              </a:rPr>
              <a:t>。　うち</a:t>
            </a:r>
            <a:r>
              <a:rPr kumimoji="1" lang="ja-JP" altLang="en-US" sz="3600" dirty="0">
                <a:latin typeface="UD デジタル 教科書体 NK-R" panose="02020400000000000000" pitchFamily="18" charset="-128"/>
                <a:ea typeface="UD デジタル 教科書体 NK-R" panose="02020400000000000000" pitchFamily="18" charset="-128"/>
              </a:rPr>
              <a:t>ゅうひこうしは、地上で長い間訓練をします</a:t>
            </a:r>
            <a:r>
              <a:rPr kumimoji="1" lang="ja-JP" altLang="en-US" sz="3600" dirty="0" smtClean="0">
                <a:latin typeface="UD デジタル 教科書体 NK-R" panose="02020400000000000000" pitchFamily="18" charset="-128"/>
                <a:ea typeface="UD デジタル 教科書体 NK-R" panose="02020400000000000000" pitchFamily="18" charset="-128"/>
              </a:rPr>
              <a:t>。　その</a:t>
            </a:r>
            <a:r>
              <a:rPr kumimoji="1" lang="ja-JP" altLang="en-US" sz="3600" dirty="0">
                <a:latin typeface="UD デジタル 教科書体 NK-R" panose="02020400000000000000" pitchFamily="18" charset="-128"/>
                <a:ea typeface="UD デジタル 教科書体 NK-R" panose="02020400000000000000" pitchFamily="18" charset="-128"/>
              </a:rPr>
              <a:t>中で、たくさんのしっぱいをします</a:t>
            </a:r>
            <a:r>
              <a:rPr kumimoji="1" lang="ja-JP" altLang="en-US" sz="3600" dirty="0" smtClean="0">
                <a:latin typeface="UD デジタル 教科書体 NK-R" panose="02020400000000000000" pitchFamily="18" charset="-128"/>
                <a:ea typeface="UD デジタル 教科書体 NK-R" panose="02020400000000000000" pitchFamily="18" charset="-128"/>
              </a:rPr>
              <a:t>。　でも</a:t>
            </a:r>
            <a:r>
              <a:rPr kumimoji="1" lang="ja-JP" altLang="en-US" sz="3600" dirty="0">
                <a:latin typeface="UD デジタル 教科書体 NK-R" panose="02020400000000000000" pitchFamily="18" charset="-128"/>
                <a:ea typeface="UD デジタル 教科書体 NK-R" panose="02020400000000000000" pitchFamily="18" charset="-128"/>
              </a:rPr>
              <a:t>、あきらめないで、しっぱいの理由を考え、次はうまくいくように考えつづけます</a:t>
            </a:r>
            <a:r>
              <a:rPr kumimoji="1" lang="ja-JP" altLang="en-US" sz="3600" dirty="0" smtClean="0">
                <a:latin typeface="UD デジタル 教科書体 NK-R" panose="02020400000000000000" pitchFamily="18" charset="-128"/>
                <a:ea typeface="UD デジタル 教科書体 NK-R" panose="02020400000000000000" pitchFamily="18" charset="-128"/>
              </a:rPr>
              <a:t>。　そう</a:t>
            </a:r>
            <a:r>
              <a:rPr kumimoji="1" lang="ja-JP" altLang="en-US" sz="3600" dirty="0">
                <a:latin typeface="UD デジタル 教科書体 NK-R" panose="02020400000000000000" pitchFamily="18" charset="-128"/>
                <a:ea typeface="UD デジタル 教科書体 NK-R" panose="02020400000000000000" pitchFamily="18" charset="-128"/>
              </a:rPr>
              <a:t>やってはじめて、うちゅうでの仕事ができるようになるのです。しっぱいは悪いことではなく、自分をのばしてくれる大切な力になるのです。」</a:t>
            </a:r>
          </a:p>
        </p:txBody>
      </p:sp>
      <p:sp>
        <p:nvSpPr>
          <p:cNvPr id="13" name="テキスト ボックス 12">
            <a:extLst>
              <a:ext uri="{FF2B5EF4-FFF2-40B4-BE49-F238E27FC236}">
                <a16:creationId xmlns:a16="http://schemas.microsoft.com/office/drawing/2014/main" id="{DE4F5F6E-45A6-4E3F-A191-C1C38D7F83A1}"/>
              </a:ext>
            </a:extLst>
          </p:cNvPr>
          <p:cNvSpPr txBox="1"/>
          <p:nvPr/>
        </p:nvSpPr>
        <p:spPr>
          <a:xfrm>
            <a:off x="11625585" y="198000"/>
            <a:ext cx="288000" cy="6480000"/>
          </a:xfrm>
          <a:prstGeom prst="rect">
            <a:avLst/>
          </a:prstGeom>
          <a:noFill/>
        </p:spPr>
        <p:txBody>
          <a:bodyPr vert="eaVert" wrap="square" rtlCol="0" anchor="ctr" anchorCtr="0">
            <a:noAutofit/>
          </a:bodyPr>
          <a:lstStyle/>
          <a:p>
            <a:pPr algn="just"/>
            <a:r>
              <a:rPr kumimoji="1" lang="ja-JP" altLang="en-US" sz="2000" dirty="0" smtClean="0">
                <a:latin typeface="UD デジタル 教科書体 NK-B" panose="02020700000000000000" pitchFamily="18" charset="-128"/>
                <a:ea typeface="UD デジタル 教科書体 NK-B" panose="02020700000000000000" pitchFamily="18" charset="-128"/>
              </a:rPr>
              <a:t>　　　　　　　　　　　　　　　　　　　　　　　　　　　　　　　かんが</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a:extLst>
              <a:ext uri="{FF2B5EF4-FFF2-40B4-BE49-F238E27FC236}">
                <a16:creationId xmlns:a16="http://schemas.microsoft.com/office/drawing/2014/main" id="{6865A95A-41F1-430F-9E9F-0ACFCB1EEBB2}"/>
              </a:ext>
            </a:extLst>
          </p:cNvPr>
          <p:cNvSpPr txBox="1"/>
          <p:nvPr/>
        </p:nvSpPr>
        <p:spPr>
          <a:xfrm>
            <a:off x="10795005" y="180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たの　　　　　　　　　　　　　　　　　　　　　　　　こ</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9" name="テキスト ボックス 18">
            <a:extLst>
              <a:ext uri="{FF2B5EF4-FFF2-40B4-BE49-F238E27FC236}">
                <a16:creationId xmlns:a16="http://schemas.microsoft.com/office/drawing/2014/main" id="{EF446F04-17A6-4DB8-B205-71A87DF91A39}"/>
              </a:ext>
            </a:extLst>
          </p:cNvPr>
          <p:cNvSpPr txBox="1"/>
          <p:nvPr/>
        </p:nvSpPr>
        <p:spPr>
          <a:xfrm>
            <a:off x="9972540"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きも　　　　　　　　　いま</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D9446958-4443-47A0-B807-B10914EFDA51}"/>
              </a:ext>
            </a:extLst>
          </p:cNvPr>
          <p:cNvSpPr txBox="1"/>
          <p:nvPr/>
        </p:nvSpPr>
        <p:spPr>
          <a:xfrm>
            <a:off x="9146228" y="198000"/>
            <a:ext cx="288000" cy="6480000"/>
          </a:xfrm>
          <a:prstGeom prst="rect">
            <a:avLst/>
          </a:prstGeom>
          <a:noFill/>
        </p:spPr>
        <p:txBody>
          <a:bodyPr vert="eaVert" wrap="square" rtlCol="0" anchor="ctr" anchorCtr="0">
            <a:noAutofit/>
          </a:bodyPr>
          <a:lstStyle/>
          <a:p>
            <a:pPr algn="just"/>
            <a:r>
              <a:rPr lang="ja-JP" altLang="en-US" sz="2000" dirty="0" smtClean="0">
                <a:latin typeface="UD デジタル 教科書体 NK-B" panose="02020700000000000000" pitchFamily="18" charset="-128"/>
                <a:ea typeface="UD デジタル 教科書体 NK-B" panose="02020700000000000000" pitchFamily="18" charset="-128"/>
              </a:rPr>
              <a:t>やく</a:t>
            </a:r>
            <a:r>
              <a:rPr lang="ja-JP" altLang="en-US" sz="2000" dirty="0" err="1" smtClean="0">
                <a:latin typeface="UD デジタル 教科書体 NK-B" panose="02020700000000000000" pitchFamily="18" charset="-128"/>
                <a:ea typeface="UD デジタル 教科書体 NK-B" panose="02020700000000000000" pitchFamily="18" charset="-128"/>
              </a:rPr>
              <a:t>だ</a:t>
            </a:r>
            <a:r>
              <a:rPr lang="ja-JP" altLang="en-US" sz="2000" dirty="0" smtClean="0">
                <a:latin typeface="UD デジタル 教科書体 NK-B" panose="02020700000000000000" pitchFamily="18" charset="-128"/>
                <a:ea typeface="UD デジタル 教科書体 NK-B" panose="02020700000000000000" pitchFamily="18" charset="-128"/>
              </a:rPr>
              <a:t>　　　　　　　　　　　　　　　おも</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a:extLst>
              <a:ext uri="{FF2B5EF4-FFF2-40B4-BE49-F238E27FC236}">
                <a16:creationId xmlns:a16="http://schemas.microsoft.com/office/drawing/2014/main" id="{E6C9FB7E-5C59-42A4-ABE0-2ECBB7B63734}"/>
              </a:ext>
            </a:extLst>
          </p:cNvPr>
          <p:cNvSpPr txBox="1"/>
          <p:nvPr/>
        </p:nvSpPr>
        <p:spPr>
          <a:xfrm>
            <a:off x="8296846" y="198000"/>
            <a:ext cx="288000" cy="6480000"/>
          </a:xfrm>
          <a:prstGeom prst="rect">
            <a:avLst/>
          </a:prstGeom>
          <a:noFill/>
        </p:spPr>
        <p:txBody>
          <a:bodyPr vert="eaVert" wrap="square" rtlCol="0" anchor="ctr" anchorCtr="0">
            <a:noAutofit/>
          </a:bodyPr>
          <a:lstStyle/>
          <a:p>
            <a:pPr algn="just"/>
            <a:r>
              <a:rPr lang="ja-JP" altLang="en-US" sz="2000" dirty="0" smtClean="0">
                <a:latin typeface="UD デジタル 教科書体 NK-B" panose="02020700000000000000" pitchFamily="18" charset="-128"/>
                <a:ea typeface="UD デジタル 教科書体 NK-B" panose="02020700000000000000" pitchFamily="18" charset="-128"/>
              </a:rPr>
              <a:t>　　　　　　　　　　　　　　　　　　　 </a:t>
            </a:r>
            <a:r>
              <a:rPr lang="ja-JP" altLang="en-US" sz="2000" dirty="0" err="1" smtClean="0">
                <a:latin typeface="UD デジタル 教科書体 NK-B" panose="02020700000000000000" pitchFamily="18" charset="-128"/>
                <a:ea typeface="UD デジタル 教科書体 NK-B" panose="02020700000000000000" pitchFamily="18" charset="-128"/>
              </a:rPr>
              <a:t>ち</a:t>
            </a:r>
            <a:r>
              <a:rPr lang="ja-JP" altLang="en-US" sz="2000" dirty="0" smtClean="0">
                <a:latin typeface="UD デジタル 教科書体 NK-B" panose="02020700000000000000" pitchFamily="18" charset="-128"/>
                <a:ea typeface="UD デジタル 教科書体 NK-B" panose="02020700000000000000" pitchFamily="18" charset="-128"/>
              </a:rPr>
              <a:t>じょう</a:t>
            </a:r>
            <a:r>
              <a:rPr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smtClean="0">
                <a:latin typeface="UD デジタル 教科書体 NK-B" panose="02020700000000000000" pitchFamily="18" charset="-128"/>
                <a:ea typeface="UD デジタル 教科書体 NK-B" panose="02020700000000000000" pitchFamily="18" charset="-128"/>
              </a:rPr>
              <a:t> な</a:t>
            </a:r>
            <a:r>
              <a:rPr lang="ja-JP" altLang="en-US" sz="2000" dirty="0">
                <a:latin typeface="UD デジタル 教科書体 NK-B" panose="02020700000000000000" pitchFamily="18" charset="-128"/>
                <a:ea typeface="UD デジタル 教科書体 NK-B" panose="02020700000000000000" pitchFamily="18" charset="-128"/>
              </a:rPr>
              <a:t>が　あいだ くんれん</a:t>
            </a:r>
          </a:p>
        </p:txBody>
      </p:sp>
      <p:sp>
        <p:nvSpPr>
          <p:cNvPr id="22" name="テキスト ボックス 21">
            <a:extLst>
              <a:ext uri="{FF2B5EF4-FFF2-40B4-BE49-F238E27FC236}">
                <a16:creationId xmlns:a16="http://schemas.microsoft.com/office/drawing/2014/main" id="{AE2A2F34-7CB5-47AB-B509-B0104DB41EDC}"/>
              </a:ext>
            </a:extLst>
          </p:cNvPr>
          <p:cNvSpPr txBox="1"/>
          <p:nvPr/>
        </p:nvSpPr>
        <p:spPr>
          <a:xfrm>
            <a:off x="7504366" y="180000"/>
            <a:ext cx="288000" cy="6480000"/>
          </a:xfrm>
          <a:prstGeom prst="rect">
            <a:avLst/>
          </a:prstGeom>
          <a:noFill/>
        </p:spPr>
        <p:txBody>
          <a:bodyPr vert="eaVert" wrap="square" rtlCol="0" anchor="ctr" anchorCtr="0">
            <a:noAutofit/>
          </a:bodyPr>
          <a:lstStyle/>
          <a:p>
            <a:pPr algn="just"/>
            <a:r>
              <a:rPr lang="ja-JP" altLang="en-US" sz="2000" dirty="0" smtClean="0">
                <a:latin typeface="UD デジタル 教科書体 NK-B" panose="02020700000000000000" pitchFamily="18" charset="-128"/>
                <a:ea typeface="UD デジタル 教科書体 NK-B" panose="02020700000000000000" pitchFamily="18" charset="-128"/>
              </a:rPr>
              <a:t>　　　　　　　　　　　　　　　　　　　　　 なか</a:t>
            </a:r>
            <a:endParaRPr kumimoji="1" lang="en-US" altLang="ja-JP" sz="2000" dirty="0" smtClean="0">
              <a:latin typeface="UD デジタル 教科書体 NK-B" panose="02020700000000000000" pitchFamily="18" charset="-128"/>
              <a:ea typeface="UD デジタル 教科書体 NK-B" panose="02020700000000000000" pitchFamily="18" charset="-128"/>
            </a:endParaRPr>
          </a:p>
        </p:txBody>
      </p:sp>
      <p:sp>
        <p:nvSpPr>
          <p:cNvPr id="23" name="テキスト ボックス 22">
            <a:extLst>
              <a:ext uri="{FF2B5EF4-FFF2-40B4-BE49-F238E27FC236}">
                <a16:creationId xmlns:a16="http://schemas.microsoft.com/office/drawing/2014/main" id="{FA648123-021C-4101-9F2D-E337441CAC16}"/>
              </a:ext>
            </a:extLst>
          </p:cNvPr>
          <p:cNvSpPr txBox="1"/>
          <p:nvPr/>
        </p:nvSpPr>
        <p:spPr>
          <a:xfrm>
            <a:off x="6689521" y="198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4" name="テキスト ボックス 23">
            <a:extLst>
              <a:ext uri="{FF2B5EF4-FFF2-40B4-BE49-F238E27FC236}">
                <a16:creationId xmlns:a16="http://schemas.microsoft.com/office/drawing/2014/main" id="{CD1FBBBB-BF8C-4183-ACAB-1B1872ED531F}"/>
              </a:ext>
            </a:extLst>
          </p:cNvPr>
          <p:cNvSpPr txBox="1"/>
          <p:nvPr/>
        </p:nvSpPr>
        <p:spPr>
          <a:xfrm>
            <a:off x="5876657" y="198000"/>
            <a:ext cx="288000" cy="6480000"/>
          </a:xfrm>
          <a:prstGeom prst="rect">
            <a:avLst/>
          </a:prstGeom>
          <a:noFill/>
        </p:spPr>
        <p:txBody>
          <a:bodyPr vert="eaVert" wrap="square" rtlCol="0" anchor="ctr" anchorCtr="0">
            <a:noAutofit/>
          </a:bodyPr>
          <a:lstStyle/>
          <a:p>
            <a:pPr algn="just"/>
            <a:r>
              <a:rPr kumimoji="1" lang="ja-JP" altLang="en-US" sz="2000" dirty="0" smtClean="0">
                <a:latin typeface="UD デジタル 教科書体 NK-B" panose="02020700000000000000" pitchFamily="18" charset="-128"/>
                <a:ea typeface="UD デジタル 教科書体 NK-B" panose="02020700000000000000" pitchFamily="18" charset="-128"/>
              </a:rPr>
              <a:t>　　　　　　　　　　　　　　　　　　　　　　　　　　　 </a:t>
            </a:r>
            <a:r>
              <a:rPr kumimoji="1" lang="ja-JP" altLang="en-US" sz="2000" dirty="0" err="1" smtClean="0">
                <a:latin typeface="UD デジタル 教科書体 NK-B" panose="02020700000000000000" pitchFamily="18" charset="-128"/>
                <a:ea typeface="UD デジタル 教科書体 NK-B" panose="02020700000000000000" pitchFamily="18" charset="-128"/>
              </a:rPr>
              <a:t>り</a:t>
            </a:r>
            <a:r>
              <a:rPr kumimoji="1" lang="ja-JP" altLang="en-US" sz="2000" dirty="0" smtClean="0">
                <a:latin typeface="UD デジタル 教科書体 NK-B" panose="02020700000000000000" pitchFamily="18" charset="-128"/>
                <a:ea typeface="UD デジタル 教科書体 NK-B" panose="02020700000000000000" pitchFamily="18" charset="-128"/>
              </a:rPr>
              <a:t>ゆう　　　かんが</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a:extLst>
              <a:ext uri="{FF2B5EF4-FFF2-40B4-BE49-F238E27FC236}">
                <a16:creationId xmlns:a16="http://schemas.microsoft.com/office/drawing/2014/main" id="{F353666D-1012-48B4-917C-E7B456E8462E}"/>
              </a:ext>
            </a:extLst>
          </p:cNvPr>
          <p:cNvSpPr txBox="1"/>
          <p:nvPr/>
        </p:nvSpPr>
        <p:spPr>
          <a:xfrm>
            <a:off x="5015238" y="198000"/>
            <a:ext cx="288000" cy="6480000"/>
          </a:xfrm>
          <a:prstGeom prst="rect">
            <a:avLst/>
          </a:prstGeom>
          <a:noFill/>
        </p:spPr>
        <p:txBody>
          <a:bodyPr vert="eaVert" wrap="square" rtlCol="0" anchor="ctr" anchorCtr="0">
            <a:noAutofit/>
          </a:bodyPr>
          <a:lstStyle/>
          <a:p>
            <a:pPr algn="just"/>
            <a:r>
              <a:rPr kumimoji="1" lang="ja-JP" altLang="en-US" sz="2000" dirty="0" smtClean="0">
                <a:latin typeface="UD デジタル 教科書体 NK-B" panose="02020700000000000000" pitchFamily="18" charset="-128"/>
                <a:ea typeface="UD デジタル 教科書体 NK-B" panose="02020700000000000000" pitchFamily="18" charset="-128"/>
              </a:rPr>
              <a:t>つぎ　　　　　　　　　　　　　　　　　　　　　　　　　　かんが</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6" name="テキスト ボックス 25">
            <a:extLst>
              <a:ext uri="{FF2B5EF4-FFF2-40B4-BE49-F238E27FC236}">
                <a16:creationId xmlns:a16="http://schemas.microsoft.com/office/drawing/2014/main" id="{A4DE4518-AE4F-49D1-8464-89E48F3AA4A6}"/>
              </a:ext>
            </a:extLst>
          </p:cNvPr>
          <p:cNvSpPr txBox="1"/>
          <p:nvPr/>
        </p:nvSpPr>
        <p:spPr>
          <a:xfrm>
            <a:off x="4211232" y="198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7" name="テキスト ボックス 26">
            <a:extLst>
              <a:ext uri="{FF2B5EF4-FFF2-40B4-BE49-F238E27FC236}">
                <a16:creationId xmlns:a16="http://schemas.microsoft.com/office/drawing/2014/main" id="{33DE6BC4-0863-481F-BCA4-2B4A8674B726}"/>
              </a:ext>
            </a:extLst>
          </p:cNvPr>
          <p:cNvSpPr txBox="1"/>
          <p:nvPr/>
        </p:nvSpPr>
        <p:spPr>
          <a:xfrm>
            <a:off x="3364991" y="198000"/>
            <a:ext cx="288000" cy="6480000"/>
          </a:xfrm>
          <a:prstGeom prst="rect">
            <a:avLst/>
          </a:prstGeom>
          <a:noFill/>
        </p:spPr>
        <p:txBody>
          <a:bodyPr vert="eaVert" wrap="square" rtlCol="0" anchor="ctr" anchorCtr="0">
            <a:noAutofit/>
          </a:bodyPr>
          <a:lstStyle/>
          <a:p>
            <a:pPr algn="just"/>
            <a:r>
              <a:rPr kumimoji="1" lang="ja-JP" altLang="en-US" sz="2000" dirty="0" smtClean="0">
                <a:latin typeface="UD デジタル 教科書体 NK-B" panose="02020700000000000000" pitchFamily="18" charset="-128"/>
                <a:ea typeface="UD デジタル 教科書体 NK-B" panose="02020700000000000000" pitchFamily="18" charset="-128"/>
              </a:rPr>
              <a:t>　　　　　　　　　　　　　　　　しごと</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8" name="テキスト ボックス 27">
            <a:extLst>
              <a:ext uri="{FF2B5EF4-FFF2-40B4-BE49-F238E27FC236}">
                <a16:creationId xmlns:a16="http://schemas.microsoft.com/office/drawing/2014/main" id="{52A39A4B-A2E6-4A77-AAD2-86BA5CDA7B25}"/>
              </a:ext>
            </a:extLst>
          </p:cNvPr>
          <p:cNvSpPr txBox="1"/>
          <p:nvPr/>
        </p:nvSpPr>
        <p:spPr>
          <a:xfrm>
            <a:off x="2563978"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わる</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9" name="テキスト ボックス 28">
            <a:extLst>
              <a:ext uri="{FF2B5EF4-FFF2-40B4-BE49-F238E27FC236}">
                <a16:creationId xmlns:a16="http://schemas.microsoft.com/office/drawing/2014/main" id="{DCB7656F-1EA1-425E-8618-D2E0C472902D}"/>
              </a:ext>
            </a:extLst>
          </p:cNvPr>
          <p:cNvSpPr txBox="1"/>
          <p:nvPr/>
        </p:nvSpPr>
        <p:spPr>
          <a:xfrm>
            <a:off x="1751424"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smtClean="0">
                <a:latin typeface="UD デジタル 教科書体 NK-B" panose="02020700000000000000" pitchFamily="18" charset="-128"/>
                <a:ea typeface="UD デジタル 教科書体 NK-B" panose="02020700000000000000" pitchFamily="18" charset="-128"/>
              </a:rPr>
              <a:t>じぶん</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30" name="テキスト ボックス 29">
            <a:extLst>
              <a:ext uri="{FF2B5EF4-FFF2-40B4-BE49-F238E27FC236}">
                <a16:creationId xmlns:a16="http://schemas.microsoft.com/office/drawing/2014/main" id="{8033077B-8C08-4CB1-9B08-E6473CAADF1B}"/>
              </a:ext>
            </a:extLst>
          </p:cNvPr>
          <p:cNvSpPr txBox="1"/>
          <p:nvPr/>
        </p:nvSpPr>
        <p:spPr>
          <a:xfrm>
            <a:off x="928213" y="198000"/>
            <a:ext cx="288000" cy="6480000"/>
          </a:xfrm>
          <a:prstGeom prst="rect">
            <a:avLst/>
          </a:prstGeom>
          <a:noFill/>
        </p:spPr>
        <p:txBody>
          <a:bodyPr vert="eaVert" wrap="square" rtlCol="0" anchor="ctr" anchorCtr="0">
            <a:noAutofit/>
          </a:bodyPr>
          <a:lstStyle/>
          <a:p>
            <a:pPr algn="just"/>
            <a:r>
              <a:rPr kumimoji="1" lang="ja-JP" altLang="en-US" sz="2000" dirty="0" smtClean="0">
                <a:latin typeface="UD デジタル 教科書体 NK-B" panose="02020700000000000000" pitchFamily="18" charset="-128"/>
                <a:ea typeface="UD デジタル 教科書体 NK-B" panose="02020700000000000000" pitchFamily="18" charset="-128"/>
              </a:rPr>
              <a:t>たいせつ</a:t>
            </a:r>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ちから</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021827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E1CD116-7196-44F0-9F52-1F6060F024E2}"/>
              </a:ext>
            </a:extLst>
          </p:cNvPr>
          <p:cNvSpPr txBox="1"/>
          <p:nvPr/>
        </p:nvSpPr>
        <p:spPr>
          <a:xfrm>
            <a:off x="156000" y="180000"/>
            <a:ext cx="11880000" cy="6480000"/>
          </a:xfrm>
          <a:prstGeom prst="rect">
            <a:avLst/>
          </a:prstGeom>
          <a:noFill/>
        </p:spPr>
        <p:txBody>
          <a:bodyPr wrap="square" rtlCol="0" anchor="t" anchorCtr="0">
            <a:noAutofit/>
          </a:bodyPr>
          <a:lstStyle/>
          <a:p>
            <a:pPr algn="just">
              <a:lnSpc>
                <a:spcPts val="7500"/>
              </a:lnSpc>
            </a:pPr>
            <a:r>
              <a:rPr kumimoji="1" lang="ja-JP" altLang="en-US" sz="4800" dirty="0">
                <a:latin typeface="UD デジタル 教科書体 NK-B" panose="02020700000000000000" pitchFamily="18" charset="-128"/>
                <a:ea typeface="UD デジタル 教科書体 NK-B" panose="02020700000000000000" pitchFamily="18" charset="-128"/>
              </a:rPr>
              <a:t>　</a:t>
            </a: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8849" y="1277140"/>
            <a:ext cx="3287151" cy="5018550"/>
          </a:xfrm>
          <a:prstGeom prst="rect">
            <a:avLst/>
          </a:prstGeom>
        </p:spPr>
      </p:pic>
      <p:sp>
        <p:nvSpPr>
          <p:cNvPr id="14" name="吹き出し: 角を丸めた四角形 13">
            <a:extLst>
              <a:ext uri="{FF2B5EF4-FFF2-40B4-BE49-F238E27FC236}">
                <a16:creationId xmlns:a16="http://schemas.microsoft.com/office/drawing/2014/main" id="{AAB1AFBE-CE77-48CF-BF66-3F3B90E32EB1}"/>
              </a:ext>
            </a:extLst>
          </p:cNvPr>
          <p:cNvSpPr/>
          <p:nvPr/>
        </p:nvSpPr>
        <p:spPr>
          <a:xfrm>
            <a:off x="409714" y="493286"/>
            <a:ext cx="7560000" cy="3132000"/>
          </a:xfrm>
          <a:prstGeom prst="wedgeRoundRectCallout">
            <a:avLst>
              <a:gd name="adj1" fmla="val 56570"/>
              <a:gd name="adj2" fmla="val 22195"/>
              <a:gd name="adj3" fmla="val 16667"/>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just">
              <a:lnSpc>
                <a:spcPct val="150000"/>
              </a:lnSpc>
            </a:pPr>
            <a:r>
              <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rPr>
              <a:t>　</a:t>
            </a:r>
            <a:r>
              <a:rPr kumimoji="1" lang="ja-JP" altLang="en-US" sz="3200" spc="-300" dirty="0">
                <a:solidFill>
                  <a:schemeClr val="tx1"/>
                </a:solidFill>
                <a:latin typeface="HG創英ﾌﾟﾚｾﾞﾝｽEB" panose="02020809000000000000" pitchFamily="17" charset="-128"/>
                <a:ea typeface="HG創英ﾌﾟﾚｾﾞﾝｽEB" panose="02020809000000000000" pitchFamily="17" charset="-128"/>
              </a:rPr>
              <a:t>あなたの「</a:t>
            </a:r>
            <a:r>
              <a:rPr kumimoji="1" lang="ja-JP" altLang="en-US" sz="3200" spc="-300" dirty="0" smtClean="0">
                <a:solidFill>
                  <a:schemeClr val="tx1"/>
                </a:solidFill>
                <a:latin typeface="HG創英ﾌﾟﾚｾﾞﾝｽEB" panose="02020809000000000000" pitchFamily="17" charset="-128"/>
                <a:ea typeface="HG創英ﾌﾟﾚｾﾞﾝｽEB" panose="02020809000000000000" pitchFamily="17" charset="-128"/>
              </a:rPr>
              <a:t>わたし ら</a:t>
            </a:r>
            <a:r>
              <a:rPr kumimoji="1" lang="ja-JP" altLang="en-US" sz="3200" spc="-300" dirty="0">
                <a:solidFill>
                  <a:schemeClr val="tx1"/>
                </a:solidFill>
                <a:latin typeface="HG創英ﾌﾟﾚｾﾞﾝｽEB" panose="02020809000000000000" pitchFamily="17" charset="-128"/>
                <a:ea typeface="HG創英ﾌﾟﾚｾﾞﾝｽEB" panose="02020809000000000000" pitchFamily="17" charset="-128"/>
              </a:rPr>
              <a:t>しさ」をのばして</a:t>
            </a:r>
            <a:endParaRPr kumimoji="1" lang="en-US" altLang="ja-JP" sz="3200" spc="-300" dirty="0">
              <a:solidFill>
                <a:schemeClr val="tx1"/>
              </a:solidFill>
              <a:latin typeface="HG創英ﾌﾟﾚｾﾞﾝｽEB" panose="02020809000000000000" pitchFamily="17" charset="-128"/>
              <a:ea typeface="HG創英ﾌﾟﾚｾﾞﾝｽEB" panose="02020809000000000000" pitchFamily="17" charset="-128"/>
            </a:endParaRPr>
          </a:p>
          <a:p>
            <a:pPr algn="just">
              <a:lnSpc>
                <a:spcPts val="5500"/>
              </a:lnSpc>
            </a:pPr>
            <a:r>
              <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rPr>
              <a:t>いくために、どんなことができるか、</a:t>
            </a:r>
            <a:endParaRPr kumimoji="1" lang="en-US" altLang="ja-JP" sz="3200" dirty="0">
              <a:solidFill>
                <a:schemeClr val="tx1"/>
              </a:solidFill>
              <a:latin typeface="HG創英ﾌﾟﾚｾﾞﾝｽEB" panose="02020809000000000000" pitchFamily="17" charset="-128"/>
              <a:ea typeface="HG創英ﾌﾟﾚｾﾞﾝｽEB" panose="02020809000000000000" pitchFamily="17" charset="-128"/>
            </a:endParaRPr>
          </a:p>
          <a:p>
            <a:pPr algn="just">
              <a:lnSpc>
                <a:spcPts val="5500"/>
              </a:lnSpc>
            </a:pPr>
            <a:r>
              <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rPr>
              <a:t>考えて、記入用紙に書きとめて</a:t>
            </a:r>
            <a:endParaRPr kumimoji="1" lang="en-US" altLang="ja-JP" sz="3200" dirty="0">
              <a:solidFill>
                <a:schemeClr val="tx1"/>
              </a:solidFill>
              <a:latin typeface="HG創英ﾌﾟﾚｾﾞﾝｽEB" panose="02020809000000000000" pitchFamily="17" charset="-128"/>
              <a:ea typeface="HG創英ﾌﾟﾚｾﾞﾝｽEB" panose="02020809000000000000" pitchFamily="17" charset="-128"/>
            </a:endParaRPr>
          </a:p>
          <a:p>
            <a:pPr algn="just">
              <a:lnSpc>
                <a:spcPts val="5500"/>
              </a:lnSpc>
            </a:pPr>
            <a:r>
              <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rPr>
              <a:t>おきましょう。</a:t>
            </a:r>
          </a:p>
        </p:txBody>
      </p:sp>
      <p:sp>
        <p:nvSpPr>
          <p:cNvPr id="15" name="テキスト ボックス 14">
            <a:extLst>
              <a:ext uri="{FF2B5EF4-FFF2-40B4-BE49-F238E27FC236}">
                <a16:creationId xmlns:a16="http://schemas.microsoft.com/office/drawing/2014/main" id="{ECC1BE55-ECC9-41C9-B47D-2B9D2FF6BDB0}"/>
              </a:ext>
            </a:extLst>
          </p:cNvPr>
          <p:cNvSpPr txBox="1"/>
          <p:nvPr/>
        </p:nvSpPr>
        <p:spPr>
          <a:xfrm>
            <a:off x="409714" y="493286"/>
            <a:ext cx="7920000" cy="360000"/>
          </a:xfrm>
          <a:prstGeom prst="rect">
            <a:avLst/>
          </a:prstGeom>
          <a:noFill/>
        </p:spPr>
        <p:txBody>
          <a:bodyPr wrap="square" rtlCol="0" anchor="ctr" anchorCtr="0">
            <a:noAutofit/>
          </a:bodyPr>
          <a:lstStyle/>
          <a:p>
            <a:pPr algn="just"/>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16" name="テキスト ボックス 15">
            <a:extLst>
              <a:ext uri="{FF2B5EF4-FFF2-40B4-BE49-F238E27FC236}">
                <a16:creationId xmlns:a16="http://schemas.microsoft.com/office/drawing/2014/main" id="{495DEDC6-3D21-4E3B-9B5C-6FA55BB383A8}"/>
              </a:ext>
            </a:extLst>
          </p:cNvPr>
          <p:cNvSpPr txBox="1"/>
          <p:nvPr/>
        </p:nvSpPr>
        <p:spPr>
          <a:xfrm>
            <a:off x="409714" y="1277140"/>
            <a:ext cx="7920000" cy="360000"/>
          </a:xfrm>
          <a:prstGeom prst="rect">
            <a:avLst/>
          </a:prstGeom>
          <a:noFill/>
        </p:spPr>
        <p:txBody>
          <a:bodyPr wrap="square" rtlCol="0" anchor="ctr" anchorCtr="0">
            <a:noAutofit/>
          </a:bodyPr>
          <a:lstStyle/>
          <a:p>
            <a:pPr algn="just"/>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17" name="テキスト ボックス 16">
            <a:extLst>
              <a:ext uri="{FF2B5EF4-FFF2-40B4-BE49-F238E27FC236}">
                <a16:creationId xmlns:a16="http://schemas.microsoft.com/office/drawing/2014/main" id="{1C71802C-FCBC-426E-970F-ECCF58875F18}"/>
              </a:ext>
            </a:extLst>
          </p:cNvPr>
          <p:cNvSpPr txBox="1"/>
          <p:nvPr/>
        </p:nvSpPr>
        <p:spPr>
          <a:xfrm>
            <a:off x="409714" y="1846224"/>
            <a:ext cx="7920000" cy="360000"/>
          </a:xfrm>
          <a:prstGeom prst="rect">
            <a:avLst/>
          </a:prstGeom>
          <a:noFill/>
        </p:spPr>
        <p:txBody>
          <a:bodyPr wrap="square" rtlCol="0" anchor="ctr" anchorCtr="0">
            <a:noAutofit/>
          </a:bodyPr>
          <a:lstStyle/>
          <a:p>
            <a:pPr algn="just"/>
            <a:r>
              <a:rPr lang="ja-JP" altLang="en-US" sz="2000" dirty="0">
                <a:latin typeface="HG創英ﾌﾟﾚｾﾞﾝｽEB" panose="02020809000000000000" pitchFamily="17" charset="-128"/>
                <a:ea typeface="HG創英ﾌﾟﾚｾﾞﾝｽEB" panose="02020809000000000000" pitchFamily="17" charset="-128"/>
              </a:rPr>
              <a:t>かんが　　　</a:t>
            </a:r>
            <a:r>
              <a:rPr lang="ja-JP" altLang="en-US" sz="2000" dirty="0" smtClean="0">
                <a:latin typeface="HG創英ﾌﾟﾚｾﾞﾝｽEB" panose="02020809000000000000" pitchFamily="17" charset="-128"/>
                <a:ea typeface="HG創英ﾌﾟﾚｾﾞﾝｽEB" panose="02020809000000000000" pitchFamily="17" charset="-128"/>
              </a:rPr>
              <a:t> きにゅう</a:t>
            </a:r>
            <a:r>
              <a:rPr lang="ja-JP" altLang="en-US" sz="2000" dirty="0">
                <a:latin typeface="HG創英ﾌﾟﾚｾﾞﾝｽEB" panose="02020809000000000000" pitchFamily="17" charset="-128"/>
                <a:ea typeface="HG創英ﾌﾟﾚｾﾞﾝｽEB" panose="02020809000000000000" pitchFamily="17" charset="-128"/>
              </a:rPr>
              <a:t>ようし　　か</a:t>
            </a:r>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18" name="吹き出し: 角を丸めた四角形 17">
            <a:extLst>
              <a:ext uri="{FF2B5EF4-FFF2-40B4-BE49-F238E27FC236}">
                <a16:creationId xmlns:a16="http://schemas.microsoft.com/office/drawing/2014/main" id="{B91A4A55-E1A6-40ED-955E-276048E03999}"/>
              </a:ext>
            </a:extLst>
          </p:cNvPr>
          <p:cNvSpPr/>
          <p:nvPr/>
        </p:nvSpPr>
        <p:spPr>
          <a:xfrm>
            <a:off x="1054136" y="4087257"/>
            <a:ext cx="7920000" cy="1800000"/>
          </a:xfrm>
          <a:prstGeom prst="wedgeRoundRectCallout">
            <a:avLst>
              <a:gd name="adj1" fmla="val 56570"/>
              <a:gd name="adj2" fmla="val 22195"/>
              <a:gd name="adj3" fmla="val 16667"/>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just">
              <a:lnSpc>
                <a:spcPct val="150000"/>
              </a:lnSpc>
            </a:pPr>
            <a:r>
              <a:rPr lang="ja-JP" altLang="en-US" sz="3200" dirty="0">
                <a:solidFill>
                  <a:schemeClr val="tx1"/>
                </a:solidFill>
                <a:latin typeface="HG創英ﾌﾟﾚｾﾞﾝｽEB" panose="02020809000000000000" pitchFamily="17" charset="-128"/>
                <a:ea typeface="HG創英ﾌﾟﾚｾﾞﾝｽEB" panose="02020809000000000000" pitchFamily="17" charset="-128"/>
              </a:rPr>
              <a:t>　そして、ときどき、「</a:t>
            </a:r>
            <a:r>
              <a:rPr lang="ja-JP" altLang="en-US" sz="3200" dirty="0" smtClean="0">
                <a:solidFill>
                  <a:schemeClr val="tx1"/>
                </a:solidFill>
                <a:latin typeface="HG創英ﾌﾟﾚｾﾞﾝｽEB" panose="02020809000000000000" pitchFamily="17" charset="-128"/>
                <a:ea typeface="HG創英ﾌﾟﾚｾﾞﾝｽEB" panose="02020809000000000000" pitchFamily="17" charset="-128"/>
              </a:rPr>
              <a:t>わたし ら</a:t>
            </a:r>
            <a:r>
              <a:rPr lang="ja-JP" altLang="en-US" sz="3200" dirty="0">
                <a:solidFill>
                  <a:schemeClr val="tx1"/>
                </a:solidFill>
                <a:latin typeface="HG創英ﾌﾟﾚｾﾞﾝｽEB" panose="02020809000000000000" pitchFamily="17" charset="-128"/>
                <a:ea typeface="HG創英ﾌﾟﾚｾﾞﾝｽEB" panose="02020809000000000000" pitchFamily="17" charset="-128"/>
              </a:rPr>
              <a:t>しさ」を考えてみましょう。</a:t>
            </a:r>
            <a:endPar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endParaRPr>
          </a:p>
        </p:txBody>
      </p:sp>
      <p:sp>
        <p:nvSpPr>
          <p:cNvPr id="19" name="テキスト ボックス 18">
            <a:extLst>
              <a:ext uri="{FF2B5EF4-FFF2-40B4-BE49-F238E27FC236}">
                <a16:creationId xmlns:a16="http://schemas.microsoft.com/office/drawing/2014/main" id="{8B9294E4-FFBC-4892-9C40-6F5DE82E51EC}"/>
              </a:ext>
            </a:extLst>
          </p:cNvPr>
          <p:cNvSpPr txBox="1"/>
          <p:nvPr/>
        </p:nvSpPr>
        <p:spPr>
          <a:xfrm>
            <a:off x="409714" y="2546014"/>
            <a:ext cx="7920000" cy="360000"/>
          </a:xfrm>
          <a:prstGeom prst="rect">
            <a:avLst/>
          </a:prstGeom>
          <a:noFill/>
        </p:spPr>
        <p:txBody>
          <a:bodyPr wrap="square" rtlCol="0" anchor="ctr" anchorCtr="0">
            <a:noAutofit/>
          </a:bodyPr>
          <a:lstStyle/>
          <a:p>
            <a:pPr algn="just"/>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20" name="テキスト ボックス 19">
            <a:extLst>
              <a:ext uri="{FF2B5EF4-FFF2-40B4-BE49-F238E27FC236}">
                <a16:creationId xmlns:a16="http://schemas.microsoft.com/office/drawing/2014/main" id="{954D1567-458B-4EC7-8C12-E1F1D387DF5A}"/>
              </a:ext>
            </a:extLst>
          </p:cNvPr>
          <p:cNvSpPr txBox="1"/>
          <p:nvPr/>
        </p:nvSpPr>
        <p:spPr>
          <a:xfrm>
            <a:off x="1054136" y="4109646"/>
            <a:ext cx="7920000" cy="360000"/>
          </a:xfrm>
          <a:prstGeom prst="rect">
            <a:avLst/>
          </a:prstGeom>
          <a:noFill/>
        </p:spPr>
        <p:txBody>
          <a:bodyPr wrap="square" rtlCol="0" anchor="ctr" anchorCtr="0">
            <a:noAutofit/>
          </a:bodyPr>
          <a:lstStyle/>
          <a:p>
            <a:pPr algn="just"/>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21" name="テキスト ボックス 20">
            <a:extLst>
              <a:ext uri="{FF2B5EF4-FFF2-40B4-BE49-F238E27FC236}">
                <a16:creationId xmlns:a16="http://schemas.microsoft.com/office/drawing/2014/main" id="{62444313-DD5D-447C-97BB-F46BB7C0625F}"/>
              </a:ext>
            </a:extLst>
          </p:cNvPr>
          <p:cNvSpPr txBox="1"/>
          <p:nvPr/>
        </p:nvSpPr>
        <p:spPr>
          <a:xfrm>
            <a:off x="1054136" y="4864652"/>
            <a:ext cx="7920000" cy="360000"/>
          </a:xfrm>
          <a:prstGeom prst="rect">
            <a:avLst/>
          </a:prstGeom>
          <a:noFill/>
        </p:spPr>
        <p:txBody>
          <a:bodyPr wrap="square" rtlCol="0" anchor="ctr" anchorCtr="0">
            <a:noAutofit/>
          </a:bodyPr>
          <a:lstStyle/>
          <a:p>
            <a:pPr algn="just"/>
            <a:r>
              <a:rPr lang="ja-JP" altLang="en-US" sz="2000" dirty="0">
                <a:latin typeface="HG創英ﾌﾟﾚｾﾞﾝｽEB" panose="02020809000000000000" pitchFamily="17" charset="-128"/>
                <a:ea typeface="HG創英ﾌﾟﾚｾﾞﾝｽEB" panose="02020809000000000000" pitchFamily="17" charset="-128"/>
              </a:rPr>
              <a:t>　かんが</a:t>
            </a:r>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3" name="テキスト ボックス 2">
            <a:extLst>
              <a:ext uri="{FF2B5EF4-FFF2-40B4-BE49-F238E27FC236}">
                <a16:creationId xmlns:a16="http://schemas.microsoft.com/office/drawing/2014/main" id="{AECF644A-8DB5-434B-9047-F136E0ECB1CE}"/>
              </a:ext>
            </a:extLst>
          </p:cNvPr>
          <p:cNvSpPr txBox="1"/>
          <p:nvPr/>
        </p:nvSpPr>
        <p:spPr>
          <a:xfrm>
            <a:off x="156000" y="6300000"/>
            <a:ext cx="11880000" cy="360000"/>
          </a:xfrm>
          <a:prstGeom prst="rect">
            <a:avLst/>
          </a:prstGeom>
          <a:noFill/>
        </p:spPr>
        <p:txBody>
          <a:bodyPr wrap="square" rtlCol="0" anchor="ctr" anchorCtr="0">
            <a:noAutofit/>
          </a:bodyPr>
          <a:lstStyle/>
          <a:p>
            <a:pPr algn="r"/>
            <a:r>
              <a:rPr kumimoji="1" lang="ja-JP" altLang="en-US" sz="2000" dirty="0">
                <a:latin typeface="ＭＳ ゴシック" panose="020B0609070205080204" pitchFamily="49" charset="-128"/>
                <a:ea typeface="ＭＳ ゴシック" panose="020B0609070205080204" pitchFamily="49" charset="-128"/>
              </a:rPr>
              <a:t>参考「どうとく第３学年</a:t>
            </a:r>
            <a:r>
              <a:rPr kumimoji="1" lang="en-US" altLang="ja-JP" sz="2000" dirty="0">
                <a:latin typeface="ＭＳ ゴシック" panose="020B0609070205080204" pitchFamily="49" charset="-128"/>
                <a:ea typeface="ＭＳ ゴシック" panose="020B0609070205080204" pitchFamily="49" charset="-128"/>
              </a:rPr>
              <a:t>『</a:t>
            </a:r>
            <a:r>
              <a:rPr kumimoji="1" lang="ja-JP" altLang="en-US" sz="2000" dirty="0">
                <a:latin typeface="ＭＳ ゴシック" panose="020B0609070205080204" pitchFamily="49" charset="-128"/>
                <a:ea typeface="ＭＳ ゴシック" panose="020B0609070205080204" pitchFamily="49" charset="-128"/>
              </a:rPr>
              <a:t>きみがいちばんひかるとき</a:t>
            </a:r>
            <a:r>
              <a:rPr kumimoji="1" lang="en-US" altLang="ja-JP" sz="2000" dirty="0">
                <a:latin typeface="ＭＳ ゴシック" panose="020B0609070205080204" pitchFamily="49" charset="-128"/>
                <a:ea typeface="ＭＳ ゴシック" panose="020B0609070205080204" pitchFamily="49" charset="-128"/>
              </a:rPr>
              <a:t>』</a:t>
            </a:r>
            <a:r>
              <a:rPr kumimoji="1" lang="ja-JP" altLang="en-US" sz="2000" dirty="0">
                <a:latin typeface="ＭＳ ゴシック" panose="020B0609070205080204" pitchFamily="49" charset="-128"/>
                <a:ea typeface="ＭＳ ゴシック" panose="020B0609070205080204" pitchFamily="49" charset="-128"/>
              </a:rPr>
              <a:t>」光村図書</a:t>
            </a:r>
          </a:p>
        </p:txBody>
      </p:sp>
    </p:spTree>
    <p:extLst>
      <p:ext uri="{BB962C8B-B14F-4D97-AF65-F5344CB8AC3E}">
        <p14:creationId xmlns:p14="http://schemas.microsoft.com/office/powerpoint/2010/main" val="1782394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720DF83-2A36-4FC4-AFA1-5D4D4D630685}"/>
              </a:ext>
            </a:extLst>
          </p:cNvPr>
          <p:cNvSpPr txBox="1"/>
          <p:nvPr/>
        </p:nvSpPr>
        <p:spPr>
          <a:xfrm>
            <a:off x="156000" y="180000"/>
            <a:ext cx="11880000" cy="6480000"/>
          </a:xfrm>
          <a:prstGeom prst="rect">
            <a:avLst/>
          </a:prstGeom>
          <a:noFill/>
        </p:spPr>
        <p:txBody>
          <a:bodyPr wrap="square" rtlCol="0">
            <a:noAutofit/>
          </a:bodyPr>
          <a:lstStyle/>
          <a:p>
            <a:pPr algn="just">
              <a:lnSpc>
                <a:spcPts val="1000"/>
              </a:lnSpc>
            </a:pPr>
            <a:endParaRPr lang="en-US" altLang="ja-JP" sz="4400" dirty="0">
              <a:latin typeface="UD デジタル 教科書体 NK-R" panose="02020400000000000000" pitchFamily="18" charset="-128"/>
              <a:ea typeface="UD デジタル 教科書体 NK-R" panose="02020400000000000000" pitchFamily="18" charset="-128"/>
            </a:endParaRPr>
          </a:p>
          <a:p>
            <a:pPr algn="just"/>
            <a:r>
              <a:rPr kumimoji="1" lang="ja-JP" altLang="en-US" sz="4400" dirty="0">
                <a:latin typeface="UD デジタル 教科書体 NK-R" panose="02020400000000000000" pitchFamily="18" charset="-128"/>
                <a:ea typeface="UD デジタル 教科書体 NK-R" panose="02020400000000000000" pitchFamily="18" charset="-128"/>
              </a:rPr>
              <a:t>　　　　　　　　　　　　</a:t>
            </a:r>
            <a:endParaRPr kumimoji="1" lang="en-US" altLang="ja-JP" sz="4400" u="heavy" dirty="0">
              <a:uFill>
                <a:solidFill>
                  <a:srgbClr val="0070C0"/>
                </a:solidFill>
              </a:uFill>
              <a:latin typeface="UD デジタル 教科書体 NK-R" panose="02020400000000000000" pitchFamily="18" charset="-128"/>
              <a:ea typeface="UD デジタル 教科書体 NK-R" panose="02020400000000000000" pitchFamily="18" charset="-128"/>
            </a:endParaRPr>
          </a:p>
        </p:txBody>
      </p:sp>
      <p:sp>
        <p:nvSpPr>
          <p:cNvPr id="18" name="テキスト ボックス 17">
            <a:extLst>
              <a:ext uri="{FF2B5EF4-FFF2-40B4-BE49-F238E27FC236}">
                <a16:creationId xmlns:a16="http://schemas.microsoft.com/office/drawing/2014/main" id="{8A7D4DF1-1ECE-407B-A8D5-B200D854419F}"/>
              </a:ext>
            </a:extLst>
          </p:cNvPr>
          <p:cNvSpPr txBox="1"/>
          <p:nvPr/>
        </p:nvSpPr>
        <p:spPr>
          <a:xfrm>
            <a:off x="2676000" y="198001"/>
            <a:ext cx="9360000" cy="1692000"/>
          </a:xfrm>
          <a:prstGeom prst="rect">
            <a:avLst/>
          </a:prstGeom>
          <a:noFill/>
        </p:spPr>
        <p:txBody>
          <a:bodyPr wrap="square" tIns="0" bIns="0" rtlCol="0" anchor="b" anchorCtr="0">
            <a:noAutofit/>
          </a:bodyPr>
          <a:lstStyle/>
          <a:p>
            <a:pPr algn="just"/>
            <a:r>
              <a:rPr kumimoji="1" lang="ja-JP" altLang="en-US" sz="4800" dirty="0">
                <a:uFill>
                  <a:solidFill>
                    <a:srgbClr val="0070C0"/>
                  </a:solidFill>
                </a:uFill>
                <a:latin typeface="UD デジタル 教科書体 NK-R" panose="02020400000000000000" pitchFamily="18" charset="-128"/>
                <a:ea typeface="UD デジタル 教科書体 NK-R" panose="02020400000000000000" pitchFamily="18" charset="-128"/>
              </a:rPr>
              <a:t>　　</a:t>
            </a:r>
            <a:r>
              <a:rPr kumimoji="1" lang="ja-JP" altLang="en-US" sz="4800" u="heavy" dirty="0">
                <a:uFill>
                  <a:solidFill>
                    <a:srgbClr val="0070C0"/>
                  </a:solidFill>
                </a:uFill>
                <a:latin typeface="UD デジタル 教科書体 NK-R" panose="02020400000000000000" pitchFamily="18" charset="-128"/>
                <a:ea typeface="UD デジタル 教科書体 NK-R" panose="02020400000000000000" pitchFamily="18" charset="-128"/>
              </a:rPr>
              <a:t>「</a:t>
            </a:r>
            <a:r>
              <a:rPr kumimoji="1" lang="ja-JP" altLang="en-US" sz="4800" u="heavy" dirty="0" smtClean="0">
                <a:uFill>
                  <a:solidFill>
                    <a:srgbClr val="0070C0"/>
                  </a:solidFill>
                </a:uFill>
                <a:latin typeface="UD デジタル 教科書体 NK-R" panose="02020400000000000000" pitchFamily="18" charset="-128"/>
                <a:ea typeface="UD デジタル 教科書体 NK-R" panose="02020400000000000000" pitchFamily="18" charset="-128"/>
              </a:rPr>
              <a:t>わたし ら</a:t>
            </a:r>
            <a:r>
              <a:rPr kumimoji="1" lang="ja-JP" altLang="en-US" sz="4800" u="heavy" dirty="0">
                <a:uFill>
                  <a:solidFill>
                    <a:srgbClr val="0070C0"/>
                  </a:solidFill>
                </a:uFill>
                <a:latin typeface="UD デジタル 教科書体 NK-R" panose="02020400000000000000" pitchFamily="18" charset="-128"/>
                <a:ea typeface="UD デジタル 教科書体 NK-R" panose="02020400000000000000" pitchFamily="18" charset="-128"/>
              </a:rPr>
              <a:t>しさ」を見つけ、のばし</a:t>
            </a:r>
            <a:endParaRPr kumimoji="1" lang="en-US" altLang="ja-JP" sz="4800" u="heavy" dirty="0">
              <a:uFill>
                <a:solidFill>
                  <a:srgbClr val="0070C0"/>
                </a:solidFill>
              </a:uFill>
              <a:latin typeface="UD デジタル 教科書体 NK-R" panose="02020400000000000000" pitchFamily="18" charset="-128"/>
              <a:ea typeface="UD デジタル 教科書体 NK-R" panose="02020400000000000000" pitchFamily="18" charset="-128"/>
            </a:endParaRPr>
          </a:p>
          <a:p>
            <a:pPr algn="just"/>
            <a:r>
              <a:rPr kumimoji="1" lang="ja-JP" altLang="en-US" sz="4800" dirty="0">
                <a:uFill>
                  <a:solidFill>
                    <a:srgbClr val="0070C0"/>
                  </a:solidFill>
                </a:uFill>
                <a:latin typeface="UD デジタル 教科書体 NK-R" panose="02020400000000000000" pitchFamily="18" charset="-128"/>
                <a:ea typeface="UD デジタル 教科書体 NK-R" panose="02020400000000000000" pitchFamily="18" charset="-128"/>
              </a:rPr>
              <a:t>　</a:t>
            </a:r>
            <a:r>
              <a:rPr kumimoji="1" lang="ja-JP" altLang="en-US" sz="4800" u="heavy" dirty="0">
                <a:uFill>
                  <a:solidFill>
                    <a:srgbClr val="0070C0"/>
                  </a:solidFill>
                </a:uFill>
                <a:latin typeface="UD デジタル 教科書体 NK-R" panose="02020400000000000000" pitchFamily="18" charset="-128"/>
                <a:ea typeface="UD デジタル 教科書体 NK-R" panose="02020400000000000000" pitchFamily="18" charset="-128"/>
              </a:rPr>
              <a:t>ましょう。</a:t>
            </a:r>
            <a:endParaRPr kumimoji="1" lang="en-US" altLang="ja-JP" sz="4400" u="heavy" dirty="0">
              <a:uFill>
                <a:solidFill>
                  <a:srgbClr val="0070C0"/>
                </a:solidFill>
              </a:uFill>
              <a:latin typeface="UD デジタル 教科書体 NK-R" panose="02020400000000000000" pitchFamily="18" charset="-128"/>
              <a:ea typeface="UD デジタル 教科書体 NK-R" panose="02020400000000000000" pitchFamily="18" charset="-128"/>
            </a:endParaRPr>
          </a:p>
        </p:txBody>
      </p:sp>
      <p:pic>
        <p:nvPicPr>
          <p:cNvPr id="4" name="図 3">
            <a:extLst>
              <a:ext uri="{FF2B5EF4-FFF2-40B4-BE49-F238E27FC236}">
                <a16:creationId xmlns:a16="http://schemas.microsoft.com/office/drawing/2014/main" id="{69DDFDC4-9B38-4EE5-A8CE-8E5C80A49938}"/>
              </a:ext>
            </a:extLst>
          </p:cNvPr>
          <p:cNvPicPr>
            <a:picLocks noChangeAspect="1"/>
          </p:cNvPicPr>
          <p:nvPr/>
        </p:nvPicPr>
        <p:blipFill>
          <a:blip r:embed="rId3">
            <a:clrChange>
              <a:clrFrom>
                <a:srgbClr val="FDFDF5"/>
              </a:clrFrom>
              <a:clrTo>
                <a:srgbClr val="FDFDF5">
                  <a:alpha val="0"/>
                </a:srgbClr>
              </a:clrTo>
            </a:clrChange>
            <a:extLst>
              <a:ext uri="{28A0092B-C50C-407E-A947-70E740481C1C}">
                <a14:useLocalDpi xmlns:a14="http://schemas.microsoft.com/office/drawing/2010/main" val="0"/>
              </a:ext>
            </a:extLst>
          </a:blip>
          <a:stretch>
            <a:fillRect/>
          </a:stretch>
        </p:blipFill>
        <p:spPr>
          <a:xfrm>
            <a:off x="9716001" y="3600000"/>
            <a:ext cx="2319999" cy="3060000"/>
          </a:xfrm>
          <a:prstGeom prst="rect">
            <a:avLst/>
          </a:prstGeom>
        </p:spPr>
      </p:pic>
      <p:sp>
        <p:nvSpPr>
          <p:cNvPr id="5" name="四角形: 角を丸くする 4">
            <a:extLst>
              <a:ext uri="{FF2B5EF4-FFF2-40B4-BE49-F238E27FC236}">
                <a16:creationId xmlns:a16="http://schemas.microsoft.com/office/drawing/2014/main" id="{EE70A989-6D65-4832-9002-C7DEE8A0ECBF}"/>
              </a:ext>
            </a:extLst>
          </p:cNvPr>
          <p:cNvSpPr/>
          <p:nvPr/>
        </p:nvSpPr>
        <p:spPr>
          <a:xfrm>
            <a:off x="156000" y="326199"/>
            <a:ext cx="2520000" cy="1440000"/>
          </a:xfrm>
          <a:prstGeom prst="roundRect">
            <a:avLst/>
          </a:prstGeom>
          <a:solidFill>
            <a:srgbClr val="0070C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bIns="46800" rtlCol="0" anchor="t" anchorCtr="0"/>
          <a:lstStyle/>
          <a:p>
            <a:pPr algn="ctr">
              <a:lnSpc>
                <a:spcPct val="200000"/>
              </a:lnSpc>
            </a:pPr>
            <a:r>
              <a:rPr kumimoji="1" lang="ja-JP" altLang="en-US" sz="4400" b="1" dirty="0">
                <a:latin typeface="UD デジタル 教科書体 NK-R" panose="02020400000000000000" pitchFamily="18" charset="-128"/>
                <a:ea typeface="UD デジタル 教科書体 NK-R" panose="02020400000000000000" pitchFamily="18" charset="-128"/>
              </a:rPr>
              <a:t>考えよう</a:t>
            </a:r>
          </a:p>
        </p:txBody>
      </p:sp>
      <p:sp>
        <p:nvSpPr>
          <p:cNvPr id="7" name="吹き出し: 角を丸めた四角形 6">
            <a:extLst>
              <a:ext uri="{FF2B5EF4-FFF2-40B4-BE49-F238E27FC236}">
                <a16:creationId xmlns:a16="http://schemas.microsoft.com/office/drawing/2014/main" id="{8C2E5334-AA49-49C4-BB8D-1A42F7486152}"/>
              </a:ext>
            </a:extLst>
          </p:cNvPr>
          <p:cNvSpPr/>
          <p:nvPr/>
        </p:nvSpPr>
        <p:spPr>
          <a:xfrm>
            <a:off x="3650361" y="3913062"/>
            <a:ext cx="5400000" cy="2448000"/>
          </a:xfrm>
          <a:prstGeom prst="wedgeRoundRectCallout">
            <a:avLst>
              <a:gd name="adj1" fmla="val 62387"/>
              <a:gd name="adj2" fmla="val 7322"/>
              <a:gd name="adj3" fmla="val 16667"/>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just">
              <a:lnSpc>
                <a:spcPct val="150000"/>
              </a:lnSpc>
            </a:pPr>
            <a:r>
              <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rPr>
              <a:t>わたしは</a:t>
            </a:r>
            <a:r>
              <a:rPr lang="ja-JP" altLang="en-US" sz="3200" dirty="0">
                <a:solidFill>
                  <a:schemeClr val="tx1"/>
                </a:solidFill>
                <a:latin typeface="HG創英ﾌﾟﾚｾﾞﾝｽEB" panose="02020809000000000000" pitchFamily="17" charset="-128"/>
                <a:ea typeface="HG創英ﾌﾟﾚｾﾞﾝｽEB" panose="02020809000000000000" pitchFamily="17" charset="-128"/>
              </a:rPr>
              <a:t>おしゃべりが</a:t>
            </a:r>
            <a:endParaRPr lang="en-US" altLang="ja-JP" sz="3200" dirty="0">
              <a:solidFill>
                <a:schemeClr val="tx1"/>
              </a:solidFill>
              <a:latin typeface="HG創英ﾌﾟﾚｾﾞﾝｽEB" panose="02020809000000000000" pitchFamily="17" charset="-128"/>
              <a:ea typeface="HG創英ﾌﾟﾚｾﾞﾝｽEB" panose="02020809000000000000" pitchFamily="17" charset="-128"/>
            </a:endParaRPr>
          </a:p>
          <a:p>
            <a:pPr algn="just">
              <a:lnSpc>
                <a:spcPct val="150000"/>
              </a:lnSpc>
            </a:pPr>
            <a:r>
              <a:rPr lang="ja-JP" altLang="en-US" sz="3200" dirty="0">
                <a:solidFill>
                  <a:schemeClr val="tx1"/>
                </a:solidFill>
                <a:latin typeface="HG創英ﾌﾟﾚｾﾞﾝｽEB" panose="02020809000000000000" pitchFamily="17" charset="-128"/>
                <a:ea typeface="HG創英ﾌﾟﾚｾﾞﾝｽEB" panose="02020809000000000000" pitchFamily="17" charset="-128"/>
              </a:rPr>
              <a:t>大すき。</a:t>
            </a:r>
            <a:endParaRPr lang="en-US" altLang="ja-JP" sz="3200" dirty="0">
              <a:solidFill>
                <a:schemeClr val="tx1"/>
              </a:solidFill>
              <a:latin typeface="HG創英ﾌﾟﾚｾﾞﾝｽEB" panose="02020809000000000000" pitchFamily="17" charset="-128"/>
              <a:ea typeface="HG創英ﾌﾟﾚｾﾞﾝｽEB" panose="02020809000000000000" pitchFamily="17" charset="-128"/>
            </a:endParaRPr>
          </a:p>
          <a:p>
            <a:pPr algn="just">
              <a:lnSpc>
                <a:spcPct val="150000"/>
              </a:lnSpc>
            </a:pPr>
            <a:r>
              <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rPr>
              <a:t>だけど、発表は苦手だな。</a:t>
            </a:r>
          </a:p>
        </p:txBody>
      </p:sp>
      <p:sp>
        <p:nvSpPr>
          <p:cNvPr id="10" name="テキスト ボックス 9">
            <a:extLst>
              <a:ext uri="{FF2B5EF4-FFF2-40B4-BE49-F238E27FC236}">
                <a16:creationId xmlns:a16="http://schemas.microsoft.com/office/drawing/2014/main" id="{11ECB9A9-5BE3-4B7B-9BD9-9E76A167D5CD}"/>
              </a:ext>
            </a:extLst>
          </p:cNvPr>
          <p:cNvSpPr txBox="1"/>
          <p:nvPr/>
        </p:nvSpPr>
        <p:spPr>
          <a:xfrm>
            <a:off x="3650361" y="4603980"/>
            <a:ext cx="5400000" cy="360000"/>
          </a:xfrm>
          <a:prstGeom prst="rect">
            <a:avLst/>
          </a:prstGeom>
          <a:noFill/>
        </p:spPr>
        <p:txBody>
          <a:bodyPr wrap="square" rtlCol="0" anchor="ctr" anchorCtr="0">
            <a:noAutofit/>
          </a:bodyPr>
          <a:lstStyle/>
          <a:p>
            <a:pPr algn="just"/>
            <a:r>
              <a:rPr lang="ja-JP" altLang="en-US" sz="2000" dirty="0">
                <a:latin typeface="HG創英ﾌﾟﾚｾﾞﾝｽEB" panose="02020809000000000000" pitchFamily="17" charset="-128"/>
                <a:ea typeface="HG創英ﾌﾟﾚｾﾞﾝｽEB" panose="02020809000000000000" pitchFamily="17" charset="-128"/>
              </a:rPr>
              <a:t> だい</a:t>
            </a:r>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11" name="テキスト ボックス 10">
            <a:extLst>
              <a:ext uri="{FF2B5EF4-FFF2-40B4-BE49-F238E27FC236}">
                <a16:creationId xmlns:a16="http://schemas.microsoft.com/office/drawing/2014/main" id="{BD6C02A0-8DDA-45BE-8719-F6C6CBD5E7DE}"/>
              </a:ext>
            </a:extLst>
          </p:cNvPr>
          <p:cNvSpPr txBox="1"/>
          <p:nvPr/>
        </p:nvSpPr>
        <p:spPr>
          <a:xfrm>
            <a:off x="2676000" y="178242"/>
            <a:ext cx="9360000" cy="360000"/>
          </a:xfrm>
          <a:prstGeom prst="rect">
            <a:avLst/>
          </a:prstGeom>
          <a:noFill/>
        </p:spPr>
        <p:txBody>
          <a:bodyPr wrap="square" rtlCol="0" anchor="ctr" anchorCtr="0">
            <a:noAutofit/>
          </a:bodyPr>
          <a:lstStyle/>
          <a:p>
            <a:pPr algn="just"/>
            <a:r>
              <a:rPr kumimoji="1" lang="ja-JP" altLang="en-US" sz="2400" dirty="0">
                <a:latin typeface="UD デジタル 教科書体 NK-R" panose="02020400000000000000" pitchFamily="18" charset="-128"/>
                <a:ea typeface="UD デジタル 教科書体 NK-R" panose="02020400000000000000" pitchFamily="18" charset="-128"/>
              </a:rPr>
              <a:t>　　　　　　　　　　　　　　　　　　　　　　　　　　　　　　　　　 み</a:t>
            </a:r>
          </a:p>
        </p:txBody>
      </p:sp>
      <p:sp>
        <p:nvSpPr>
          <p:cNvPr id="12" name="テキスト ボックス 11">
            <a:extLst>
              <a:ext uri="{FF2B5EF4-FFF2-40B4-BE49-F238E27FC236}">
                <a16:creationId xmlns:a16="http://schemas.microsoft.com/office/drawing/2014/main" id="{7AAFADF7-E039-4C17-B813-8FE920615205}"/>
              </a:ext>
            </a:extLst>
          </p:cNvPr>
          <p:cNvSpPr txBox="1"/>
          <p:nvPr/>
        </p:nvSpPr>
        <p:spPr>
          <a:xfrm>
            <a:off x="156000" y="614340"/>
            <a:ext cx="2520000" cy="360000"/>
          </a:xfrm>
          <a:prstGeom prst="rect">
            <a:avLst/>
          </a:prstGeom>
          <a:noFill/>
        </p:spPr>
        <p:txBody>
          <a:bodyPr wrap="square" rtlCol="0" anchor="ctr" anchorCtr="0">
            <a:noAutofit/>
          </a:bodyPr>
          <a:lstStyle/>
          <a:p>
            <a:pPr algn="just"/>
            <a:r>
              <a:rPr kumimoji="1" lang="ja-JP" altLang="en-US" sz="2400" dirty="0">
                <a:solidFill>
                  <a:schemeClr val="bg1"/>
                </a:solidFill>
                <a:latin typeface="UD デジタル 教科書体 NK-R" panose="02020400000000000000" pitchFamily="18" charset="-128"/>
                <a:ea typeface="UD デジタル 教科書体 NK-R" panose="02020400000000000000" pitchFamily="18" charset="-128"/>
              </a:rPr>
              <a:t>　かんが</a:t>
            </a:r>
          </a:p>
        </p:txBody>
      </p:sp>
      <p:pic>
        <p:nvPicPr>
          <p:cNvPr id="13" name="図 12">
            <a:extLst>
              <a:ext uri="{FF2B5EF4-FFF2-40B4-BE49-F238E27FC236}">
                <a16:creationId xmlns:a16="http://schemas.microsoft.com/office/drawing/2014/main" id="{0F7440EC-E85A-4F22-8C65-4081CB2B30D1}"/>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824" y="3581883"/>
            <a:ext cx="2121905" cy="2552327"/>
          </a:xfrm>
          <a:prstGeom prst="rect">
            <a:avLst/>
          </a:prstGeom>
        </p:spPr>
      </p:pic>
      <p:sp>
        <p:nvSpPr>
          <p:cNvPr id="14" name="吹き出し: 角を丸めた四角形 13">
            <a:extLst>
              <a:ext uri="{FF2B5EF4-FFF2-40B4-BE49-F238E27FC236}">
                <a16:creationId xmlns:a16="http://schemas.microsoft.com/office/drawing/2014/main" id="{506D3EE4-CE8E-41A7-BEC6-5F68AB112406}"/>
              </a:ext>
            </a:extLst>
          </p:cNvPr>
          <p:cNvSpPr/>
          <p:nvPr/>
        </p:nvSpPr>
        <p:spPr>
          <a:xfrm>
            <a:off x="2023109" y="2102124"/>
            <a:ext cx="4500000" cy="1512000"/>
          </a:xfrm>
          <a:prstGeom prst="wedgeRoundRectCallout">
            <a:avLst>
              <a:gd name="adj1" fmla="val -45563"/>
              <a:gd name="adj2" fmla="val 68513"/>
              <a:gd name="adj3" fmla="val 16667"/>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just">
              <a:lnSpc>
                <a:spcPct val="150000"/>
              </a:lnSpc>
            </a:pPr>
            <a:r>
              <a:rPr lang="ja-JP" altLang="en-US" sz="3200" dirty="0">
                <a:solidFill>
                  <a:schemeClr val="tx1"/>
                </a:solidFill>
                <a:latin typeface="HG創英ﾌﾟﾚｾﾞﾝｽEB" panose="02020809000000000000" pitchFamily="17" charset="-128"/>
                <a:ea typeface="HG創英ﾌﾟﾚｾﾞﾝｽEB" panose="02020809000000000000" pitchFamily="17" charset="-128"/>
              </a:rPr>
              <a:t>自分のよいところは、</a:t>
            </a:r>
            <a:endParaRPr lang="en-US" altLang="ja-JP" sz="3200" dirty="0">
              <a:solidFill>
                <a:schemeClr val="tx1"/>
              </a:solidFill>
              <a:latin typeface="HG創英ﾌﾟﾚｾﾞﾝｽEB" panose="02020809000000000000" pitchFamily="17" charset="-128"/>
              <a:ea typeface="HG創英ﾌﾟﾚｾﾞﾝｽEB" panose="02020809000000000000" pitchFamily="17" charset="-128"/>
            </a:endParaRPr>
          </a:p>
          <a:p>
            <a:pPr algn="just"/>
            <a:r>
              <a:rPr lang="ja-JP" altLang="en-US" sz="3200" dirty="0">
                <a:solidFill>
                  <a:schemeClr val="tx1"/>
                </a:solidFill>
                <a:latin typeface="HG創英ﾌﾟﾚｾﾞﾝｽEB" panose="02020809000000000000" pitchFamily="17" charset="-128"/>
                <a:ea typeface="HG創英ﾌﾟﾚｾﾞﾝｽEB" panose="02020809000000000000" pitchFamily="17" charset="-128"/>
              </a:rPr>
              <a:t>どんなところかな。</a:t>
            </a:r>
            <a:endPar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endParaRPr>
          </a:p>
        </p:txBody>
      </p:sp>
      <p:sp>
        <p:nvSpPr>
          <p:cNvPr id="15" name="テキスト ボックス 14">
            <a:extLst>
              <a:ext uri="{FF2B5EF4-FFF2-40B4-BE49-F238E27FC236}">
                <a16:creationId xmlns:a16="http://schemas.microsoft.com/office/drawing/2014/main" id="{4AFF1691-A0F3-4E5A-A267-82C469247296}"/>
              </a:ext>
            </a:extLst>
          </p:cNvPr>
          <p:cNvSpPr txBox="1"/>
          <p:nvPr/>
        </p:nvSpPr>
        <p:spPr>
          <a:xfrm>
            <a:off x="2023109" y="2104923"/>
            <a:ext cx="4500000" cy="360000"/>
          </a:xfrm>
          <a:prstGeom prst="rect">
            <a:avLst/>
          </a:prstGeom>
          <a:noFill/>
        </p:spPr>
        <p:txBody>
          <a:bodyPr wrap="square" rtlCol="0" anchor="ctr" anchorCtr="0">
            <a:noAutofit/>
          </a:bodyPr>
          <a:lstStyle/>
          <a:p>
            <a:pPr algn="just"/>
            <a:r>
              <a:rPr lang="ja-JP" altLang="en-US" sz="2000" dirty="0">
                <a:latin typeface="HG創英ﾌﾟﾚｾﾞﾝｽEB" panose="02020809000000000000" pitchFamily="17" charset="-128"/>
                <a:ea typeface="HG創英ﾌﾟﾚｾﾞﾝｽEB" panose="02020809000000000000" pitchFamily="17" charset="-128"/>
              </a:rPr>
              <a:t> じぶん</a:t>
            </a:r>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17" name="テキスト ボックス 16">
            <a:extLst>
              <a:ext uri="{FF2B5EF4-FFF2-40B4-BE49-F238E27FC236}">
                <a16:creationId xmlns:a16="http://schemas.microsoft.com/office/drawing/2014/main" id="{0B24EE24-9DE8-4D87-855F-5EC8B1836690}"/>
              </a:ext>
            </a:extLst>
          </p:cNvPr>
          <p:cNvSpPr txBox="1"/>
          <p:nvPr/>
        </p:nvSpPr>
        <p:spPr>
          <a:xfrm>
            <a:off x="3650361" y="5318782"/>
            <a:ext cx="5400000" cy="360000"/>
          </a:xfrm>
          <a:prstGeom prst="rect">
            <a:avLst/>
          </a:prstGeom>
          <a:noFill/>
        </p:spPr>
        <p:txBody>
          <a:bodyPr wrap="square" rtlCol="0" anchor="ctr" anchorCtr="0">
            <a:noAutofit/>
          </a:bodyPr>
          <a:lstStyle/>
          <a:p>
            <a:pPr algn="just"/>
            <a:r>
              <a:rPr kumimoji="1" lang="ja-JP" altLang="en-US" sz="2000" dirty="0">
                <a:latin typeface="HG創英ﾌﾟﾚｾﾞﾝｽEB" panose="02020809000000000000" pitchFamily="17" charset="-128"/>
                <a:ea typeface="HG創英ﾌﾟﾚｾﾞﾝｽEB" panose="02020809000000000000" pitchFamily="17" charset="-128"/>
              </a:rPr>
              <a:t>　　　　　　はっぴょう にがて</a:t>
            </a:r>
          </a:p>
        </p:txBody>
      </p:sp>
    </p:spTree>
    <p:extLst>
      <p:ext uri="{BB962C8B-B14F-4D97-AF65-F5344CB8AC3E}">
        <p14:creationId xmlns:p14="http://schemas.microsoft.com/office/powerpoint/2010/main" val="1252521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6355029-1A94-4BB7-9362-0B3A97E66A3D}"/>
              </a:ext>
            </a:extLst>
          </p:cNvPr>
          <p:cNvSpPr txBox="1"/>
          <p:nvPr/>
        </p:nvSpPr>
        <p:spPr>
          <a:xfrm>
            <a:off x="156000" y="180000"/>
            <a:ext cx="11880000" cy="6120000"/>
          </a:xfrm>
          <a:prstGeom prst="rect">
            <a:avLst/>
          </a:prstGeom>
          <a:noFill/>
        </p:spPr>
        <p:txBody>
          <a:bodyPr wrap="square" rtlCol="0">
            <a:noAutofit/>
          </a:bodyPr>
          <a:lstStyle/>
          <a:p>
            <a:pPr algn="just"/>
            <a:endParaRPr kumimoji="1" lang="en-US" altLang="ja-JP" sz="4400" dirty="0">
              <a:latin typeface="UD デジタル 教科書体 NK-R" panose="02020400000000000000" pitchFamily="18" charset="-128"/>
              <a:ea typeface="UD デジタル 教科書体 NK-R" panose="02020400000000000000" pitchFamily="18" charset="-128"/>
            </a:endParaRPr>
          </a:p>
        </p:txBody>
      </p:sp>
      <p:pic>
        <p:nvPicPr>
          <p:cNvPr id="5" name="図 4">
            <a:extLst>
              <a:ext uri="{FF2B5EF4-FFF2-40B4-BE49-F238E27FC236}">
                <a16:creationId xmlns:a16="http://schemas.microsoft.com/office/drawing/2014/main" id="{AE572147-4F74-4887-A1D1-AA467B741F1E}"/>
              </a:ext>
            </a:extLst>
          </p:cNvPr>
          <p:cNvPicPr>
            <a:picLocks noChangeAspect="1"/>
          </p:cNvPicPr>
          <p:nvPr/>
        </p:nvPicPr>
        <p:blipFill>
          <a:blip r:embed="rId3">
            <a:clrChange>
              <a:clrFrom>
                <a:srgbClr val="FCFDF8"/>
              </a:clrFrom>
              <a:clrTo>
                <a:srgbClr val="FCFDF8">
                  <a:alpha val="0"/>
                </a:srgbClr>
              </a:clrTo>
            </a:clrChange>
            <a:extLst>
              <a:ext uri="{28A0092B-C50C-407E-A947-70E740481C1C}">
                <a14:useLocalDpi xmlns:a14="http://schemas.microsoft.com/office/drawing/2010/main" val="0"/>
              </a:ext>
            </a:extLst>
          </a:blip>
          <a:stretch>
            <a:fillRect/>
          </a:stretch>
        </p:blipFill>
        <p:spPr>
          <a:xfrm>
            <a:off x="8194548" y="450000"/>
            <a:ext cx="3214100" cy="3060000"/>
          </a:xfrm>
          <a:prstGeom prst="rect">
            <a:avLst/>
          </a:prstGeom>
        </p:spPr>
      </p:pic>
      <p:sp>
        <p:nvSpPr>
          <p:cNvPr id="6" name="吹き出し: 角を丸めた四角形 5">
            <a:extLst>
              <a:ext uri="{FF2B5EF4-FFF2-40B4-BE49-F238E27FC236}">
                <a16:creationId xmlns:a16="http://schemas.microsoft.com/office/drawing/2014/main" id="{BFB2DBD2-3B1D-4E17-AFF5-A771556DAB23}"/>
              </a:ext>
            </a:extLst>
          </p:cNvPr>
          <p:cNvSpPr/>
          <p:nvPr/>
        </p:nvSpPr>
        <p:spPr>
          <a:xfrm>
            <a:off x="1078646" y="180000"/>
            <a:ext cx="6660000" cy="2520000"/>
          </a:xfrm>
          <a:prstGeom prst="wedgeRoundRectCallout">
            <a:avLst>
              <a:gd name="adj1" fmla="val 57307"/>
              <a:gd name="adj2" fmla="val 20847"/>
              <a:gd name="adj3" fmla="val 16667"/>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just">
              <a:lnSpc>
                <a:spcPct val="150000"/>
              </a:lnSpc>
            </a:pPr>
            <a:r>
              <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rPr>
              <a:t>サッカーの練習をがんばりたいな。</a:t>
            </a:r>
            <a:endParaRPr kumimoji="1" lang="en-US" altLang="ja-JP" sz="3200" dirty="0">
              <a:solidFill>
                <a:schemeClr val="tx1"/>
              </a:solidFill>
              <a:latin typeface="HG創英ﾌﾟﾚｾﾞﾝｽEB" panose="02020809000000000000" pitchFamily="17" charset="-128"/>
              <a:ea typeface="HG創英ﾌﾟﾚｾﾞﾝｽEB" panose="02020809000000000000" pitchFamily="17" charset="-128"/>
            </a:endParaRPr>
          </a:p>
          <a:p>
            <a:pPr algn="just">
              <a:lnSpc>
                <a:spcPct val="150000"/>
              </a:lnSpc>
            </a:pPr>
            <a:r>
              <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rPr>
              <a:t>ずっとつづけて、</a:t>
            </a:r>
            <a:r>
              <a:rPr lang="ja-JP" altLang="en-US" sz="3200" dirty="0">
                <a:solidFill>
                  <a:schemeClr val="tx1"/>
                </a:solidFill>
                <a:latin typeface="HG創英ﾌﾟﾚｾﾞﾝｽEB" panose="02020809000000000000" pitchFamily="17" charset="-128"/>
                <a:ea typeface="HG創英ﾌﾟﾚｾﾞﾝｽEB" panose="02020809000000000000" pitchFamily="17" charset="-128"/>
              </a:rPr>
              <a:t>パスがうまくなりたいな。</a:t>
            </a:r>
            <a:endPar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endParaRPr>
          </a:p>
        </p:txBody>
      </p:sp>
      <p:pic>
        <p:nvPicPr>
          <p:cNvPr id="11" name="図 10">
            <a:extLst>
              <a:ext uri="{FF2B5EF4-FFF2-40B4-BE49-F238E27FC236}">
                <a16:creationId xmlns:a16="http://schemas.microsoft.com/office/drawing/2014/main" id="{D9361919-F218-4376-BC0E-8D4A2595E0FC}"/>
              </a:ext>
            </a:extLst>
          </p:cNvPr>
          <p:cNvPicPr>
            <a:picLocks noChangeAspect="1"/>
          </p:cNvPicPr>
          <p:nvPr/>
        </p:nvPicPr>
        <p:blipFill>
          <a:blip r:embed="rId4">
            <a:clrChange>
              <a:clrFrom>
                <a:srgbClr val="FDFCF8"/>
              </a:clrFrom>
              <a:clrTo>
                <a:srgbClr val="FDFCF8">
                  <a:alpha val="0"/>
                </a:srgbClr>
              </a:clrTo>
            </a:clrChange>
            <a:extLst>
              <a:ext uri="{28A0092B-C50C-407E-A947-70E740481C1C}">
                <a14:useLocalDpi xmlns:a14="http://schemas.microsoft.com/office/drawing/2010/main" val="0"/>
              </a:ext>
            </a:extLst>
          </a:blip>
          <a:stretch>
            <a:fillRect/>
          </a:stretch>
        </p:blipFill>
        <p:spPr>
          <a:xfrm flipH="1">
            <a:off x="1161840" y="3240000"/>
            <a:ext cx="3060000" cy="3060000"/>
          </a:xfrm>
          <a:prstGeom prst="rect">
            <a:avLst/>
          </a:prstGeom>
        </p:spPr>
      </p:pic>
      <p:sp>
        <p:nvSpPr>
          <p:cNvPr id="9" name="吹き出し: 角を丸めた四角形 8">
            <a:extLst>
              <a:ext uri="{FF2B5EF4-FFF2-40B4-BE49-F238E27FC236}">
                <a16:creationId xmlns:a16="http://schemas.microsoft.com/office/drawing/2014/main" id="{CE434F32-14D3-4483-B2F5-759088E9488A}"/>
              </a:ext>
            </a:extLst>
          </p:cNvPr>
          <p:cNvSpPr/>
          <p:nvPr/>
        </p:nvSpPr>
        <p:spPr>
          <a:xfrm>
            <a:off x="4727298" y="3780000"/>
            <a:ext cx="6300000" cy="1800000"/>
          </a:xfrm>
          <a:prstGeom prst="wedgeRoundRectCallout">
            <a:avLst>
              <a:gd name="adj1" fmla="val -65934"/>
              <a:gd name="adj2" fmla="val -24284"/>
              <a:gd name="adj3" fmla="val 16667"/>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just">
              <a:lnSpc>
                <a:spcPct val="150000"/>
              </a:lnSpc>
            </a:pPr>
            <a:r>
              <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rPr>
              <a:t>ぼくはピアノを</a:t>
            </a:r>
            <a:r>
              <a:rPr lang="ja-JP" altLang="en-US" sz="3200" dirty="0">
                <a:solidFill>
                  <a:schemeClr val="tx1"/>
                </a:solidFill>
                <a:latin typeface="HG創英ﾌﾟﾚｾﾞﾝｽEB" panose="02020809000000000000" pitchFamily="17" charset="-128"/>
                <a:ea typeface="HG創英ﾌﾟﾚｾﾞﾝｽEB" panose="02020809000000000000" pitchFamily="17" charset="-128"/>
              </a:rPr>
              <a:t>ひくのがとくい。</a:t>
            </a:r>
            <a:endParaRPr lang="en-US" altLang="ja-JP" sz="3200" dirty="0">
              <a:solidFill>
                <a:schemeClr val="tx1"/>
              </a:solidFill>
              <a:latin typeface="HG創英ﾌﾟﾚｾﾞﾝｽEB" panose="02020809000000000000" pitchFamily="17" charset="-128"/>
              <a:ea typeface="HG創英ﾌﾟﾚｾﾞﾝｽEB" panose="02020809000000000000" pitchFamily="17" charset="-128"/>
            </a:endParaRPr>
          </a:p>
          <a:p>
            <a:pPr algn="just">
              <a:lnSpc>
                <a:spcPct val="150000"/>
              </a:lnSpc>
            </a:pPr>
            <a:r>
              <a:rPr kumimoji="1" lang="ja-JP" altLang="en-US" sz="3200" dirty="0">
                <a:solidFill>
                  <a:schemeClr val="tx1"/>
                </a:solidFill>
                <a:latin typeface="HG創英ﾌﾟﾚｾﾞﾝｽEB" panose="02020809000000000000" pitchFamily="17" charset="-128"/>
                <a:ea typeface="HG創英ﾌﾟﾚｾﾞﾝｽEB" panose="02020809000000000000" pitchFamily="17" charset="-128"/>
              </a:rPr>
              <a:t>でも、歌を歌うのは苦手なんだ。</a:t>
            </a:r>
          </a:p>
        </p:txBody>
      </p:sp>
      <p:sp>
        <p:nvSpPr>
          <p:cNvPr id="12" name="テキスト ボックス 11">
            <a:extLst>
              <a:ext uri="{FF2B5EF4-FFF2-40B4-BE49-F238E27FC236}">
                <a16:creationId xmlns:a16="http://schemas.microsoft.com/office/drawing/2014/main" id="{C4B74461-2601-4624-9B39-4A22D03780FD}"/>
              </a:ext>
            </a:extLst>
          </p:cNvPr>
          <p:cNvSpPr txBox="1"/>
          <p:nvPr/>
        </p:nvSpPr>
        <p:spPr>
          <a:xfrm>
            <a:off x="1078646" y="198000"/>
            <a:ext cx="6660000" cy="360000"/>
          </a:xfrm>
          <a:prstGeom prst="rect">
            <a:avLst/>
          </a:prstGeom>
          <a:noFill/>
        </p:spPr>
        <p:txBody>
          <a:bodyPr wrap="square" rtlCol="0" anchor="ctr" anchorCtr="0">
            <a:noAutofit/>
          </a:bodyPr>
          <a:lstStyle/>
          <a:p>
            <a:pPr algn="just"/>
            <a:r>
              <a:rPr lang="ja-JP" altLang="en-US" sz="2000" dirty="0">
                <a:latin typeface="HG創英ﾌﾟﾚｾﾞﾝｽEB" panose="02020809000000000000" pitchFamily="17" charset="-128"/>
                <a:ea typeface="HG創英ﾌﾟﾚｾﾞﾝｽEB" panose="02020809000000000000" pitchFamily="17" charset="-128"/>
              </a:rPr>
              <a:t>　 　　　　　　れんしゅう</a:t>
            </a:r>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13" name="テキスト ボックス 12">
            <a:extLst>
              <a:ext uri="{FF2B5EF4-FFF2-40B4-BE49-F238E27FC236}">
                <a16:creationId xmlns:a16="http://schemas.microsoft.com/office/drawing/2014/main" id="{4BF97AC0-6132-470E-AFF9-326E893C0B28}"/>
              </a:ext>
            </a:extLst>
          </p:cNvPr>
          <p:cNvSpPr txBox="1"/>
          <p:nvPr/>
        </p:nvSpPr>
        <p:spPr>
          <a:xfrm>
            <a:off x="4727298" y="3798000"/>
            <a:ext cx="6300000" cy="360000"/>
          </a:xfrm>
          <a:prstGeom prst="rect">
            <a:avLst/>
          </a:prstGeom>
          <a:noFill/>
        </p:spPr>
        <p:txBody>
          <a:bodyPr wrap="square" rtlCol="0" anchor="ctr" anchorCtr="0">
            <a:noAutofit/>
          </a:bodyPr>
          <a:lstStyle/>
          <a:p>
            <a:pPr algn="just"/>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14" name="テキスト ボックス 13">
            <a:extLst>
              <a:ext uri="{FF2B5EF4-FFF2-40B4-BE49-F238E27FC236}">
                <a16:creationId xmlns:a16="http://schemas.microsoft.com/office/drawing/2014/main" id="{189575F6-7081-4230-83AB-FAB606D8ED24}"/>
              </a:ext>
            </a:extLst>
          </p:cNvPr>
          <p:cNvSpPr txBox="1"/>
          <p:nvPr/>
        </p:nvSpPr>
        <p:spPr>
          <a:xfrm>
            <a:off x="4727298" y="4550148"/>
            <a:ext cx="6300000" cy="360000"/>
          </a:xfrm>
          <a:prstGeom prst="rect">
            <a:avLst/>
          </a:prstGeom>
          <a:noFill/>
        </p:spPr>
        <p:txBody>
          <a:bodyPr wrap="square" rtlCol="0" anchor="ctr" anchorCtr="0">
            <a:noAutofit/>
          </a:bodyPr>
          <a:lstStyle/>
          <a:p>
            <a:pPr algn="just"/>
            <a:r>
              <a:rPr kumimoji="1" lang="ja-JP" altLang="en-US" sz="2000" dirty="0">
                <a:latin typeface="HG創英ﾌﾟﾚｾﾞﾝｽEB" panose="02020809000000000000" pitchFamily="17" charset="-128"/>
                <a:ea typeface="HG創英ﾌﾟﾚｾﾞﾝｽEB" panose="02020809000000000000" pitchFamily="17" charset="-128"/>
              </a:rPr>
              <a:t>　　　　　うた　 うた　　　 　 にがて</a:t>
            </a:r>
          </a:p>
        </p:txBody>
      </p:sp>
      <p:sp>
        <p:nvSpPr>
          <p:cNvPr id="15" name="テキスト ボックス 14">
            <a:extLst>
              <a:ext uri="{FF2B5EF4-FFF2-40B4-BE49-F238E27FC236}">
                <a16:creationId xmlns:a16="http://schemas.microsoft.com/office/drawing/2014/main" id="{CBFE72E8-FD41-4C1D-84CB-C9DF9D7C458C}"/>
              </a:ext>
            </a:extLst>
          </p:cNvPr>
          <p:cNvSpPr txBox="1"/>
          <p:nvPr/>
        </p:nvSpPr>
        <p:spPr>
          <a:xfrm>
            <a:off x="1078646" y="918784"/>
            <a:ext cx="6660000" cy="360000"/>
          </a:xfrm>
          <a:prstGeom prst="rect">
            <a:avLst/>
          </a:prstGeom>
          <a:noFill/>
        </p:spPr>
        <p:txBody>
          <a:bodyPr wrap="square" rtlCol="0" anchor="ctr" anchorCtr="0">
            <a:noAutofit/>
          </a:bodyPr>
          <a:lstStyle/>
          <a:p>
            <a:pPr algn="just"/>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16" name="テキスト ボックス 15">
            <a:extLst>
              <a:ext uri="{FF2B5EF4-FFF2-40B4-BE49-F238E27FC236}">
                <a16:creationId xmlns:a16="http://schemas.microsoft.com/office/drawing/2014/main" id="{E6BC0C9D-56EA-4F53-8277-288C449AF67A}"/>
              </a:ext>
            </a:extLst>
          </p:cNvPr>
          <p:cNvSpPr txBox="1"/>
          <p:nvPr/>
        </p:nvSpPr>
        <p:spPr>
          <a:xfrm>
            <a:off x="1078646" y="1650956"/>
            <a:ext cx="6660000" cy="360000"/>
          </a:xfrm>
          <a:prstGeom prst="rect">
            <a:avLst/>
          </a:prstGeom>
          <a:noFill/>
        </p:spPr>
        <p:txBody>
          <a:bodyPr wrap="square" rtlCol="0" anchor="ctr" anchorCtr="0">
            <a:noAutofit/>
          </a:bodyPr>
          <a:lstStyle/>
          <a:p>
            <a:pPr algn="just"/>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Tree>
    <p:extLst>
      <p:ext uri="{BB962C8B-B14F-4D97-AF65-F5344CB8AC3E}">
        <p14:creationId xmlns:p14="http://schemas.microsoft.com/office/powerpoint/2010/main" val="33336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720DF83-2A36-4FC4-AFA1-5D4D4D630685}"/>
              </a:ext>
            </a:extLst>
          </p:cNvPr>
          <p:cNvSpPr txBox="1"/>
          <p:nvPr/>
        </p:nvSpPr>
        <p:spPr>
          <a:xfrm>
            <a:off x="156000" y="180000"/>
            <a:ext cx="11880000" cy="6480000"/>
          </a:xfrm>
          <a:prstGeom prst="rect">
            <a:avLst/>
          </a:prstGeom>
          <a:noFill/>
        </p:spPr>
        <p:txBody>
          <a:bodyPr wrap="square" rtlCol="0">
            <a:noAutofit/>
          </a:bodyPr>
          <a:lstStyle/>
          <a:p>
            <a:pPr algn="just">
              <a:lnSpc>
                <a:spcPct val="150000"/>
              </a:lnSpc>
            </a:pPr>
            <a:r>
              <a:rPr kumimoji="1" lang="ja-JP" altLang="en-US" sz="3600"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smtClean="0">
                <a:latin typeface="UD デジタル 教科書体 NK-R" panose="02020400000000000000" pitchFamily="18" charset="-128"/>
                <a:ea typeface="UD デジタル 教科書体 NK-R" panose="02020400000000000000" pitchFamily="18" charset="-128"/>
              </a:rPr>
              <a:t>わたし ら</a:t>
            </a:r>
            <a:r>
              <a:rPr kumimoji="1" lang="ja-JP" altLang="en-US" sz="3600" dirty="0">
                <a:latin typeface="UD デジタル 教科書体 NK-R" panose="02020400000000000000" pitchFamily="18" charset="-128"/>
                <a:ea typeface="UD デジタル 教科書体 NK-R" panose="02020400000000000000" pitchFamily="18" charset="-128"/>
              </a:rPr>
              <a:t>しさ」を　見つけてみましょう。</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ts val="5500"/>
              </a:lnSpc>
            </a:pPr>
            <a:r>
              <a:rPr lang="ja-JP" altLang="en-US" sz="3600" dirty="0">
                <a:latin typeface="UD デジタル 教科書体 NK-R" panose="02020400000000000000" pitchFamily="18" charset="-128"/>
                <a:ea typeface="UD デジタル 教科書体 NK-R" panose="02020400000000000000" pitchFamily="18" charset="-128"/>
              </a:rPr>
              <a:t>　　　あなたの　すきなこと、とくいなこと、</a:t>
            </a:r>
            <a:r>
              <a:rPr kumimoji="1" lang="ja-JP" altLang="en-US" sz="3600" dirty="0">
                <a:latin typeface="UD デジタル 教科書体 NK-R" panose="02020400000000000000" pitchFamily="18" charset="-128"/>
                <a:ea typeface="UD デジタル 教科書体 NK-R" panose="02020400000000000000" pitchFamily="18" charset="-128"/>
              </a:rPr>
              <a:t>苦手だなと　思っている</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ts val="5500"/>
              </a:lnSpc>
            </a:pP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a:latin typeface="UD デジタル 教科書体 NK-R" panose="02020400000000000000" pitchFamily="18" charset="-128"/>
                <a:ea typeface="UD デジタル 教科書体 NK-R" panose="02020400000000000000" pitchFamily="18" charset="-128"/>
              </a:rPr>
              <a:t>ことは　どんなことですか。</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ts val="5500"/>
              </a:lnSpc>
            </a:pPr>
            <a:r>
              <a:rPr lang="ja-JP" altLang="en-US" sz="3600" dirty="0">
                <a:latin typeface="UD デジタル 教科書体 NK-R" panose="02020400000000000000" pitchFamily="18" charset="-128"/>
                <a:ea typeface="UD デジタル 教科書体 NK-R" panose="02020400000000000000" pitchFamily="18" charset="-128"/>
              </a:rPr>
              <a:t>　　　</a:t>
            </a:r>
            <a:r>
              <a:rPr lang="ja-JP" altLang="en-US" sz="3600" spc="-150" dirty="0">
                <a:latin typeface="UD デジタル 教科書体 NK-R" panose="02020400000000000000" pitchFamily="18" charset="-128"/>
                <a:ea typeface="UD デジタル 教科書体 NK-R" panose="02020400000000000000" pitchFamily="18" charset="-128"/>
              </a:rPr>
              <a:t>また、これから　がんばりたいと　</a:t>
            </a:r>
            <a:r>
              <a:rPr kumimoji="1" lang="ja-JP" altLang="en-US" sz="3600" spc="-150" dirty="0">
                <a:latin typeface="UD デジタル 教科書体 NK-R" panose="02020400000000000000" pitchFamily="18" charset="-128"/>
                <a:ea typeface="UD デジタル 教科書体 NK-R" panose="02020400000000000000" pitchFamily="18" charset="-128"/>
              </a:rPr>
              <a:t>思うことも</a:t>
            </a:r>
            <a:r>
              <a:rPr lang="ja-JP" altLang="en-US" sz="3600" spc="-150" dirty="0">
                <a:latin typeface="UD デジタル 教科書体 NK-R" panose="02020400000000000000" pitchFamily="18" charset="-128"/>
                <a:ea typeface="UD デジタル 教科書体 NK-R" panose="02020400000000000000" pitchFamily="18" charset="-128"/>
              </a:rPr>
              <a:t>　</a:t>
            </a:r>
            <a:r>
              <a:rPr kumimoji="1" lang="ja-JP" altLang="en-US" sz="3600" spc="-150" dirty="0">
                <a:latin typeface="UD デジタル 教科書体 NK-R" panose="02020400000000000000" pitchFamily="18" charset="-128"/>
                <a:ea typeface="UD デジタル 教科書体 NK-R" panose="02020400000000000000" pitchFamily="18" charset="-128"/>
              </a:rPr>
              <a:t>書いてみましょう。</a:t>
            </a:r>
          </a:p>
        </p:txBody>
      </p:sp>
      <p:sp>
        <p:nvSpPr>
          <p:cNvPr id="10" name="テキスト ボックス 9">
            <a:extLst>
              <a:ext uri="{FF2B5EF4-FFF2-40B4-BE49-F238E27FC236}">
                <a16:creationId xmlns:a16="http://schemas.microsoft.com/office/drawing/2014/main" id="{1CF72F32-7342-43A5-96BA-EA49C7293B93}"/>
              </a:ext>
            </a:extLst>
          </p:cNvPr>
          <p:cNvSpPr txBox="1"/>
          <p:nvPr/>
        </p:nvSpPr>
        <p:spPr>
          <a:xfrm>
            <a:off x="156000" y="5040000"/>
            <a:ext cx="5760000" cy="1620000"/>
          </a:xfrm>
          <a:prstGeom prst="rect">
            <a:avLst/>
          </a:prstGeom>
          <a:noFill/>
          <a:ln w="25400">
            <a:solidFill>
              <a:schemeClr val="tx1"/>
            </a:solidFill>
          </a:ln>
        </p:spPr>
        <p:txBody>
          <a:bodyPr wrap="square" rtlCol="0">
            <a:spAutoFit/>
          </a:bodyPr>
          <a:lstStyle/>
          <a:p>
            <a:endParaRPr kumimoji="1" lang="ja-JP" altLang="en-US" dirty="0"/>
          </a:p>
        </p:txBody>
      </p:sp>
      <p:sp>
        <p:nvSpPr>
          <p:cNvPr id="11" name="テキスト ボックス 10">
            <a:extLst>
              <a:ext uri="{FF2B5EF4-FFF2-40B4-BE49-F238E27FC236}">
                <a16:creationId xmlns:a16="http://schemas.microsoft.com/office/drawing/2014/main" id="{F8C27BD0-4CFE-493D-9EC0-0E2106A06F05}"/>
              </a:ext>
            </a:extLst>
          </p:cNvPr>
          <p:cNvSpPr txBox="1"/>
          <p:nvPr/>
        </p:nvSpPr>
        <p:spPr>
          <a:xfrm>
            <a:off x="6276000" y="5040000"/>
            <a:ext cx="5760000" cy="1620000"/>
          </a:xfrm>
          <a:prstGeom prst="rect">
            <a:avLst/>
          </a:prstGeom>
          <a:noFill/>
          <a:ln w="25400">
            <a:solidFill>
              <a:schemeClr val="tx1"/>
            </a:solidFill>
          </a:ln>
        </p:spPr>
        <p:txBody>
          <a:bodyPr wrap="square" rtlCol="0">
            <a:spAutoFit/>
          </a:bodyPr>
          <a:lstStyle/>
          <a:p>
            <a:endParaRPr kumimoji="1" lang="ja-JP" altLang="en-US" dirty="0"/>
          </a:p>
        </p:txBody>
      </p:sp>
      <p:sp>
        <p:nvSpPr>
          <p:cNvPr id="3" name="テキスト ボックス 2">
            <a:extLst>
              <a:ext uri="{FF2B5EF4-FFF2-40B4-BE49-F238E27FC236}">
                <a16:creationId xmlns:a16="http://schemas.microsoft.com/office/drawing/2014/main" id="{AAC069DA-BF59-4650-A235-968401058E4F}"/>
              </a:ext>
            </a:extLst>
          </p:cNvPr>
          <p:cNvSpPr txBox="1"/>
          <p:nvPr/>
        </p:nvSpPr>
        <p:spPr>
          <a:xfrm>
            <a:off x="156000" y="3207420"/>
            <a:ext cx="5760000" cy="1620000"/>
          </a:xfrm>
          <a:prstGeom prst="rect">
            <a:avLst/>
          </a:prstGeom>
          <a:noFill/>
          <a:ln w="25400">
            <a:solidFill>
              <a:schemeClr val="tx1"/>
            </a:solidFill>
          </a:ln>
        </p:spPr>
        <p:txBody>
          <a:bodyPr wrap="square" rtlCol="0">
            <a:spAutoFit/>
          </a:bodyPr>
          <a:lstStyle/>
          <a:p>
            <a:endParaRPr kumimoji="1" lang="ja-JP" altLang="en-US" dirty="0"/>
          </a:p>
        </p:txBody>
      </p:sp>
      <p:sp>
        <p:nvSpPr>
          <p:cNvPr id="5" name="楕円 4">
            <a:extLst>
              <a:ext uri="{FF2B5EF4-FFF2-40B4-BE49-F238E27FC236}">
                <a16:creationId xmlns:a16="http://schemas.microsoft.com/office/drawing/2014/main" id="{3A13AABC-18CD-45E1-8AD0-4CD3F980FC5C}"/>
              </a:ext>
            </a:extLst>
          </p:cNvPr>
          <p:cNvSpPr/>
          <p:nvPr/>
        </p:nvSpPr>
        <p:spPr>
          <a:xfrm>
            <a:off x="245610" y="3477420"/>
            <a:ext cx="1080000" cy="10800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3200" b="1" dirty="0">
                <a:latin typeface="UD デジタル 教科書体 NK-R" panose="02020400000000000000" pitchFamily="18" charset="-128"/>
                <a:ea typeface="UD デジタル 教科書体 NK-R" panose="02020400000000000000" pitchFamily="18" charset="-128"/>
              </a:rPr>
              <a:t>すき</a:t>
            </a:r>
          </a:p>
        </p:txBody>
      </p:sp>
      <p:sp>
        <p:nvSpPr>
          <p:cNvPr id="6" name="テキスト ボックス 5">
            <a:extLst>
              <a:ext uri="{FF2B5EF4-FFF2-40B4-BE49-F238E27FC236}">
                <a16:creationId xmlns:a16="http://schemas.microsoft.com/office/drawing/2014/main" id="{53EC59C1-FFFD-444E-AD77-7678647B6CF7}"/>
              </a:ext>
            </a:extLst>
          </p:cNvPr>
          <p:cNvSpPr txBox="1"/>
          <p:nvPr/>
        </p:nvSpPr>
        <p:spPr>
          <a:xfrm>
            <a:off x="6276000" y="3207420"/>
            <a:ext cx="5760000" cy="1620000"/>
          </a:xfrm>
          <a:prstGeom prst="rect">
            <a:avLst/>
          </a:prstGeom>
          <a:noFill/>
          <a:ln w="25400">
            <a:solidFill>
              <a:schemeClr val="tx1"/>
            </a:solidFill>
          </a:ln>
        </p:spPr>
        <p:txBody>
          <a:bodyPr wrap="square" rtlCol="0">
            <a:spAutoFit/>
          </a:bodyPr>
          <a:lstStyle/>
          <a:p>
            <a:endParaRPr kumimoji="1" lang="ja-JP" altLang="en-US" dirty="0"/>
          </a:p>
        </p:txBody>
      </p:sp>
      <p:sp>
        <p:nvSpPr>
          <p:cNvPr id="7" name="楕円 6">
            <a:extLst>
              <a:ext uri="{FF2B5EF4-FFF2-40B4-BE49-F238E27FC236}">
                <a16:creationId xmlns:a16="http://schemas.microsoft.com/office/drawing/2014/main" id="{22998900-72C0-47A6-AE06-D2F22EAAEA59}"/>
              </a:ext>
            </a:extLst>
          </p:cNvPr>
          <p:cNvSpPr/>
          <p:nvPr/>
        </p:nvSpPr>
        <p:spPr>
          <a:xfrm>
            <a:off x="6358890" y="3429000"/>
            <a:ext cx="1080000" cy="108000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3200" b="1" spc="-600" dirty="0">
                <a:latin typeface="UD デジタル 教科書体 NK-R" panose="02020400000000000000" pitchFamily="18" charset="-128"/>
                <a:ea typeface="UD デジタル 教科書体 NK-R" panose="02020400000000000000" pitchFamily="18" charset="-128"/>
              </a:rPr>
              <a:t>とくい</a:t>
            </a:r>
          </a:p>
        </p:txBody>
      </p:sp>
      <p:sp>
        <p:nvSpPr>
          <p:cNvPr id="8" name="楕円 7">
            <a:extLst>
              <a:ext uri="{FF2B5EF4-FFF2-40B4-BE49-F238E27FC236}">
                <a16:creationId xmlns:a16="http://schemas.microsoft.com/office/drawing/2014/main" id="{2EFF5BA6-9F64-48CC-8357-8B185780AA41}"/>
              </a:ext>
            </a:extLst>
          </p:cNvPr>
          <p:cNvSpPr/>
          <p:nvPr/>
        </p:nvSpPr>
        <p:spPr>
          <a:xfrm>
            <a:off x="6358890" y="5310000"/>
            <a:ext cx="1080000" cy="108000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2000" b="1" spc="-500" dirty="0">
                <a:latin typeface="UD デジタル 教科書体 NK-R" panose="02020400000000000000" pitchFamily="18" charset="-128"/>
                <a:ea typeface="UD デジタル 教科書体 NK-R" panose="02020400000000000000" pitchFamily="18" charset="-128"/>
              </a:rPr>
              <a:t>がんばり</a:t>
            </a:r>
            <a:endParaRPr kumimoji="1" lang="en-US" altLang="ja-JP" sz="2000" b="1" spc="-500" dirty="0">
              <a:latin typeface="UD デジタル 教科書体 NK-R" panose="02020400000000000000" pitchFamily="18" charset="-128"/>
              <a:ea typeface="UD デジタル 教科書体 NK-R" panose="02020400000000000000" pitchFamily="18" charset="-128"/>
            </a:endParaRPr>
          </a:p>
          <a:p>
            <a:pPr algn="ctr"/>
            <a:r>
              <a:rPr kumimoji="1" lang="ja-JP" altLang="en-US" sz="2000" b="1" dirty="0">
                <a:latin typeface="UD デジタル 教科書体 NK-R" panose="02020400000000000000" pitchFamily="18" charset="-128"/>
                <a:ea typeface="UD デジタル 教科書体 NK-R" panose="02020400000000000000" pitchFamily="18" charset="-128"/>
              </a:rPr>
              <a:t>たい</a:t>
            </a:r>
          </a:p>
        </p:txBody>
      </p:sp>
      <p:sp>
        <p:nvSpPr>
          <p:cNvPr id="9" name="楕円 8">
            <a:extLst>
              <a:ext uri="{FF2B5EF4-FFF2-40B4-BE49-F238E27FC236}">
                <a16:creationId xmlns:a16="http://schemas.microsoft.com/office/drawing/2014/main" id="{E5824E79-4317-4E39-85C2-C0D2661E9E51}"/>
              </a:ext>
            </a:extLst>
          </p:cNvPr>
          <p:cNvSpPr/>
          <p:nvPr/>
        </p:nvSpPr>
        <p:spPr>
          <a:xfrm>
            <a:off x="245610" y="5310000"/>
            <a:ext cx="1080000" cy="1080000"/>
          </a:xfrm>
          <a:prstGeom prst="ellipse">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b" anchorCtr="0"/>
          <a:lstStyle/>
          <a:p>
            <a:pPr algn="ctr"/>
            <a:r>
              <a:rPr kumimoji="1" lang="ja-JP" altLang="en-US" sz="3200" b="1" spc="-300" dirty="0">
                <a:latin typeface="UD デジタル 教科書体 NK-R" panose="02020400000000000000" pitchFamily="18" charset="-128"/>
                <a:ea typeface="UD デジタル 教科書体 NK-R" panose="02020400000000000000" pitchFamily="18" charset="-128"/>
              </a:rPr>
              <a:t>苦手</a:t>
            </a:r>
          </a:p>
        </p:txBody>
      </p:sp>
      <p:sp>
        <p:nvSpPr>
          <p:cNvPr id="12" name="テキスト ボックス 11">
            <a:extLst>
              <a:ext uri="{FF2B5EF4-FFF2-40B4-BE49-F238E27FC236}">
                <a16:creationId xmlns:a16="http://schemas.microsoft.com/office/drawing/2014/main" id="{39B3C2A9-E45C-433E-B121-14E4400C523B}"/>
              </a:ext>
            </a:extLst>
          </p:cNvPr>
          <p:cNvSpPr txBox="1"/>
          <p:nvPr/>
        </p:nvSpPr>
        <p:spPr>
          <a:xfrm>
            <a:off x="245610" y="5379345"/>
            <a:ext cx="1080000" cy="360000"/>
          </a:xfrm>
          <a:prstGeom prst="rect">
            <a:avLst/>
          </a:prstGeom>
          <a:noFill/>
        </p:spPr>
        <p:txBody>
          <a:bodyPr wrap="square" rtlCol="0" anchor="ctr" anchorCtr="0">
            <a:noAutofit/>
          </a:bodyPr>
          <a:lstStyle/>
          <a:p>
            <a:pPr algn="ctr"/>
            <a:r>
              <a:rPr kumimoji="1" lang="ja-JP" altLang="en-US" sz="2000" dirty="0">
                <a:solidFill>
                  <a:schemeClr val="bg1"/>
                </a:solidFill>
                <a:latin typeface="HG創英ﾌﾟﾚｾﾞﾝｽEB" panose="02020809000000000000" pitchFamily="17" charset="-128"/>
                <a:ea typeface="HG創英ﾌﾟﾚｾﾞﾝｽEB" panose="02020809000000000000" pitchFamily="17" charset="-128"/>
              </a:rPr>
              <a:t>にがて</a:t>
            </a:r>
          </a:p>
        </p:txBody>
      </p:sp>
      <p:sp>
        <p:nvSpPr>
          <p:cNvPr id="13" name="テキスト ボックス 12">
            <a:extLst>
              <a:ext uri="{FF2B5EF4-FFF2-40B4-BE49-F238E27FC236}">
                <a16:creationId xmlns:a16="http://schemas.microsoft.com/office/drawing/2014/main" id="{8938A3E4-9D60-4181-A34B-2F0A082C9552}"/>
              </a:ext>
            </a:extLst>
          </p:cNvPr>
          <p:cNvSpPr txBox="1"/>
          <p:nvPr/>
        </p:nvSpPr>
        <p:spPr>
          <a:xfrm>
            <a:off x="156000" y="151424"/>
            <a:ext cx="11880000" cy="288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smtClean="0">
                <a:latin typeface="UD デジタル 教科書体 NK-B" panose="02020700000000000000" pitchFamily="18" charset="-128"/>
                <a:ea typeface="UD デジタル 教科書体 NK-B" panose="02020700000000000000" pitchFamily="18" charset="-128"/>
              </a:rPr>
              <a:t> み</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a:extLst>
              <a:ext uri="{FF2B5EF4-FFF2-40B4-BE49-F238E27FC236}">
                <a16:creationId xmlns:a16="http://schemas.microsoft.com/office/drawing/2014/main" id="{060E07F1-4544-48F6-BB49-E4C65767F9ED}"/>
              </a:ext>
            </a:extLst>
          </p:cNvPr>
          <p:cNvSpPr txBox="1"/>
          <p:nvPr/>
        </p:nvSpPr>
        <p:spPr>
          <a:xfrm>
            <a:off x="156000" y="909067"/>
            <a:ext cx="11880000" cy="288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にがて　　　　　　　　　　　おも</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5" name="テキスト ボックス 14">
            <a:extLst>
              <a:ext uri="{FF2B5EF4-FFF2-40B4-BE49-F238E27FC236}">
                <a16:creationId xmlns:a16="http://schemas.microsoft.com/office/drawing/2014/main" id="{0FA183F5-AD90-42B2-ACA5-08D20901F352}"/>
              </a:ext>
            </a:extLst>
          </p:cNvPr>
          <p:cNvSpPr txBox="1"/>
          <p:nvPr/>
        </p:nvSpPr>
        <p:spPr>
          <a:xfrm>
            <a:off x="156000" y="1617412"/>
            <a:ext cx="11880000" cy="288000"/>
          </a:xfrm>
          <a:prstGeom prst="rect">
            <a:avLst/>
          </a:prstGeom>
          <a:noFill/>
        </p:spPr>
        <p:txBody>
          <a:bodyPr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6" name="テキスト ボックス 15">
            <a:extLst>
              <a:ext uri="{FF2B5EF4-FFF2-40B4-BE49-F238E27FC236}">
                <a16:creationId xmlns:a16="http://schemas.microsoft.com/office/drawing/2014/main" id="{C00B550A-0492-46BE-9F4B-86AA4D23AC1C}"/>
              </a:ext>
            </a:extLst>
          </p:cNvPr>
          <p:cNvSpPr txBox="1"/>
          <p:nvPr/>
        </p:nvSpPr>
        <p:spPr>
          <a:xfrm>
            <a:off x="156000" y="2294955"/>
            <a:ext cx="11880000" cy="288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おも　　　　　　　　　　　 か</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371885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720DF83-2A36-4FC4-AFA1-5D4D4D630685}"/>
              </a:ext>
            </a:extLst>
          </p:cNvPr>
          <p:cNvSpPr txBox="1"/>
          <p:nvPr/>
        </p:nvSpPr>
        <p:spPr>
          <a:xfrm>
            <a:off x="156000" y="180000"/>
            <a:ext cx="11880000" cy="6480000"/>
          </a:xfrm>
          <a:prstGeom prst="rect">
            <a:avLst/>
          </a:prstGeom>
          <a:noFill/>
        </p:spPr>
        <p:txBody>
          <a:bodyPr wrap="square" rtlCol="0">
            <a:noAutofit/>
          </a:bodyPr>
          <a:lstStyle/>
          <a:p>
            <a:pPr algn="just">
              <a:lnSpc>
                <a:spcPct val="150000"/>
              </a:lnSpc>
            </a:pPr>
            <a:r>
              <a:rPr kumimoji="1" lang="ja-JP" altLang="en-US" sz="3600"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sz="3600" dirty="0">
                <a:latin typeface="UD デジタル 教科書体 NK-R" panose="02020400000000000000" pitchFamily="18" charset="-128"/>
                <a:ea typeface="UD デジタル 教科書体 NK-R" panose="02020400000000000000" pitchFamily="18" charset="-128"/>
              </a:rPr>
              <a:t>　グループになって、書いたことを発表してみましょう。</a:t>
            </a:r>
          </a:p>
        </p:txBody>
      </p:sp>
      <p:sp>
        <p:nvSpPr>
          <p:cNvPr id="10" name="テキスト ボックス 9">
            <a:extLst>
              <a:ext uri="{FF2B5EF4-FFF2-40B4-BE49-F238E27FC236}">
                <a16:creationId xmlns:a16="http://schemas.microsoft.com/office/drawing/2014/main" id="{1CF72F32-7342-43A5-96BA-EA49C7293B93}"/>
              </a:ext>
            </a:extLst>
          </p:cNvPr>
          <p:cNvSpPr txBox="1"/>
          <p:nvPr/>
        </p:nvSpPr>
        <p:spPr>
          <a:xfrm>
            <a:off x="156000" y="2446920"/>
            <a:ext cx="5760000" cy="1260000"/>
          </a:xfrm>
          <a:prstGeom prst="rect">
            <a:avLst/>
          </a:prstGeom>
          <a:noFill/>
          <a:ln w="25400">
            <a:solidFill>
              <a:schemeClr val="tx1"/>
            </a:solidFill>
          </a:ln>
        </p:spPr>
        <p:txBody>
          <a:bodyPr wrap="square" rtlCol="0">
            <a:spAutoFit/>
          </a:bodyPr>
          <a:lstStyle/>
          <a:p>
            <a:endParaRPr kumimoji="1" lang="ja-JP" altLang="en-US" dirty="0"/>
          </a:p>
        </p:txBody>
      </p:sp>
      <p:sp>
        <p:nvSpPr>
          <p:cNvPr id="11" name="テキスト ボックス 10">
            <a:extLst>
              <a:ext uri="{FF2B5EF4-FFF2-40B4-BE49-F238E27FC236}">
                <a16:creationId xmlns:a16="http://schemas.microsoft.com/office/drawing/2014/main" id="{F8C27BD0-4CFE-493D-9EC0-0E2106A06F05}"/>
              </a:ext>
            </a:extLst>
          </p:cNvPr>
          <p:cNvSpPr txBox="1"/>
          <p:nvPr/>
        </p:nvSpPr>
        <p:spPr>
          <a:xfrm>
            <a:off x="6276000" y="2446920"/>
            <a:ext cx="5760000" cy="1260000"/>
          </a:xfrm>
          <a:prstGeom prst="rect">
            <a:avLst/>
          </a:prstGeom>
          <a:noFill/>
          <a:ln w="25400">
            <a:solidFill>
              <a:schemeClr val="tx1"/>
            </a:solidFill>
          </a:ln>
        </p:spPr>
        <p:txBody>
          <a:bodyPr wrap="square" rtlCol="0">
            <a:spAutoFit/>
          </a:bodyPr>
          <a:lstStyle/>
          <a:p>
            <a:endParaRPr kumimoji="1" lang="ja-JP" altLang="en-US" dirty="0"/>
          </a:p>
        </p:txBody>
      </p:sp>
      <p:sp>
        <p:nvSpPr>
          <p:cNvPr id="3" name="テキスト ボックス 2">
            <a:extLst>
              <a:ext uri="{FF2B5EF4-FFF2-40B4-BE49-F238E27FC236}">
                <a16:creationId xmlns:a16="http://schemas.microsoft.com/office/drawing/2014/main" id="{AAC069DA-BF59-4650-A235-968401058E4F}"/>
              </a:ext>
            </a:extLst>
          </p:cNvPr>
          <p:cNvSpPr txBox="1"/>
          <p:nvPr/>
        </p:nvSpPr>
        <p:spPr>
          <a:xfrm>
            <a:off x="156000" y="1033920"/>
            <a:ext cx="5760000" cy="1260000"/>
          </a:xfrm>
          <a:prstGeom prst="rect">
            <a:avLst/>
          </a:prstGeom>
          <a:noFill/>
          <a:ln w="25400">
            <a:solidFill>
              <a:schemeClr val="tx1"/>
            </a:solidFill>
          </a:ln>
        </p:spPr>
        <p:txBody>
          <a:bodyPr wrap="square" rtlCol="0">
            <a:spAutoFit/>
          </a:bodyPr>
          <a:lstStyle/>
          <a:p>
            <a:endParaRPr kumimoji="1" lang="ja-JP" altLang="en-US" dirty="0"/>
          </a:p>
        </p:txBody>
      </p:sp>
      <p:sp>
        <p:nvSpPr>
          <p:cNvPr id="5" name="楕円 4">
            <a:extLst>
              <a:ext uri="{FF2B5EF4-FFF2-40B4-BE49-F238E27FC236}">
                <a16:creationId xmlns:a16="http://schemas.microsoft.com/office/drawing/2014/main" id="{3A13AABC-18CD-45E1-8AD0-4CD3F980FC5C}"/>
              </a:ext>
            </a:extLst>
          </p:cNvPr>
          <p:cNvSpPr/>
          <p:nvPr/>
        </p:nvSpPr>
        <p:spPr>
          <a:xfrm>
            <a:off x="245610" y="1123920"/>
            <a:ext cx="1080000" cy="10800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3200" b="1" dirty="0">
                <a:latin typeface="UD デジタル 教科書体 NK-R" panose="02020400000000000000" pitchFamily="18" charset="-128"/>
                <a:ea typeface="UD デジタル 教科書体 NK-R" panose="02020400000000000000" pitchFamily="18" charset="-128"/>
              </a:rPr>
              <a:t>すき</a:t>
            </a:r>
          </a:p>
        </p:txBody>
      </p:sp>
      <p:sp>
        <p:nvSpPr>
          <p:cNvPr id="6" name="テキスト ボックス 5">
            <a:extLst>
              <a:ext uri="{FF2B5EF4-FFF2-40B4-BE49-F238E27FC236}">
                <a16:creationId xmlns:a16="http://schemas.microsoft.com/office/drawing/2014/main" id="{53EC59C1-FFFD-444E-AD77-7678647B6CF7}"/>
              </a:ext>
            </a:extLst>
          </p:cNvPr>
          <p:cNvSpPr txBox="1"/>
          <p:nvPr/>
        </p:nvSpPr>
        <p:spPr>
          <a:xfrm>
            <a:off x="6276000" y="1033920"/>
            <a:ext cx="5760000" cy="1260000"/>
          </a:xfrm>
          <a:prstGeom prst="rect">
            <a:avLst/>
          </a:prstGeom>
          <a:noFill/>
          <a:ln w="25400">
            <a:solidFill>
              <a:schemeClr val="tx1"/>
            </a:solidFill>
          </a:ln>
        </p:spPr>
        <p:txBody>
          <a:bodyPr wrap="square" rtlCol="0">
            <a:spAutoFit/>
          </a:bodyPr>
          <a:lstStyle/>
          <a:p>
            <a:endParaRPr kumimoji="1" lang="ja-JP" altLang="en-US" dirty="0"/>
          </a:p>
        </p:txBody>
      </p:sp>
      <p:sp>
        <p:nvSpPr>
          <p:cNvPr id="7" name="楕円 6">
            <a:extLst>
              <a:ext uri="{FF2B5EF4-FFF2-40B4-BE49-F238E27FC236}">
                <a16:creationId xmlns:a16="http://schemas.microsoft.com/office/drawing/2014/main" id="{22998900-72C0-47A6-AE06-D2F22EAAEA59}"/>
              </a:ext>
            </a:extLst>
          </p:cNvPr>
          <p:cNvSpPr/>
          <p:nvPr/>
        </p:nvSpPr>
        <p:spPr>
          <a:xfrm>
            <a:off x="6358890" y="1123920"/>
            <a:ext cx="1080000" cy="108000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3200" b="1" spc="-600" dirty="0">
                <a:latin typeface="UD デジタル 教科書体 NK-R" panose="02020400000000000000" pitchFamily="18" charset="-128"/>
                <a:ea typeface="UD デジタル 教科書体 NK-R" panose="02020400000000000000" pitchFamily="18" charset="-128"/>
              </a:rPr>
              <a:t>とくい</a:t>
            </a:r>
          </a:p>
        </p:txBody>
      </p:sp>
      <p:sp>
        <p:nvSpPr>
          <p:cNvPr id="8" name="楕円 7">
            <a:extLst>
              <a:ext uri="{FF2B5EF4-FFF2-40B4-BE49-F238E27FC236}">
                <a16:creationId xmlns:a16="http://schemas.microsoft.com/office/drawing/2014/main" id="{2EFF5BA6-9F64-48CC-8357-8B185780AA41}"/>
              </a:ext>
            </a:extLst>
          </p:cNvPr>
          <p:cNvSpPr/>
          <p:nvPr/>
        </p:nvSpPr>
        <p:spPr>
          <a:xfrm>
            <a:off x="6358890" y="2531022"/>
            <a:ext cx="1080000" cy="108000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2000" b="1" spc="-500" dirty="0">
                <a:latin typeface="UD デジタル 教科書体 NK-R" panose="02020400000000000000" pitchFamily="18" charset="-128"/>
                <a:ea typeface="UD デジタル 教科書体 NK-R" panose="02020400000000000000" pitchFamily="18" charset="-128"/>
              </a:rPr>
              <a:t>がんばり</a:t>
            </a:r>
            <a:endParaRPr kumimoji="1" lang="en-US" altLang="ja-JP" sz="2000" b="1" spc="-500" dirty="0">
              <a:latin typeface="UD デジタル 教科書体 NK-R" panose="02020400000000000000" pitchFamily="18" charset="-128"/>
              <a:ea typeface="UD デジタル 教科書体 NK-R" panose="02020400000000000000" pitchFamily="18" charset="-128"/>
            </a:endParaRPr>
          </a:p>
          <a:p>
            <a:pPr algn="ctr"/>
            <a:r>
              <a:rPr kumimoji="1" lang="ja-JP" altLang="en-US" sz="2000" b="1" dirty="0">
                <a:latin typeface="UD デジタル 教科書体 NK-R" panose="02020400000000000000" pitchFamily="18" charset="-128"/>
                <a:ea typeface="UD デジタル 教科書体 NK-R" panose="02020400000000000000" pitchFamily="18" charset="-128"/>
              </a:rPr>
              <a:t>たい</a:t>
            </a:r>
          </a:p>
        </p:txBody>
      </p:sp>
      <p:sp>
        <p:nvSpPr>
          <p:cNvPr id="9" name="楕円 8">
            <a:extLst>
              <a:ext uri="{FF2B5EF4-FFF2-40B4-BE49-F238E27FC236}">
                <a16:creationId xmlns:a16="http://schemas.microsoft.com/office/drawing/2014/main" id="{E5824E79-4317-4E39-85C2-C0D2661E9E51}"/>
              </a:ext>
            </a:extLst>
          </p:cNvPr>
          <p:cNvSpPr/>
          <p:nvPr/>
        </p:nvSpPr>
        <p:spPr>
          <a:xfrm>
            <a:off x="245610" y="2546030"/>
            <a:ext cx="1080000" cy="1080000"/>
          </a:xfrm>
          <a:prstGeom prst="ellipse">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b" anchorCtr="0"/>
          <a:lstStyle/>
          <a:p>
            <a:pPr algn="ctr"/>
            <a:r>
              <a:rPr kumimoji="1" lang="ja-JP" altLang="en-US" sz="3200" b="1" spc="-300" dirty="0">
                <a:latin typeface="UD デジタル 教科書体 NK-R" panose="02020400000000000000" pitchFamily="18" charset="-128"/>
                <a:ea typeface="UD デジタル 教科書体 NK-R" panose="02020400000000000000" pitchFamily="18" charset="-128"/>
              </a:rPr>
              <a:t>苦手</a:t>
            </a:r>
          </a:p>
        </p:txBody>
      </p:sp>
      <p:pic>
        <p:nvPicPr>
          <p:cNvPr id="12" name="図 11">
            <a:extLst>
              <a:ext uri="{FF2B5EF4-FFF2-40B4-BE49-F238E27FC236}">
                <a16:creationId xmlns:a16="http://schemas.microsoft.com/office/drawing/2014/main" id="{F1EE3424-B7BE-477E-834F-C54FF20DDC61}"/>
              </a:ext>
            </a:extLst>
          </p:cNvPr>
          <p:cNvPicPr>
            <a:picLocks noChangeAspect="1"/>
          </p:cNvPicPr>
          <p:nvPr/>
        </p:nvPicPr>
        <p:blipFill>
          <a:blip r:embed="rId3">
            <a:clrChange>
              <a:clrFrom>
                <a:srgbClr val="F5F5F7"/>
              </a:clrFrom>
              <a:clrTo>
                <a:srgbClr val="F5F5F7">
                  <a:alpha val="0"/>
                </a:srgbClr>
              </a:clrTo>
            </a:clrChange>
            <a:extLst>
              <a:ext uri="{28A0092B-C50C-407E-A947-70E740481C1C}">
                <a14:useLocalDpi xmlns:a14="http://schemas.microsoft.com/office/drawing/2010/main" val="0"/>
              </a:ext>
            </a:extLst>
          </a:blip>
          <a:stretch>
            <a:fillRect/>
          </a:stretch>
        </p:blipFill>
        <p:spPr>
          <a:xfrm>
            <a:off x="603740" y="4223160"/>
            <a:ext cx="2188520" cy="2232000"/>
          </a:xfrm>
          <a:prstGeom prst="rect">
            <a:avLst/>
          </a:prstGeom>
        </p:spPr>
      </p:pic>
      <p:sp>
        <p:nvSpPr>
          <p:cNvPr id="14" name="吹き出し: 角を丸めた四角形 13">
            <a:extLst>
              <a:ext uri="{FF2B5EF4-FFF2-40B4-BE49-F238E27FC236}">
                <a16:creationId xmlns:a16="http://schemas.microsoft.com/office/drawing/2014/main" id="{76C710C7-23B1-4850-8931-879840E81E71}"/>
              </a:ext>
            </a:extLst>
          </p:cNvPr>
          <p:cNvSpPr/>
          <p:nvPr/>
        </p:nvSpPr>
        <p:spPr>
          <a:xfrm>
            <a:off x="3240000" y="4140000"/>
            <a:ext cx="8460000" cy="2520000"/>
          </a:xfrm>
          <a:prstGeom prst="wedgeRoundRectCallout">
            <a:avLst>
              <a:gd name="adj1" fmla="val -55396"/>
              <a:gd name="adj2" fmla="val -23129"/>
              <a:gd name="adj3" fmla="val 16667"/>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just">
              <a:lnSpc>
                <a:spcPct val="150000"/>
              </a:lnSpc>
            </a:pPr>
            <a:r>
              <a:rPr kumimoji="1" lang="ja-JP" altLang="en-US" sz="3200" spc="-150" dirty="0">
                <a:solidFill>
                  <a:schemeClr val="tx1"/>
                </a:solidFill>
                <a:latin typeface="HG創英ﾌﾟﾚｾﾞﾝｽEB" panose="02020809000000000000" pitchFamily="17" charset="-128"/>
                <a:ea typeface="HG創英ﾌﾟﾚｾﾞﾝｽEB" panose="02020809000000000000" pitchFamily="17" charset="-128"/>
              </a:rPr>
              <a:t>わたしのすきなことは、外で遊ぶこと。</a:t>
            </a:r>
            <a:endParaRPr kumimoji="1" lang="en-US" altLang="ja-JP" sz="3200" spc="-150" dirty="0">
              <a:solidFill>
                <a:schemeClr val="tx1"/>
              </a:solidFill>
              <a:latin typeface="HG創英ﾌﾟﾚｾﾞﾝｽEB" panose="02020809000000000000" pitchFamily="17" charset="-128"/>
              <a:ea typeface="HG創英ﾌﾟﾚｾﾞﾝｽEB" panose="02020809000000000000" pitchFamily="17" charset="-128"/>
            </a:endParaRPr>
          </a:p>
          <a:p>
            <a:pPr algn="just">
              <a:lnSpc>
                <a:spcPct val="150000"/>
              </a:lnSpc>
            </a:pPr>
            <a:r>
              <a:rPr lang="ja-JP" altLang="en-US" sz="3200" dirty="0">
                <a:solidFill>
                  <a:schemeClr val="tx1"/>
                </a:solidFill>
                <a:latin typeface="HG創英ﾌﾟﾚｾﾞﾝｽEB" panose="02020809000000000000" pitchFamily="17" charset="-128"/>
                <a:ea typeface="HG創英ﾌﾟﾚｾﾞﾝｽEB" panose="02020809000000000000" pitchFamily="17" charset="-128"/>
              </a:rPr>
              <a:t>苦手なことは、へやのかたづけです。</a:t>
            </a:r>
            <a:endParaRPr lang="en-US" altLang="ja-JP" sz="3200" dirty="0">
              <a:solidFill>
                <a:schemeClr val="tx1"/>
              </a:solidFill>
              <a:latin typeface="HG創英ﾌﾟﾚｾﾞﾝｽEB" panose="02020809000000000000" pitchFamily="17" charset="-128"/>
              <a:ea typeface="HG創英ﾌﾟﾚｾﾞﾝｽEB" panose="02020809000000000000" pitchFamily="17" charset="-128"/>
            </a:endParaRPr>
          </a:p>
          <a:p>
            <a:pPr algn="just">
              <a:lnSpc>
                <a:spcPct val="150000"/>
              </a:lnSpc>
            </a:pPr>
            <a:r>
              <a:rPr kumimoji="1" lang="ja-JP" altLang="en-US" sz="3200" spc="-300" dirty="0">
                <a:solidFill>
                  <a:schemeClr val="tx1"/>
                </a:solidFill>
                <a:latin typeface="HG創英ﾌﾟﾚｾﾞﾝｽEB" panose="02020809000000000000" pitchFamily="17" charset="-128"/>
                <a:ea typeface="HG創英ﾌﾟﾚｾﾞﾝｽEB" panose="02020809000000000000" pitchFamily="17" charset="-128"/>
              </a:rPr>
              <a:t>がんばりたいことは、とび箱の練習です。</a:t>
            </a:r>
          </a:p>
        </p:txBody>
      </p:sp>
      <p:sp>
        <p:nvSpPr>
          <p:cNvPr id="15" name="テキスト ボックス 14">
            <a:extLst>
              <a:ext uri="{FF2B5EF4-FFF2-40B4-BE49-F238E27FC236}">
                <a16:creationId xmlns:a16="http://schemas.microsoft.com/office/drawing/2014/main" id="{EA393800-D558-4417-96CA-BA64CABA3AF7}"/>
              </a:ext>
            </a:extLst>
          </p:cNvPr>
          <p:cNvSpPr txBox="1"/>
          <p:nvPr/>
        </p:nvSpPr>
        <p:spPr>
          <a:xfrm>
            <a:off x="245610" y="2609705"/>
            <a:ext cx="1080000" cy="360000"/>
          </a:xfrm>
          <a:prstGeom prst="rect">
            <a:avLst/>
          </a:prstGeom>
          <a:noFill/>
        </p:spPr>
        <p:txBody>
          <a:bodyPr wrap="square" rtlCol="0" anchor="ctr" anchorCtr="0">
            <a:noAutofit/>
          </a:bodyPr>
          <a:lstStyle/>
          <a:p>
            <a:pPr algn="ctr"/>
            <a:r>
              <a:rPr kumimoji="1" lang="ja-JP" altLang="en-US" sz="2000" dirty="0">
                <a:solidFill>
                  <a:schemeClr val="bg1"/>
                </a:solidFill>
                <a:latin typeface="HG創英ﾌﾟﾚｾﾞﾝｽEB" panose="02020809000000000000" pitchFamily="17" charset="-128"/>
                <a:ea typeface="HG創英ﾌﾟﾚｾﾞﾝｽEB" panose="02020809000000000000" pitchFamily="17" charset="-128"/>
              </a:rPr>
              <a:t>にがて</a:t>
            </a:r>
          </a:p>
        </p:txBody>
      </p:sp>
      <p:sp>
        <p:nvSpPr>
          <p:cNvPr id="16" name="テキスト ボックス 15">
            <a:extLst>
              <a:ext uri="{FF2B5EF4-FFF2-40B4-BE49-F238E27FC236}">
                <a16:creationId xmlns:a16="http://schemas.microsoft.com/office/drawing/2014/main" id="{A3D0F7BB-C005-430B-A771-5698961CF100}"/>
              </a:ext>
            </a:extLst>
          </p:cNvPr>
          <p:cNvSpPr txBox="1"/>
          <p:nvPr/>
        </p:nvSpPr>
        <p:spPr>
          <a:xfrm>
            <a:off x="3240000" y="4309920"/>
            <a:ext cx="8460000" cy="360000"/>
          </a:xfrm>
          <a:prstGeom prst="rect">
            <a:avLst/>
          </a:prstGeom>
          <a:noFill/>
        </p:spPr>
        <p:txBody>
          <a:bodyPr wrap="square" rtlCol="0" anchor="ctr" anchorCtr="0">
            <a:noAutofit/>
          </a:bodyPr>
          <a:lstStyle/>
          <a:p>
            <a:pPr algn="just"/>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17" name="テキスト ボックス 16">
            <a:extLst>
              <a:ext uri="{FF2B5EF4-FFF2-40B4-BE49-F238E27FC236}">
                <a16:creationId xmlns:a16="http://schemas.microsoft.com/office/drawing/2014/main" id="{55F7BDFB-67CF-43B8-B8EF-C56FD872C743}"/>
              </a:ext>
            </a:extLst>
          </p:cNvPr>
          <p:cNvSpPr txBox="1"/>
          <p:nvPr/>
        </p:nvSpPr>
        <p:spPr>
          <a:xfrm>
            <a:off x="156000" y="180000"/>
            <a:ext cx="11880000" cy="288000"/>
          </a:xfrm>
          <a:prstGeom prst="rect">
            <a:avLst/>
          </a:prstGeom>
          <a:noFill/>
        </p:spPr>
        <p:txBody>
          <a:bodyPr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か　　　　　　　　　　　　　　 はっぴょう</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8" name="テキスト ボックス 17">
            <a:extLst>
              <a:ext uri="{FF2B5EF4-FFF2-40B4-BE49-F238E27FC236}">
                <a16:creationId xmlns:a16="http://schemas.microsoft.com/office/drawing/2014/main" id="{41A349AB-7D4C-4D0A-947E-C4587E5DE2BC}"/>
              </a:ext>
            </a:extLst>
          </p:cNvPr>
          <p:cNvSpPr txBox="1"/>
          <p:nvPr/>
        </p:nvSpPr>
        <p:spPr>
          <a:xfrm>
            <a:off x="3240000" y="4140000"/>
            <a:ext cx="8460000" cy="360000"/>
          </a:xfrm>
          <a:prstGeom prst="rect">
            <a:avLst/>
          </a:prstGeom>
          <a:noFill/>
        </p:spPr>
        <p:txBody>
          <a:bodyPr wrap="square" rtlCol="0" anchor="ctr" anchorCtr="0">
            <a:noAutofit/>
          </a:bodyPr>
          <a:lstStyle/>
          <a:p>
            <a:pPr algn="just"/>
            <a:r>
              <a:rPr kumimoji="1" lang="ja-JP" altLang="en-US" sz="2000" dirty="0">
                <a:latin typeface="HG創英ﾌﾟﾚｾﾞﾝｽEB" panose="02020809000000000000" pitchFamily="17" charset="-128"/>
                <a:ea typeface="HG創英ﾌﾟﾚｾﾞﾝｽEB" panose="02020809000000000000" pitchFamily="17" charset="-128"/>
              </a:rPr>
              <a:t>　　　　　　　　　　　　　　　　　そと　あそ</a:t>
            </a:r>
          </a:p>
        </p:txBody>
      </p:sp>
      <p:sp>
        <p:nvSpPr>
          <p:cNvPr id="19" name="テキスト ボックス 18">
            <a:extLst>
              <a:ext uri="{FF2B5EF4-FFF2-40B4-BE49-F238E27FC236}">
                <a16:creationId xmlns:a16="http://schemas.microsoft.com/office/drawing/2014/main" id="{2F1D6D56-D688-4AA2-A41F-D05DF2B584B7}"/>
              </a:ext>
            </a:extLst>
          </p:cNvPr>
          <p:cNvSpPr txBox="1"/>
          <p:nvPr/>
        </p:nvSpPr>
        <p:spPr>
          <a:xfrm>
            <a:off x="3240000" y="4878296"/>
            <a:ext cx="8460000" cy="360000"/>
          </a:xfrm>
          <a:prstGeom prst="rect">
            <a:avLst/>
          </a:prstGeom>
          <a:noFill/>
        </p:spPr>
        <p:txBody>
          <a:bodyPr wrap="square" rtlCol="0" anchor="ctr" anchorCtr="0">
            <a:noAutofit/>
          </a:bodyPr>
          <a:lstStyle/>
          <a:p>
            <a:pPr algn="just"/>
            <a:r>
              <a:rPr lang="ja-JP" altLang="en-US" sz="2000" dirty="0">
                <a:latin typeface="HG創英ﾌﾟﾚｾﾞﾝｽEB" panose="02020809000000000000" pitchFamily="17" charset="-128"/>
                <a:ea typeface="HG創英ﾌﾟﾚｾﾞﾝｽEB" panose="02020809000000000000" pitchFamily="17" charset="-128"/>
              </a:rPr>
              <a:t> にがて</a:t>
            </a:r>
            <a:endParaRPr kumimoji="1" lang="ja-JP" altLang="en-US" sz="2000" dirty="0">
              <a:latin typeface="HG創英ﾌﾟﾚｾﾞﾝｽEB" panose="02020809000000000000" pitchFamily="17" charset="-128"/>
              <a:ea typeface="HG創英ﾌﾟﾚｾﾞﾝｽEB" panose="02020809000000000000" pitchFamily="17" charset="-128"/>
            </a:endParaRPr>
          </a:p>
        </p:txBody>
      </p:sp>
      <p:sp>
        <p:nvSpPr>
          <p:cNvPr id="20" name="テキスト ボックス 19">
            <a:extLst>
              <a:ext uri="{FF2B5EF4-FFF2-40B4-BE49-F238E27FC236}">
                <a16:creationId xmlns:a16="http://schemas.microsoft.com/office/drawing/2014/main" id="{B1D2D245-981D-41D4-9CDF-33E9E50D2CD2}"/>
              </a:ext>
            </a:extLst>
          </p:cNvPr>
          <p:cNvSpPr txBox="1"/>
          <p:nvPr/>
        </p:nvSpPr>
        <p:spPr>
          <a:xfrm>
            <a:off x="3240000" y="5597486"/>
            <a:ext cx="8460000" cy="360000"/>
          </a:xfrm>
          <a:prstGeom prst="rect">
            <a:avLst/>
          </a:prstGeom>
          <a:noFill/>
        </p:spPr>
        <p:txBody>
          <a:bodyPr wrap="square" rtlCol="0" anchor="ctr" anchorCtr="0">
            <a:noAutofit/>
          </a:bodyPr>
          <a:lstStyle/>
          <a:p>
            <a:pPr algn="just"/>
            <a:r>
              <a:rPr kumimoji="1" lang="ja-JP" altLang="en-US" sz="2000" dirty="0">
                <a:latin typeface="HG創英ﾌﾟﾚｾﾞﾝｽEB" panose="02020809000000000000" pitchFamily="17" charset="-128"/>
                <a:ea typeface="HG創英ﾌﾟﾚｾﾞﾝｽEB" panose="02020809000000000000" pitchFamily="17" charset="-128"/>
              </a:rPr>
              <a:t>　　　　　　　　　　　　　　　　　 ばこ れんしゅう</a:t>
            </a:r>
          </a:p>
        </p:txBody>
      </p:sp>
    </p:spTree>
    <p:extLst>
      <p:ext uri="{BB962C8B-B14F-4D97-AF65-F5344CB8AC3E}">
        <p14:creationId xmlns:p14="http://schemas.microsoft.com/office/powerpoint/2010/main" val="3552511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6355029-1A94-4BB7-9362-0B3A97E66A3D}"/>
              </a:ext>
            </a:extLst>
          </p:cNvPr>
          <p:cNvSpPr txBox="1"/>
          <p:nvPr/>
        </p:nvSpPr>
        <p:spPr>
          <a:xfrm>
            <a:off x="156000" y="180000"/>
            <a:ext cx="11880000" cy="6480000"/>
          </a:xfrm>
          <a:prstGeom prst="rect">
            <a:avLst/>
          </a:prstGeom>
          <a:noFill/>
        </p:spPr>
        <p:txBody>
          <a:bodyPr vert="eaVert" wrap="square" rtlCol="0">
            <a:noAutofit/>
          </a:bodyPr>
          <a:lstStyle/>
          <a:p>
            <a:pPr algn="just">
              <a:lnSpc>
                <a:spcPts val="5200"/>
              </a:lnSpc>
            </a:pPr>
            <a:r>
              <a:rPr kumimoji="1" lang="ja-JP" altLang="en-US" sz="3600" dirty="0">
                <a:solidFill>
                  <a:schemeClr val="tx2"/>
                </a:solidFill>
                <a:latin typeface="UD デジタル 教科書体 NK-R" panose="02020400000000000000" pitchFamily="18" charset="-128"/>
                <a:ea typeface="UD デジタル 教科書体 NK-R" panose="02020400000000000000" pitchFamily="18" charset="-128"/>
              </a:rPr>
              <a:t>●</a:t>
            </a:r>
            <a:r>
              <a:rPr kumimoji="1" lang="ja-JP" altLang="en-US" sz="3600" dirty="0">
                <a:latin typeface="UD デジタル 教科書体 NK-R" panose="02020400000000000000" pitchFamily="18" charset="-128"/>
                <a:ea typeface="UD デジタル 教科書体 NK-R" panose="02020400000000000000" pitchFamily="18" charset="-128"/>
              </a:rPr>
              <a:t>　次の文章を読んで、あなたの</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ts val="5200"/>
              </a:lnSpc>
            </a:pP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a:latin typeface="UD デジタル 教科書体 NK-R" panose="02020400000000000000" pitchFamily="18" charset="-128"/>
                <a:ea typeface="UD デジタル 教科書体 NK-R" panose="02020400000000000000" pitchFamily="18" charset="-128"/>
              </a:rPr>
              <a:t>「わたしらしさ」を</a:t>
            </a: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a:latin typeface="UD デジタル 教科書体 NK-R" panose="02020400000000000000" pitchFamily="18" charset="-128"/>
                <a:ea typeface="UD デジタル 教科書体 NK-R" panose="02020400000000000000" pitchFamily="18" charset="-128"/>
              </a:rPr>
              <a:t>のばして</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ts val="5200"/>
              </a:lnSpc>
            </a:pPr>
            <a:r>
              <a:rPr kumimoji="1" lang="ja-JP" altLang="en-US" sz="3600" dirty="0">
                <a:latin typeface="UD デジタル 教科書体 NK-R" panose="02020400000000000000" pitchFamily="18" charset="-128"/>
                <a:ea typeface="UD デジタル 教科書体 NK-R" panose="02020400000000000000" pitchFamily="18" charset="-128"/>
              </a:rPr>
              <a:t>　いくために、どんなことが　</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ts val="5200"/>
              </a:lnSpc>
            </a:pPr>
            <a:r>
              <a:rPr kumimoji="1" lang="ja-JP" altLang="en-US" sz="3600" dirty="0">
                <a:latin typeface="UD デジタル 教科書体 NK-R" panose="02020400000000000000" pitchFamily="18" charset="-128"/>
                <a:ea typeface="UD デジタル 教科書体 NK-R" panose="02020400000000000000" pitchFamily="18" charset="-128"/>
              </a:rPr>
              <a:t>　できるか、考えてみましょう。</a:t>
            </a:r>
          </a:p>
        </p:txBody>
      </p:sp>
      <p:sp>
        <p:nvSpPr>
          <p:cNvPr id="2" name="テキスト ボックス 1">
            <a:extLst>
              <a:ext uri="{FF2B5EF4-FFF2-40B4-BE49-F238E27FC236}">
                <a16:creationId xmlns:a16="http://schemas.microsoft.com/office/drawing/2014/main" id="{443A583F-02D2-49AE-8BB4-0A84A984F17E}"/>
              </a:ext>
            </a:extLst>
          </p:cNvPr>
          <p:cNvSpPr txBox="1"/>
          <p:nvPr/>
        </p:nvSpPr>
        <p:spPr>
          <a:xfrm>
            <a:off x="156000" y="180000"/>
            <a:ext cx="8640000" cy="6480000"/>
          </a:xfrm>
          <a:prstGeom prst="rect">
            <a:avLst/>
          </a:prstGeom>
          <a:solidFill>
            <a:schemeClr val="bg1"/>
          </a:solidFill>
          <a:ln w="38100">
            <a:solidFill>
              <a:schemeClr val="bg1">
                <a:lumMod val="50000"/>
              </a:schemeClr>
            </a:solidFill>
          </a:ln>
        </p:spPr>
        <p:txBody>
          <a:bodyPr vert="eaVert" wrap="square" lIns="90000" rIns="90000" rtlCol="0">
            <a:noAutofit/>
          </a:bodyPr>
          <a:lstStyle/>
          <a:p>
            <a:pPr algn="just">
              <a:lnSpc>
                <a:spcPct val="150000"/>
              </a:lnSpc>
            </a:pPr>
            <a:r>
              <a:rPr kumimoji="1" lang="ja-JP" altLang="en-US" sz="3600" dirty="0">
                <a:latin typeface="UD デジタル 教科書体 NK-R" panose="02020400000000000000" pitchFamily="18" charset="-128"/>
                <a:ea typeface="UD デジタル 教科書体 NK-R" panose="02020400000000000000" pitchFamily="18" charset="-128"/>
              </a:rPr>
              <a:t>サッカー選手　宮間 あや　さん</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kumimoji="1" lang="ja-JP" altLang="en-US" sz="3600" dirty="0">
                <a:latin typeface="UD デジタル 教科書体 NK-R" panose="02020400000000000000" pitchFamily="18" charset="-128"/>
                <a:ea typeface="UD デジタル 教科書体 NK-R" panose="02020400000000000000" pitchFamily="18" charset="-128"/>
              </a:rPr>
              <a:t>　宮間さんが</a:t>
            </a:r>
            <a:r>
              <a:rPr kumimoji="1" lang="ja-JP" altLang="en-US" sz="3600" spc="-300" dirty="0">
                <a:latin typeface="UD デジタル 教科書体 NK-R" panose="02020400000000000000" pitchFamily="18" charset="-128"/>
                <a:ea typeface="UD デジタル 教科書体 NK-R" panose="02020400000000000000" pitchFamily="18" charset="-128"/>
              </a:rPr>
              <a:t>サッカー</a:t>
            </a:r>
            <a:r>
              <a:rPr kumimoji="1" lang="ja-JP" altLang="en-US" sz="3600" dirty="0">
                <a:latin typeface="UD デジタル 教科書体 NK-R" panose="02020400000000000000" pitchFamily="18" charset="-128"/>
                <a:ea typeface="UD デジタル 教科書体 NK-R" panose="02020400000000000000" pitchFamily="18" charset="-128"/>
              </a:rPr>
              <a:t>を始めたのは、小学校一年生のときです</a:t>
            </a:r>
            <a:r>
              <a:rPr kumimoji="1" lang="ja-JP" altLang="en-US" sz="3600" dirty="0" smtClean="0">
                <a:latin typeface="UD デジタル 教科書体 NK-R" panose="02020400000000000000" pitchFamily="18" charset="-128"/>
                <a:ea typeface="UD デジタル 教科書体 NK-R" panose="02020400000000000000" pitchFamily="18" charset="-128"/>
              </a:rPr>
              <a:t>。</a:t>
            </a:r>
            <a:endParaRPr kumimoji="1" lang="en-US" altLang="ja-JP" sz="3600" dirty="0" smtClean="0">
              <a:latin typeface="UD デジタル 教科書体 NK-R" panose="02020400000000000000" pitchFamily="18" charset="-128"/>
              <a:ea typeface="UD デジタル 教科書体 NK-R" panose="02020400000000000000" pitchFamily="18" charset="-128"/>
            </a:endParaRPr>
          </a:p>
          <a:p>
            <a:pPr algn="just">
              <a:lnSpc>
                <a:spcPct val="150000"/>
              </a:lnSpc>
            </a:pPr>
            <a:r>
              <a:rPr kumimoji="1" lang="ja-JP" altLang="en-US" sz="3600" dirty="0" smtClean="0">
                <a:latin typeface="UD デジタル 教科書体 NK-R" panose="02020400000000000000" pitchFamily="18" charset="-128"/>
                <a:ea typeface="UD デジタル 教科書体 NK-R" panose="02020400000000000000" pitchFamily="18" charset="-128"/>
              </a:rPr>
              <a:t>お父さん</a:t>
            </a:r>
            <a:r>
              <a:rPr kumimoji="1" lang="ja-JP" altLang="en-US" sz="3600" dirty="0">
                <a:latin typeface="UD デジタル 教科書体 NK-R" panose="02020400000000000000" pitchFamily="18" charset="-128"/>
                <a:ea typeface="UD デジタル 教科書体 NK-R" panose="02020400000000000000" pitchFamily="18" charset="-128"/>
              </a:rPr>
              <a:t>が少年サッカーチームを作ったのがきっかけでした。</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宮間さんは</a:t>
            </a:r>
            <a:r>
              <a:rPr lang="ja-JP" altLang="en-US" sz="3600" spc="-150" dirty="0">
                <a:latin typeface="UD デジタル 教科書体 NK-R" panose="02020400000000000000" pitchFamily="18" charset="-128"/>
                <a:ea typeface="UD デジタル 教科書体 NK-R" panose="02020400000000000000" pitchFamily="18" charset="-128"/>
              </a:rPr>
              <a:t>サッカー</a:t>
            </a:r>
            <a:r>
              <a:rPr lang="ja-JP" altLang="en-US" sz="3600" dirty="0">
                <a:latin typeface="UD デジタル 教科書体 NK-R" panose="02020400000000000000" pitchFamily="18" charset="-128"/>
                <a:ea typeface="UD デジタル 教科書体 NK-R" panose="02020400000000000000" pitchFamily="18" charset="-128"/>
              </a:rPr>
              <a:t>が大すきで、</a:t>
            </a:r>
            <a:r>
              <a:rPr lang="ja-JP" altLang="en-US" sz="3600" spc="-300" dirty="0">
                <a:latin typeface="UD デジタル 教科書体 NK-R" panose="02020400000000000000" pitchFamily="18" charset="-128"/>
                <a:ea typeface="UD デジタル 教科書体 NK-R" panose="02020400000000000000" pitchFamily="18" charset="-128"/>
              </a:rPr>
              <a:t>ボール</a:t>
            </a:r>
            <a:r>
              <a:rPr lang="ja-JP" altLang="en-US" sz="3600" dirty="0">
                <a:latin typeface="UD デジタル 教科書体 NK-R" panose="02020400000000000000" pitchFamily="18" charset="-128"/>
                <a:ea typeface="UD デジタル 教科書体 NK-R" panose="02020400000000000000" pitchFamily="18" charset="-128"/>
              </a:rPr>
              <a:t>をけることが</a:t>
            </a:r>
            <a:endParaRPr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楽しくてしかたが</a:t>
            </a:r>
            <a:endParaRPr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ありませんでした。</a:t>
            </a:r>
            <a:endParaRPr lang="en-US" altLang="ja-JP" sz="3600" dirty="0">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a:extLst>
              <a:ext uri="{FF2B5EF4-FFF2-40B4-BE49-F238E27FC236}">
                <a16:creationId xmlns:a16="http://schemas.microsoft.com/office/drawing/2014/main" id="{105B40CF-6A85-42EE-A337-F882E43E6F66}"/>
              </a:ext>
            </a:extLst>
          </p:cNvPr>
          <p:cNvSpPr txBox="1"/>
          <p:nvPr/>
        </p:nvSpPr>
        <p:spPr>
          <a:xfrm>
            <a:off x="8375940" y="198000"/>
            <a:ext cx="288000" cy="6480000"/>
          </a:xfrm>
          <a:prstGeom prst="rect">
            <a:avLst/>
          </a:prstGeom>
          <a:noFill/>
        </p:spPr>
        <p:txBody>
          <a:bodyPr vert="eaVert"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せんしゅ　　みやま</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BEFF7F63-C509-40F3-8BE8-5A8F8A14482E}"/>
              </a:ext>
            </a:extLst>
          </p:cNvPr>
          <p:cNvSpPr txBox="1"/>
          <p:nvPr/>
        </p:nvSpPr>
        <p:spPr>
          <a:xfrm>
            <a:off x="6986631" y="198001"/>
            <a:ext cx="288000" cy="6480000"/>
          </a:xfrm>
          <a:prstGeom prst="rect">
            <a:avLst/>
          </a:prstGeom>
          <a:noFill/>
        </p:spPr>
        <p:txBody>
          <a:bodyPr vert="eaVert"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みやま　　　　　　　　　　　　　　　　　　　　　　　　はじ</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a:extLst>
              <a:ext uri="{FF2B5EF4-FFF2-40B4-BE49-F238E27FC236}">
                <a16:creationId xmlns:a16="http://schemas.microsoft.com/office/drawing/2014/main" id="{684787EE-596C-49E3-94AB-DBA831813685}"/>
              </a:ext>
            </a:extLst>
          </p:cNvPr>
          <p:cNvSpPr txBox="1"/>
          <p:nvPr/>
        </p:nvSpPr>
        <p:spPr>
          <a:xfrm>
            <a:off x="9777240" y="198001"/>
            <a:ext cx="288000" cy="6479999"/>
          </a:xfrm>
          <a:prstGeom prst="rect">
            <a:avLst/>
          </a:prstGeom>
          <a:noFill/>
        </p:spPr>
        <p:txBody>
          <a:bodyPr vert="eaVert"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かんが</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a:extLst>
              <a:ext uri="{FF2B5EF4-FFF2-40B4-BE49-F238E27FC236}">
                <a16:creationId xmlns:a16="http://schemas.microsoft.com/office/drawing/2014/main" id="{083EB923-B74B-494C-BD7D-464C4922AA07}"/>
              </a:ext>
            </a:extLst>
          </p:cNvPr>
          <p:cNvSpPr txBox="1"/>
          <p:nvPr/>
        </p:nvSpPr>
        <p:spPr>
          <a:xfrm>
            <a:off x="11748000" y="180000"/>
            <a:ext cx="288000" cy="6480000"/>
          </a:xfrm>
          <a:prstGeom prst="rect">
            <a:avLst/>
          </a:prstGeom>
          <a:noFill/>
        </p:spPr>
        <p:txBody>
          <a:bodyPr vert="eaVert"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つぎ　　ぶんしょう　　　よ</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9" name="テキスト ボックス 18">
            <a:extLst>
              <a:ext uri="{FF2B5EF4-FFF2-40B4-BE49-F238E27FC236}">
                <a16:creationId xmlns:a16="http://schemas.microsoft.com/office/drawing/2014/main" id="{BD40DC08-4071-45B0-A887-0DF9939CD1E2}"/>
              </a:ext>
            </a:extLst>
          </p:cNvPr>
          <p:cNvSpPr txBox="1"/>
          <p:nvPr/>
        </p:nvSpPr>
        <p:spPr>
          <a:xfrm>
            <a:off x="10444980" y="198001"/>
            <a:ext cx="288000" cy="6479999"/>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FAEC132A-6D9A-40B0-93E7-3114A590A0B4}"/>
              </a:ext>
            </a:extLst>
          </p:cNvPr>
          <p:cNvSpPr txBox="1"/>
          <p:nvPr/>
        </p:nvSpPr>
        <p:spPr>
          <a:xfrm>
            <a:off x="11096490" y="198001"/>
            <a:ext cx="288000" cy="6479999"/>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a:extLst>
              <a:ext uri="{FF2B5EF4-FFF2-40B4-BE49-F238E27FC236}">
                <a16:creationId xmlns:a16="http://schemas.microsoft.com/office/drawing/2014/main" id="{AD6407B2-0439-48CF-9433-D37AC9533FCF}"/>
              </a:ext>
            </a:extLst>
          </p:cNvPr>
          <p:cNvSpPr txBox="1"/>
          <p:nvPr/>
        </p:nvSpPr>
        <p:spPr>
          <a:xfrm>
            <a:off x="6179691" y="198000"/>
            <a:ext cx="288000" cy="6480000"/>
          </a:xfrm>
          <a:prstGeom prst="rect">
            <a:avLst/>
          </a:prstGeom>
          <a:noFill/>
        </p:spPr>
        <p:txBody>
          <a:bodyPr vert="eaVert"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しょうがっこういちねんせい</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a:extLst>
              <a:ext uri="{FF2B5EF4-FFF2-40B4-BE49-F238E27FC236}">
                <a16:creationId xmlns:a16="http://schemas.microsoft.com/office/drawing/2014/main" id="{214A57D9-91FA-4F4E-9CF3-2EF23D12ED2E}"/>
              </a:ext>
            </a:extLst>
          </p:cNvPr>
          <p:cNvSpPr txBox="1"/>
          <p:nvPr/>
        </p:nvSpPr>
        <p:spPr>
          <a:xfrm>
            <a:off x="5340711" y="198000"/>
            <a:ext cx="288000" cy="6480000"/>
          </a:xfrm>
          <a:prstGeom prst="rect">
            <a:avLst/>
          </a:prstGeom>
          <a:noFill/>
        </p:spPr>
        <p:txBody>
          <a:bodyPr vert="eaVert" wrap="square" rtlCol="0" anchor="ctr" anchorCtr="0">
            <a:noAutofit/>
          </a:bodyPr>
          <a:lstStyle/>
          <a:p>
            <a:pPr algn="just"/>
            <a:r>
              <a:rPr kumimoji="1" lang="ja-JP" altLang="en-US" sz="2000" dirty="0" smtClean="0">
                <a:latin typeface="UD デジタル 教科書体 NK-B" panose="02020700000000000000" pitchFamily="18" charset="-128"/>
                <a:ea typeface="UD デジタル 教科書体 NK-B" panose="02020700000000000000" pitchFamily="18" charset="-128"/>
              </a:rPr>
              <a:t>　　　とう</a:t>
            </a:r>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しょうねん</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3" name="テキスト ボックス 22">
            <a:extLst>
              <a:ext uri="{FF2B5EF4-FFF2-40B4-BE49-F238E27FC236}">
                <a16:creationId xmlns:a16="http://schemas.microsoft.com/office/drawing/2014/main" id="{823AD0A9-8CE6-4FF1-9DE4-A4F1F141CC42}"/>
              </a:ext>
            </a:extLst>
          </p:cNvPr>
          <p:cNvSpPr txBox="1"/>
          <p:nvPr/>
        </p:nvSpPr>
        <p:spPr>
          <a:xfrm>
            <a:off x="4495461"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つく</a:t>
            </a:r>
          </a:p>
        </p:txBody>
      </p:sp>
      <p:sp>
        <p:nvSpPr>
          <p:cNvPr id="24" name="テキスト ボックス 23">
            <a:extLst>
              <a:ext uri="{FF2B5EF4-FFF2-40B4-BE49-F238E27FC236}">
                <a16:creationId xmlns:a16="http://schemas.microsoft.com/office/drawing/2014/main" id="{5ABE1F73-20FD-4D66-A29B-93AF4FB4D130}"/>
              </a:ext>
            </a:extLst>
          </p:cNvPr>
          <p:cNvSpPr txBox="1"/>
          <p:nvPr/>
        </p:nvSpPr>
        <p:spPr>
          <a:xfrm>
            <a:off x="3685971" y="198000"/>
            <a:ext cx="288000" cy="6480000"/>
          </a:xfrm>
          <a:prstGeom prst="rect">
            <a:avLst/>
          </a:prstGeom>
          <a:noFill/>
        </p:spPr>
        <p:txBody>
          <a:bodyPr vert="eaVert"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みやま　　　　　　　　　　　　　　　　　　　　　　　　だい</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a:extLst>
              <a:ext uri="{FF2B5EF4-FFF2-40B4-BE49-F238E27FC236}">
                <a16:creationId xmlns:a16="http://schemas.microsoft.com/office/drawing/2014/main" id="{6302A7A5-5618-4F71-8D14-3A6BDC3946C9}"/>
              </a:ext>
            </a:extLst>
          </p:cNvPr>
          <p:cNvSpPr txBox="1"/>
          <p:nvPr/>
        </p:nvSpPr>
        <p:spPr>
          <a:xfrm>
            <a:off x="2866476" y="198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6" name="テキスト ボックス 25">
            <a:extLst>
              <a:ext uri="{FF2B5EF4-FFF2-40B4-BE49-F238E27FC236}">
                <a16:creationId xmlns:a16="http://schemas.microsoft.com/office/drawing/2014/main" id="{E01A8A49-10EF-4055-8914-1D88EF48218B}"/>
              </a:ext>
            </a:extLst>
          </p:cNvPr>
          <p:cNvSpPr txBox="1"/>
          <p:nvPr/>
        </p:nvSpPr>
        <p:spPr>
          <a:xfrm>
            <a:off x="2022696" y="189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pic>
        <p:nvPicPr>
          <p:cNvPr id="18" name="図 17">
            <a:extLst>
              <a:ext uri="{FF2B5EF4-FFF2-40B4-BE49-F238E27FC236}">
                <a16:creationId xmlns:a16="http://schemas.microsoft.com/office/drawing/2014/main" id="{B020F62C-D46C-4912-AA7F-573874587C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401" y="3990833"/>
            <a:ext cx="2106267" cy="2520000"/>
          </a:xfrm>
          <a:prstGeom prst="rect">
            <a:avLst/>
          </a:prstGeom>
        </p:spPr>
      </p:pic>
      <p:sp>
        <p:nvSpPr>
          <p:cNvPr id="29" name="テキスト ボックス 28">
            <a:extLst>
              <a:ext uri="{FF2B5EF4-FFF2-40B4-BE49-F238E27FC236}">
                <a16:creationId xmlns:a16="http://schemas.microsoft.com/office/drawing/2014/main" id="{5A29F09D-E78F-4783-BFF3-52AC01DB74AF}"/>
              </a:ext>
            </a:extLst>
          </p:cNvPr>
          <p:cNvSpPr txBox="1"/>
          <p:nvPr/>
        </p:nvSpPr>
        <p:spPr>
          <a:xfrm>
            <a:off x="2052048" y="198000"/>
            <a:ext cx="288000" cy="6480000"/>
          </a:xfrm>
          <a:prstGeom prst="rect">
            <a:avLst/>
          </a:prstGeom>
          <a:noFill/>
        </p:spPr>
        <p:txBody>
          <a:bodyPr vert="eaVert"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たの</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30" name="テキスト ボックス 29">
            <a:extLst>
              <a:ext uri="{FF2B5EF4-FFF2-40B4-BE49-F238E27FC236}">
                <a16:creationId xmlns:a16="http://schemas.microsoft.com/office/drawing/2014/main" id="{2781148E-1F0C-4841-B419-8F8624B7AB29}"/>
              </a:ext>
            </a:extLst>
          </p:cNvPr>
          <p:cNvSpPr txBox="1"/>
          <p:nvPr/>
        </p:nvSpPr>
        <p:spPr>
          <a:xfrm>
            <a:off x="1230394" y="198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274753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43A583F-02D2-49AE-8BB4-0A84A984F17E}"/>
              </a:ext>
            </a:extLst>
          </p:cNvPr>
          <p:cNvSpPr txBox="1"/>
          <p:nvPr/>
        </p:nvSpPr>
        <p:spPr>
          <a:xfrm>
            <a:off x="156000" y="180000"/>
            <a:ext cx="11880000" cy="6480000"/>
          </a:xfrm>
          <a:prstGeom prst="rect">
            <a:avLst/>
          </a:prstGeom>
          <a:solidFill>
            <a:schemeClr val="bg1"/>
          </a:solidFill>
          <a:ln w="38100">
            <a:solidFill>
              <a:schemeClr val="bg1">
                <a:lumMod val="50000"/>
              </a:schemeClr>
            </a:solidFill>
          </a:ln>
        </p:spPr>
        <p:txBody>
          <a:bodyPr vert="eaVert" wrap="square" lIns="90000" rIns="90000" rtlCol="0">
            <a:noAutofit/>
          </a:bodyPr>
          <a:lstStyle/>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学校の休み時間にサッカー、家に帰ってもサッカー</a:t>
            </a:r>
            <a:r>
              <a:rPr lang="ja-JP" altLang="en-US" sz="3600" dirty="0" smtClean="0">
                <a:latin typeface="UD デジタル 教科書体 NK-R" panose="02020400000000000000" pitchFamily="18" charset="-128"/>
                <a:ea typeface="UD デジタル 教科書体 NK-R" panose="02020400000000000000" pitchFamily="18" charset="-128"/>
              </a:rPr>
              <a:t>。　そんな小学生</a:t>
            </a:r>
            <a:r>
              <a:rPr lang="ja-JP" altLang="en-US" sz="3600" dirty="0">
                <a:latin typeface="UD デジタル 教科書体 NK-R" panose="02020400000000000000" pitchFamily="18" charset="-128"/>
                <a:ea typeface="UD デジタル 教科書体 NK-R" panose="02020400000000000000" pitchFamily="18" charset="-128"/>
              </a:rPr>
              <a:t>でした。 </a:t>
            </a:r>
            <a:endParaRPr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kumimoji="1" lang="ja-JP" altLang="en-US" sz="3600" dirty="0">
                <a:latin typeface="UD デジタル 教科書体 NK-R" panose="02020400000000000000" pitchFamily="18" charset="-128"/>
                <a:ea typeface="UD デジタル 教科書体 NK-R" panose="02020400000000000000" pitchFamily="18" charset="-128"/>
              </a:rPr>
              <a:t>「とんできたボールを自分の足元</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a:latin typeface="UD デジタル 教科書体 NK-R" panose="02020400000000000000" pitchFamily="18" charset="-128"/>
                <a:ea typeface="UD デジタル 教科書体 NK-R" panose="02020400000000000000" pitchFamily="18" charset="-128"/>
              </a:rPr>
              <a:t>で止めて、相手が受けやすい場</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a:latin typeface="UD デジタル 教科書体 NK-R" panose="02020400000000000000" pitchFamily="18" charset="-128"/>
                <a:ea typeface="UD デジタル 教科書体 NK-R" panose="02020400000000000000" pitchFamily="18" charset="-128"/>
              </a:rPr>
              <a:t>所にけるというきほんてきな練</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a:latin typeface="UD デジタル 教科書体 NK-R" panose="02020400000000000000" pitchFamily="18" charset="-128"/>
                <a:ea typeface="UD デジタル 教科書体 NK-R" panose="02020400000000000000" pitchFamily="18" charset="-128"/>
              </a:rPr>
              <a:t>習を大切にしていました</a:t>
            </a:r>
            <a:r>
              <a:rPr kumimoji="1" lang="ja-JP" altLang="en-US" sz="3600" dirty="0" smtClean="0">
                <a:latin typeface="UD デジタル 教科書体 NK-R" panose="02020400000000000000" pitchFamily="18" charset="-128"/>
                <a:ea typeface="UD デジタル 教科書体 NK-R" panose="02020400000000000000" pitchFamily="18" charset="-128"/>
              </a:rPr>
              <a:t>。　</a:t>
            </a:r>
            <a:r>
              <a:rPr kumimoji="1" lang="ja-JP" altLang="en-US" sz="3600" dirty="0" err="1" smtClean="0">
                <a:latin typeface="UD デジタル 教科書体 NK-R" panose="02020400000000000000" pitchFamily="18" charset="-128"/>
                <a:ea typeface="UD デジタル 教科書体 NK-R" panose="02020400000000000000" pitchFamily="18" charset="-128"/>
              </a:rPr>
              <a:t>きほ</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a:latin typeface="UD デジタル 教科書体 NK-R" panose="02020400000000000000" pitchFamily="18" charset="-128"/>
                <a:ea typeface="UD デジタル 教科書体 NK-R" panose="02020400000000000000" pitchFamily="18" charset="-128"/>
              </a:rPr>
              <a:t>んの練習は、たいくつなように見</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a:latin typeface="UD デジタル 教科書体 NK-R" panose="02020400000000000000" pitchFamily="18" charset="-128"/>
                <a:ea typeface="UD デジタル 教科書体 NK-R" panose="02020400000000000000" pitchFamily="18" charset="-128"/>
              </a:rPr>
              <a:t>えるけれど、</a:t>
            </a:r>
            <a:r>
              <a:rPr kumimoji="1" lang="ja-JP" altLang="en-US" sz="3600" spc="-150" dirty="0">
                <a:latin typeface="UD デジタル 教科書体 NK-R" panose="02020400000000000000" pitchFamily="18" charset="-128"/>
                <a:ea typeface="UD デジタル 教科書体 NK-R" panose="02020400000000000000" pitchFamily="18" charset="-128"/>
              </a:rPr>
              <a:t>実はいちばん</a:t>
            </a:r>
            <a:r>
              <a:rPr lang="ja-JP" altLang="en-US" sz="3600" spc="-150" dirty="0">
                <a:latin typeface="UD デジタル 教科書体 NK-R" panose="02020400000000000000" pitchFamily="18" charset="-128"/>
                <a:ea typeface="UD デジタル 教科書体 NK-R" panose="02020400000000000000" pitchFamily="18" charset="-128"/>
              </a:rPr>
              <a:t>大切な</a:t>
            </a:r>
            <a:endParaRPr kumimoji="1" lang="en-US" altLang="ja-JP" sz="3600" spc="-15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smtClean="0">
                <a:latin typeface="UD デジタル 教科書体 NK-R" panose="02020400000000000000" pitchFamily="18" charset="-128"/>
                <a:ea typeface="UD デジタル 教科書体 NK-R" panose="02020400000000000000" pitchFamily="18" charset="-128"/>
              </a:rPr>
              <a:t>んです。　</a:t>
            </a:r>
            <a:r>
              <a:rPr kumimoji="1" lang="ja-JP" altLang="en-US" sz="3600" spc="-300" dirty="0" smtClean="0">
                <a:latin typeface="UD デジタル 教科書体 NK-R" panose="02020400000000000000" pitchFamily="18" charset="-128"/>
                <a:ea typeface="UD デジタル 教科書体 NK-R" panose="02020400000000000000" pitchFamily="18" charset="-128"/>
              </a:rPr>
              <a:t>サッカー</a:t>
            </a:r>
            <a:r>
              <a:rPr kumimoji="1" lang="ja-JP" altLang="en-US" sz="3600" spc="-300" dirty="0">
                <a:latin typeface="UD デジタル 教科書体 NK-R" panose="02020400000000000000" pitchFamily="18" charset="-128"/>
                <a:ea typeface="UD デジタル 教科書体 NK-R" panose="02020400000000000000" pitchFamily="18" charset="-128"/>
              </a:rPr>
              <a:t>選手に</a:t>
            </a:r>
            <a:r>
              <a:rPr lang="ja-JP" altLang="en-US" sz="3600" spc="-300" dirty="0">
                <a:latin typeface="UD デジタル 教科書体 NK-R" panose="02020400000000000000" pitchFamily="18" charset="-128"/>
                <a:ea typeface="UD デジタル 教科書体 NK-R" panose="02020400000000000000" pitchFamily="18" charset="-128"/>
              </a:rPr>
              <a:t>なった今、</a:t>
            </a:r>
            <a:endParaRPr kumimoji="1" lang="en-US" altLang="ja-JP" sz="3600" spc="-300" dirty="0" smtClean="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lang="ja-JP" altLang="en-US" sz="3600" dirty="0" smtClean="0">
                <a:latin typeface="UD デジタル 教科書体 NK-R" panose="02020400000000000000" pitchFamily="18" charset="-128"/>
                <a:ea typeface="UD デジタル 教科書体 NK-R" panose="02020400000000000000" pitchFamily="18" charset="-128"/>
              </a:rPr>
              <a:t>わたし</a:t>
            </a:r>
            <a:r>
              <a:rPr lang="ja-JP" altLang="en-US" sz="3600" dirty="0">
                <a:latin typeface="UD デジタル 教科書体 NK-R" panose="02020400000000000000" pitchFamily="18" charset="-128"/>
                <a:ea typeface="UD デジタル 教科書体 NK-R" panose="02020400000000000000" pitchFamily="18" charset="-128"/>
              </a:rPr>
              <a:t>の持ち味は、</a:t>
            </a:r>
            <a:r>
              <a:rPr lang="ja-JP" altLang="en-US" sz="3600" dirty="0" smtClean="0">
                <a:latin typeface="UD デジタル 教科書体 NK-R" panose="02020400000000000000" pitchFamily="18" charset="-128"/>
                <a:ea typeface="UD デジタル 教科書体 NK-R" panose="02020400000000000000" pitchFamily="18" charset="-128"/>
              </a:rPr>
              <a:t>ボールを思</a:t>
            </a:r>
            <a:endParaRPr lang="en-US" altLang="ja-JP" sz="3600" dirty="0" smtClean="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lang="ja-JP" altLang="en-US" sz="3600" dirty="0" err="1" smtClean="0">
                <a:latin typeface="UD デジタル 教科書体 NK-R" panose="02020400000000000000" pitchFamily="18" charset="-128"/>
                <a:ea typeface="UD デジタル 教科書体 NK-R" panose="02020400000000000000" pitchFamily="18" charset="-128"/>
              </a:rPr>
              <a:t>うように</a:t>
            </a:r>
            <a:r>
              <a:rPr lang="ja-JP" altLang="en-US" sz="3600" dirty="0">
                <a:latin typeface="UD デジタル 教科書体 NK-R" panose="02020400000000000000" pitchFamily="18" charset="-128"/>
                <a:ea typeface="UD デジタル 教科書体 NK-R" panose="02020400000000000000" pitchFamily="18" charset="-128"/>
              </a:rPr>
              <a:t>あつかえること</a:t>
            </a:r>
            <a:r>
              <a:rPr lang="ja-JP" altLang="en-US" sz="3600" dirty="0" smtClean="0">
                <a:latin typeface="UD デジタル 教科書体 NK-R" panose="02020400000000000000" pitchFamily="18" charset="-128"/>
                <a:ea typeface="UD デジタル 教科書体 NK-R" panose="02020400000000000000" pitchFamily="18" charset="-128"/>
              </a:rPr>
              <a:t>だとよ</a:t>
            </a:r>
            <a:endParaRPr lang="en-US" altLang="ja-JP" sz="3600" dirty="0" smtClean="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lang="ja-JP" altLang="en-US" sz="3600" dirty="0" err="1" smtClean="0">
                <a:latin typeface="UD デジタル 教科書体 NK-R" panose="02020400000000000000" pitchFamily="18" charset="-128"/>
                <a:ea typeface="UD デジタル 教科書体 NK-R" panose="02020400000000000000" pitchFamily="18" charset="-128"/>
              </a:rPr>
              <a:t>く</a:t>
            </a:r>
            <a:r>
              <a:rPr lang="ja-JP" altLang="en-US" sz="3600" dirty="0">
                <a:latin typeface="UD デジタル 教科書体 NK-R" panose="02020400000000000000" pitchFamily="18" charset="-128"/>
                <a:ea typeface="UD デジタル 教科書体 NK-R" panose="02020400000000000000" pitchFamily="18" charset="-128"/>
              </a:rPr>
              <a:t>言われます</a:t>
            </a:r>
            <a:r>
              <a:rPr lang="ja-JP" altLang="en-US" sz="3600" dirty="0" smtClean="0">
                <a:latin typeface="UD デジタル 教科書体 NK-R" panose="02020400000000000000" pitchFamily="18" charset="-128"/>
                <a:ea typeface="UD デジタル 教科書体 NK-R" panose="02020400000000000000" pitchFamily="18" charset="-128"/>
              </a:rPr>
              <a:t>。　</a:t>
            </a:r>
            <a:r>
              <a:rPr kumimoji="1" lang="ja-JP" altLang="en-US" sz="3600" dirty="0" smtClean="0">
                <a:latin typeface="UD デジタル 教科書体 NK-R" panose="02020400000000000000" pitchFamily="18" charset="-128"/>
                <a:ea typeface="UD デジタル 教科書体 NK-R" panose="02020400000000000000" pitchFamily="18" charset="-128"/>
              </a:rPr>
              <a:t>それ</a:t>
            </a:r>
            <a:r>
              <a:rPr kumimoji="1" lang="ja-JP" altLang="en-US" sz="3600" dirty="0">
                <a:latin typeface="UD デジタル 教科書体 NK-R" panose="02020400000000000000" pitchFamily="18" charset="-128"/>
                <a:ea typeface="UD デジタル 教科書体 NK-R" panose="02020400000000000000" pitchFamily="18" charset="-128"/>
              </a:rPr>
              <a:t>も、</a:t>
            </a:r>
            <a:r>
              <a:rPr kumimoji="1" lang="ja-JP" altLang="en-US" sz="3600" dirty="0" smtClean="0">
                <a:latin typeface="UD デジタル 教科書体 NK-R" panose="02020400000000000000" pitchFamily="18" charset="-128"/>
                <a:ea typeface="UD デジタル 教科書体 NK-R" panose="02020400000000000000" pitchFamily="18" charset="-128"/>
              </a:rPr>
              <a:t>小さい</a:t>
            </a:r>
            <a:endParaRPr kumimoji="1" lang="en-US" altLang="ja-JP" sz="3600" dirty="0" smtClean="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smtClean="0">
                <a:latin typeface="UD デジタル 教科書体 NK-R" panose="02020400000000000000" pitchFamily="18" charset="-128"/>
                <a:ea typeface="UD デジタル 教科書体 NK-R" panose="02020400000000000000" pitchFamily="18" charset="-128"/>
              </a:rPr>
              <a:t>ころ</a:t>
            </a:r>
            <a:r>
              <a:rPr kumimoji="1" lang="ja-JP" altLang="en-US" sz="3600" dirty="0">
                <a:latin typeface="UD デジタル 教科書体 NK-R" panose="02020400000000000000" pitchFamily="18" charset="-128"/>
                <a:ea typeface="UD デジタル 教科書体 NK-R" panose="02020400000000000000" pitchFamily="18" charset="-128"/>
              </a:rPr>
              <a:t>から、毎日</a:t>
            </a:r>
            <a:r>
              <a:rPr kumimoji="1" lang="ja-JP" altLang="en-US" sz="3600" spc="-300" dirty="0">
                <a:latin typeface="UD デジタル 教科書体 NK-R" panose="02020400000000000000" pitchFamily="18" charset="-128"/>
                <a:ea typeface="UD デジタル 教科書体 NK-R" panose="02020400000000000000" pitchFamily="18" charset="-128"/>
              </a:rPr>
              <a:t>ボールとふれ合い、</a:t>
            </a:r>
            <a:endParaRPr kumimoji="1" lang="en-US" altLang="ja-JP" sz="3600" spc="-3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endParaRPr kumimoji="1" lang="ja-JP" altLang="en-US" sz="3600" dirty="0">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a:extLst>
              <a:ext uri="{FF2B5EF4-FFF2-40B4-BE49-F238E27FC236}">
                <a16:creationId xmlns:a16="http://schemas.microsoft.com/office/drawing/2014/main" id="{061382D1-ECA4-4C9F-B657-961E89DBD0B2}"/>
              </a:ext>
            </a:extLst>
          </p:cNvPr>
          <p:cNvSpPr txBox="1"/>
          <p:nvPr/>
        </p:nvSpPr>
        <p:spPr>
          <a:xfrm>
            <a:off x="11625585"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がっこう　　　やす　　　　じかん　　　　　　　　　　　　　　　　　いえ</a:t>
            </a:r>
          </a:p>
        </p:txBody>
      </p:sp>
      <p:sp>
        <p:nvSpPr>
          <p:cNvPr id="14" name="テキスト ボックス 13">
            <a:extLst>
              <a:ext uri="{FF2B5EF4-FFF2-40B4-BE49-F238E27FC236}">
                <a16:creationId xmlns:a16="http://schemas.microsoft.com/office/drawing/2014/main" id="{E3A6CF7A-3FAD-4335-B0F1-436B1DE103EE}"/>
              </a:ext>
            </a:extLst>
          </p:cNvPr>
          <p:cNvSpPr txBox="1"/>
          <p:nvPr/>
        </p:nvSpPr>
        <p:spPr>
          <a:xfrm>
            <a:off x="10795005" y="180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かえ　　　　　　　　　　　　　　　　　　　　　　　　　　　　　 しょうがくせい</a:t>
            </a:r>
          </a:p>
        </p:txBody>
      </p:sp>
      <p:sp>
        <p:nvSpPr>
          <p:cNvPr id="20" name="テキスト ボックス 19">
            <a:extLst>
              <a:ext uri="{FF2B5EF4-FFF2-40B4-BE49-F238E27FC236}">
                <a16:creationId xmlns:a16="http://schemas.microsoft.com/office/drawing/2014/main" id="{B7A350C6-54E2-4E38-A6ED-7682E3596484}"/>
              </a:ext>
            </a:extLst>
          </p:cNvPr>
          <p:cNvSpPr txBox="1"/>
          <p:nvPr/>
        </p:nvSpPr>
        <p:spPr>
          <a:xfrm>
            <a:off x="9972540" y="198000"/>
            <a:ext cx="288000" cy="6480000"/>
          </a:xfrm>
          <a:prstGeom prst="rect">
            <a:avLst/>
          </a:prstGeom>
          <a:noFill/>
        </p:spPr>
        <p:txBody>
          <a:bodyPr vert="eaVert" wrap="square" rtlCol="0" anchor="ctr" anchorCtr="0">
            <a:noAutofit/>
          </a:bodyPr>
          <a:lstStyle/>
          <a:p>
            <a:pPr algn="just"/>
            <a:endParaRPr kumimoji="1" lang="en-US" altLang="ja-JP" sz="2000" dirty="0">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a:extLst>
              <a:ext uri="{FF2B5EF4-FFF2-40B4-BE49-F238E27FC236}">
                <a16:creationId xmlns:a16="http://schemas.microsoft.com/office/drawing/2014/main" id="{FDD0DC69-A8F5-4260-8913-8B311CFD1B29}"/>
              </a:ext>
            </a:extLst>
          </p:cNvPr>
          <p:cNvSpPr txBox="1"/>
          <p:nvPr/>
        </p:nvSpPr>
        <p:spPr>
          <a:xfrm>
            <a:off x="8324298"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と　　　　　　　　　あいて　　　　　う　　　　　　　　　　　　　ば</a:t>
            </a:r>
          </a:p>
        </p:txBody>
      </p:sp>
      <p:sp>
        <p:nvSpPr>
          <p:cNvPr id="22" name="テキスト ボックス 21">
            <a:extLst>
              <a:ext uri="{FF2B5EF4-FFF2-40B4-BE49-F238E27FC236}">
                <a16:creationId xmlns:a16="http://schemas.microsoft.com/office/drawing/2014/main" id="{D5A2ED8F-86C6-4BF6-AE5B-5F9C42BC1913}"/>
              </a:ext>
            </a:extLst>
          </p:cNvPr>
          <p:cNvSpPr txBox="1"/>
          <p:nvPr/>
        </p:nvSpPr>
        <p:spPr>
          <a:xfrm>
            <a:off x="7474916"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しょ　　　　　　　　　　　　　　　　　　　　　　　　　　　　　　　　　　　　れん</a:t>
            </a:r>
          </a:p>
        </p:txBody>
      </p:sp>
      <p:sp>
        <p:nvSpPr>
          <p:cNvPr id="23" name="テキスト ボックス 22">
            <a:extLst>
              <a:ext uri="{FF2B5EF4-FFF2-40B4-BE49-F238E27FC236}">
                <a16:creationId xmlns:a16="http://schemas.microsoft.com/office/drawing/2014/main" id="{71A27BE1-9617-411D-844C-8ED1031742C7}"/>
              </a:ext>
            </a:extLst>
          </p:cNvPr>
          <p:cNvSpPr txBox="1"/>
          <p:nvPr/>
        </p:nvSpPr>
        <p:spPr>
          <a:xfrm>
            <a:off x="6644336" y="180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しゅう　　たいせつ</a:t>
            </a:r>
          </a:p>
        </p:txBody>
      </p:sp>
      <p:sp>
        <p:nvSpPr>
          <p:cNvPr id="24" name="テキスト ボックス 23">
            <a:extLst>
              <a:ext uri="{FF2B5EF4-FFF2-40B4-BE49-F238E27FC236}">
                <a16:creationId xmlns:a16="http://schemas.microsoft.com/office/drawing/2014/main" id="{372771DF-284F-42D3-8059-EDE01916A0BE}"/>
              </a:ext>
            </a:extLst>
          </p:cNvPr>
          <p:cNvSpPr txBox="1"/>
          <p:nvPr/>
        </p:nvSpPr>
        <p:spPr>
          <a:xfrm>
            <a:off x="5867591"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れんしゅう　　　　　　　　　　　　　　　　　　　　　　　　　　　み</a:t>
            </a:r>
          </a:p>
        </p:txBody>
      </p:sp>
      <p:sp>
        <p:nvSpPr>
          <p:cNvPr id="25" name="テキスト ボックス 24">
            <a:extLst>
              <a:ext uri="{FF2B5EF4-FFF2-40B4-BE49-F238E27FC236}">
                <a16:creationId xmlns:a16="http://schemas.microsoft.com/office/drawing/2014/main" id="{8E8EE358-2887-437A-AB09-167F90AD80FB}"/>
              </a:ext>
            </a:extLst>
          </p:cNvPr>
          <p:cNvSpPr txBox="1"/>
          <p:nvPr/>
        </p:nvSpPr>
        <p:spPr>
          <a:xfrm>
            <a:off x="5016627"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じつ　　　　　　　　　　　　　　</a:t>
            </a:r>
            <a:r>
              <a:rPr kumimoji="1" lang="ja-JP" altLang="en-US" sz="2000" dirty="0" smtClean="0">
                <a:latin typeface="UD デジタル 教科書体 NK-B" panose="02020700000000000000" pitchFamily="18" charset="-128"/>
                <a:ea typeface="UD デジタル 教科書体 NK-B" panose="02020700000000000000" pitchFamily="18" charset="-128"/>
              </a:rPr>
              <a:t>たいせつ</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6" name="テキスト ボックス 25">
            <a:extLst>
              <a:ext uri="{FF2B5EF4-FFF2-40B4-BE49-F238E27FC236}">
                <a16:creationId xmlns:a16="http://schemas.microsoft.com/office/drawing/2014/main" id="{CFCFFFEE-19C5-48DC-A0B0-F147CAA02D31}"/>
              </a:ext>
            </a:extLst>
          </p:cNvPr>
          <p:cNvSpPr txBox="1"/>
          <p:nvPr/>
        </p:nvSpPr>
        <p:spPr>
          <a:xfrm>
            <a:off x="4193308"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せん</a:t>
            </a:r>
            <a:r>
              <a:rPr kumimoji="1" lang="ja-JP" altLang="en-US" sz="2000" dirty="0" smtClean="0">
                <a:latin typeface="UD デジタル 教科書体 NK-B" panose="02020700000000000000" pitchFamily="18" charset="-128"/>
                <a:ea typeface="UD デジタル 教科書体 NK-B" panose="02020700000000000000" pitchFamily="18" charset="-128"/>
              </a:rPr>
              <a:t>しゅ　　　　　　　　　いま</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7" name="テキスト ボックス 26">
            <a:extLst>
              <a:ext uri="{FF2B5EF4-FFF2-40B4-BE49-F238E27FC236}">
                <a16:creationId xmlns:a16="http://schemas.microsoft.com/office/drawing/2014/main" id="{B6FEA79A-B115-49AF-AC91-0786D48C9B69}"/>
              </a:ext>
            </a:extLst>
          </p:cNvPr>
          <p:cNvSpPr txBox="1"/>
          <p:nvPr/>
        </p:nvSpPr>
        <p:spPr>
          <a:xfrm>
            <a:off x="3389302"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a:t>
            </a:r>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も</a:t>
            </a:r>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あじ　　　　　　　　　　　　　　　　おも</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8" name="テキスト ボックス 27">
            <a:extLst>
              <a:ext uri="{FF2B5EF4-FFF2-40B4-BE49-F238E27FC236}">
                <a16:creationId xmlns:a16="http://schemas.microsoft.com/office/drawing/2014/main" id="{DB1D3B21-DC81-4DD1-A73F-397729E9A00E}"/>
              </a:ext>
            </a:extLst>
          </p:cNvPr>
          <p:cNvSpPr txBox="1"/>
          <p:nvPr/>
        </p:nvSpPr>
        <p:spPr>
          <a:xfrm>
            <a:off x="2543061" y="198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9" name="テキスト ボックス 28">
            <a:extLst>
              <a:ext uri="{FF2B5EF4-FFF2-40B4-BE49-F238E27FC236}">
                <a16:creationId xmlns:a16="http://schemas.microsoft.com/office/drawing/2014/main" id="{39409570-DAAD-472D-B3B4-720BA0A20ABA}"/>
              </a:ext>
            </a:extLst>
          </p:cNvPr>
          <p:cNvSpPr txBox="1"/>
          <p:nvPr/>
        </p:nvSpPr>
        <p:spPr>
          <a:xfrm>
            <a:off x="1742048"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い</a:t>
            </a:r>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ちい</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30" name="テキスト ボックス 29">
            <a:extLst>
              <a:ext uri="{FF2B5EF4-FFF2-40B4-BE49-F238E27FC236}">
                <a16:creationId xmlns:a16="http://schemas.microsoft.com/office/drawing/2014/main" id="{D711FF0F-7541-465C-A3B8-75EAB48E0932}"/>
              </a:ext>
            </a:extLst>
          </p:cNvPr>
          <p:cNvSpPr txBox="1"/>
          <p:nvPr/>
        </p:nvSpPr>
        <p:spPr>
          <a:xfrm>
            <a:off x="929494"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まいにち　　　　　　　　　　　　　　　　ふ</a:t>
            </a:r>
          </a:p>
        </p:txBody>
      </p:sp>
      <p:sp>
        <p:nvSpPr>
          <p:cNvPr id="17" name="テキスト ボックス 16">
            <a:extLst>
              <a:ext uri="{FF2B5EF4-FFF2-40B4-BE49-F238E27FC236}">
                <a16:creationId xmlns:a16="http://schemas.microsoft.com/office/drawing/2014/main" id="{2E019DD0-16BA-4947-B049-58B89569BFFD}"/>
              </a:ext>
            </a:extLst>
          </p:cNvPr>
          <p:cNvSpPr txBox="1"/>
          <p:nvPr/>
        </p:nvSpPr>
        <p:spPr>
          <a:xfrm>
            <a:off x="9147152"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じぶん　　　 あしもと</a:t>
            </a:r>
            <a:endParaRPr kumimoji="1" lang="en-US" altLang="ja-JP" sz="20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523874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6355029-1A94-4BB7-9362-0B3A97E66A3D}"/>
              </a:ext>
            </a:extLst>
          </p:cNvPr>
          <p:cNvSpPr txBox="1"/>
          <p:nvPr/>
        </p:nvSpPr>
        <p:spPr>
          <a:xfrm>
            <a:off x="156000" y="180000"/>
            <a:ext cx="11880000" cy="6480000"/>
          </a:xfrm>
          <a:prstGeom prst="rect">
            <a:avLst/>
          </a:prstGeom>
          <a:noFill/>
        </p:spPr>
        <p:txBody>
          <a:bodyPr wrap="square" rtlCol="0">
            <a:noAutofit/>
          </a:bodyPr>
          <a:lstStyle/>
          <a:p>
            <a:pPr algn="just">
              <a:lnSpc>
                <a:spcPct val="150000"/>
              </a:lnSpc>
            </a:pPr>
            <a:endParaRPr kumimoji="1" lang="ja-JP" altLang="en-US" sz="3600"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443A583F-02D2-49AE-8BB4-0A84A984F17E}"/>
              </a:ext>
            </a:extLst>
          </p:cNvPr>
          <p:cNvSpPr txBox="1"/>
          <p:nvPr/>
        </p:nvSpPr>
        <p:spPr>
          <a:xfrm>
            <a:off x="8436000" y="189000"/>
            <a:ext cx="3600000" cy="6480000"/>
          </a:xfrm>
          <a:prstGeom prst="rect">
            <a:avLst/>
          </a:prstGeom>
          <a:solidFill>
            <a:schemeClr val="bg1"/>
          </a:solidFill>
          <a:ln w="38100">
            <a:solidFill>
              <a:schemeClr val="bg1">
                <a:lumMod val="50000"/>
              </a:schemeClr>
            </a:solidFill>
          </a:ln>
        </p:spPr>
        <p:txBody>
          <a:bodyPr vert="eaVert" wrap="square" lIns="90000" rIns="90000" rtlCol="0">
            <a:noAutofit/>
          </a:bodyPr>
          <a:lstStyle/>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kumimoji="1" lang="ja-JP" altLang="en-US" sz="3600" dirty="0">
                <a:latin typeface="UD デジタル 教科書体 NK-R" panose="02020400000000000000" pitchFamily="18" charset="-128"/>
                <a:ea typeface="UD デジタル 教科書体 NK-R" panose="02020400000000000000" pitchFamily="18" charset="-128"/>
              </a:rPr>
              <a:t>練習をしてき</a:t>
            </a:r>
            <a:r>
              <a:rPr lang="ja-JP" altLang="en-US" sz="3600" dirty="0">
                <a:latin typeface="UD デジタル 教科書体 NK-R" panose="02020400000000000000" pitchFamily="18" charset="-128"/>
                <a:ea typeface="UD デジタル 教科書体 NK-R" panose="02020400000000000000" pitchFamily="18" charset="-128"/>
              </a:rPr>
              <a:t>たからだと思って</a:t>
            </a:r>
            <a:endParaRPr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います</a:t>
            </a:r>
            <a:r>
              <a:rPr lang="ja-JP" altLang="en-US" sz="3600" dirty="0" smtClean="0">
                <a:latin typeface="UD デジタル 教科書体 NK-R" panose="02020400000000000000" pitchFamily="18" charset="-128"/>
                <a:ea typeface="UD デジタル 教科書体 NK-R" panose="02020400000000000000" pitchFamily="18" charset="-128"/>
              </a:rPr>
              <a:t>。 わたし</a:t>
            </a:r>
            <a:r>
              <a:rPr lang="ja-JP" altLang="en-US" sz="3600" dirty="0">
                <a:latin typeface="UD デジタル 教科書体 NK-R" panose="02020400000000000000" pitchFamily="18" charset="-128"/>
                <a:ea typeface="UD デジタル 教科書体 NK-R" panose="02020400000000000000" pitchFamily="18" charset="-128"/>
              </a:rPr>
              <a:t>は今も、</a:t>
            </a:r>
            <a:r>
              <a:rPr lang="ja-JP" altLang="en-US" sz="3600" dirty="0" smtClean="0">
                <a:latin typeface="UD デジタル 教科書体 NK-R" panose="02020400000000000000" pitchFamily="18" charset="-128"/>
                <a:ea typeface="UD デジタル 教科書体 NK-R" panose="02020400000000000000" pitchFamily="18" charset="-128"/>
              </a:rPr>
              <a:t>一ミリ</a:t>
            </a:r>
            <a:endParaRPr lang="en-US" altLang="ja-JP" sz="3600" dirty="0" smtClean="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en-US" altLang="ja-JP" sz="3600" dirty="0">
                <a:latin typeface="UD デジタル 教科書体 NK-R" panose="02020400000000000000" pitchFamily="18" charset="-128"/>
                <a:ea typeface="UD デジタル 教科書体 NK-R" panose="02020400000000000000" pitchFamily="18" charset="-128"/>
              </a:rPr>
              <a:t> </a:t>
            </a:r>
            <a:r>
              <a:rPr lang="ja-JP" altLang="en-US" sz="3600" dirty="0" smtClean="0">
                <a:latin typeface="UD デジタル 教科書体 NK-R" panose="02020400000000000000" pitchFamily="18" charset="-128"/>
                <a:ea typeface="UD デジタル 教科書体 NK-R" panose="02020400000000000000" pitchFamily="18" charset="-128"/>
              </a:rPr>
              <a:t>もずれない</a:t>
            </a:r>
            <a:r>
              <a:rPr lang="ja-JP" altLang="en-US" sz="3600" dirty="0">
                <a:latin typeface="UD デジタル 教科書体 NK-R" panose="02020400000000000000" pitchFamily="18" charset="-128"/>
                <a:ea typeface="UD デジタル 教科書体 NK-R" panose="02020400000000000000" pitchFamily="18" charset="-128"/>
              </a:rPr>
              <a:t>ようなパスが</a:t>
            </a:r>
            <a:r>
              <a:rPr lang="ja-JP" altLang="en-US" sz="3600" dirty="0" smtClean="0">
                <a:latin typeface="UD デジタル 教科書体 NK-R" panose="02020400000000000000" pitchFamily="18" charset="-128"/>
                <a:ea typeface="UD デジタル 教科書体 NK-R" panose="02020400000000000000" pitchFamily="18" charset="-128"/>
              </a:rPr>
              <a:t>できる</a:t>
            </a:r>
            <a:endParaRPr lang="en-US" altLang="ja-JP" sz="3600" dirty="0" smtClean="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en-US" altLang="ja-JP" sz="3600" dirty="0">
                <a:latin typeface="UD デジタル 教科書体 NK-R" panose="02020400000000000000" pitchFamily="18" charset="-128"/>
                <a:ea typeface="UD デジタル 教科書体 NK-R" panose="02020400000000000000" pitchFamily="18" charset="-128"/>
              </a:rPr>
              <a:t> </a:t>
            </a:r>
            <a:r>
              <a:rPr lang="ja-JP" altLang="en-US" sz="3600" dirty="0" smtClean="0">
                <a:latin typeface="UD デジタル 教科書体 NK-R" panose="02020400000000000000" pitchFamily="18" charset="-128"/>
                <a:ea typeface="UD デジタル 教科書体 NK-R" panose="02020400000000000000" pitchFamily="18" charset="-128"/>
              </a:rPr>
              <a:t>よう</a:t>
            </a:r>
            <a:r>
              <a:rPr lang="ja-JP" altLang="en-US" sz="3600" dirty="0">
                <a:latin typeface="UD デジタル 教科書体 NK-R" panose="02020400000000000000" pitchFamily="18" charset="-128"/>
                <a:ea typeface="UD デジタル 教科書体 NK-R" panose="02020400000000000000" pitchFamily="18" charset="-128"/>
              </a:rPr>
              <a:t>に練習をつづけています。」</a:t>
            </a:r>
            <a:endParaRPr kumimoji="1" lang="ja-JP" altLang="en-US" sz="3600"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a:extLst>
              <a:ext uri="{FF2B5EF4-FFF2-40B4-BE49-F238E27FC236}">
                <a16:creationId xmlns:a16="http://schemas.microsoft.com/office/drawing/2014/main" id="{CD8CB9FF-AF98-4977-9896-E7CCE35CEEB5}"/>
              </a:ext>
            </a:extLst>
          </p:cNvPr>
          <p:cNvSpPr txBox="1"/>
          <p:nvPr/>
        </p:nvSpPr>
        <p:spPr>
          <a:xfrm>
            <a:off x="10801046"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いま</a:t>
            </a:r>
            <a:r>
              <a:rPr lang="ja-JP" altLang="en-US" sz="2000" dirty="0">
                <a:latin typeface="UD デジタル 教科書体 NK-B" panose="02020700000000000000" pitchFamily="18" charset="-128"/>
                <a:ea typeface="UD デジタル 教科書体 NK-B" panose="02020700000000000000" pitchFamily="18" charset="-128"/>
              </a:rPr>
              <a:t>　　　　　いち</a:t>
            </a:r>
            <a:endParaRPr kumimoji="1" lang="en-US" altLang="ja-JP" sz="2000" dirty="0">
              <a:latin typeface="UD デジタル 教科書体 NK-B" panose="02020700000000000000" pitchFamily="18" charset="-128"/>
              <a:ea typeface="UD デジタル 教科書体 NK-B" panose="02020700000000000000" pitchFamily="18" charset="-128"/>
            </a:endParaRPr>
          </a:p>
        </p:txBody>
      </p:sp>
      <p:sp>
        <p:nvSpPr>
          <p:cNvPr id="7" name="テキスト ボックス 6">
            <a:extLst>
              <a:ext uri="{FF2B5EF4-FFF2-40B4-BE49-F238E27FC236}">
                <a16:creationId xmlns:a16="http://schemas.microsoft.com/office/drawing/2014/main" id="{E730467B-61FE-4293-A12E-86F76D9E0498}"/>
              </a:ext>
            </a:extLst>
          </p:cNvPr>
          <p:cNvSpPr txBox="1"/>
          <p:nvPr/>
        </p:nvSpPr>
        <p:spPr>
          <a:xfrm>
            <a:off x="9978086" y="198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1D46EC66-1703-4A03-ADF1-A867B683E931}"/>
              </a:ext>
            </a:extLst>
          </p:cNvPr>
          <p:cNvSpPr txBox="1"/>
          <p:nvPr/>
        </p:nvSpPr>
        <p:spPr>
          <a:xfrm>
            <a:off x="9155126"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れんしゅう</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6C34AD50-A515-4CE3-8FE2-9115BAC95971}"/>
              </a:ext>
            </a:extLst>
          </p:cNvPr>
          <p:cNvSpPr txBox="1"/>
          <p:nvPr/>
        </p:nvSpPr>
        <p:spPr>
          <a:xfrm>
            <a:off x="11644390"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れんしゅう　　　　　　　　　　　　　　　　　　　　　　　　　おも</a:t>
            </a:r>
          </a:p>
        </p:txBody>
      </p:sp>
    </p:spTree>
    <p:extLst>
      <p:ext uri="{BB962C8B-B14F-4D97-AF65-F5344CB8AC3E}">
        <p14:creationId xmlns:p14="http://schemas.microsoft.com/office/powerpoint/2010/main" val="251039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6355029-1A94-4BB7-9362-0B3A97E66A3D}"/>
              </a:ext>
            </a:extLst>
          </p:cNvPr>
          <p:cNvSpPr txBox="1"/>
          <p:nvPr/>
        </p:nvSpPr>
        <p:spPr>
          <a:xfrm>
            <a:off x="156000" y="180000"/>
            <a:ext cx="11880000" cy="6480000"/>
          </a:xfrm>
          <a:prstGeom prst="rect">
            <a:avLst/>
          </a:prstGeom>
          <a:noFill/>
        </p:spPr>
        <p:txBody>
          <a:bodyPr wrap="square" rtlCol="0">
            <a:noAutofit/>
          </a:bodyPr>
          <a:lstStyle/>
          <a:p>
            <a:pPr algn="just">
              <a:lnSpc>
                <a:spcPct val="150000"/>
              </a:lnSpc>
            </a:pPr>
            <a:endParaRPr kumimoji="1" lang="ja-JP" altLang="en-US" sz="3600"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443A583F-02D2-49AE-8BB4-0A84A984F17E}"/>
              </a:ext>
            </a:extLst>
          </p:cNvPr>
          <p:cNvSpPr txBox="1"/>
          <p:nvPr/>
        </p:nvSpPr>
        <p:spPr>
          <a:xfrm>
            <a:off x="156000" y="180000"/>
            <a:ext cx="11880000" cy="6480000"/>
          </a:xfrm>
          <a:prstGeom prst="rect">
            <a:avLst/>
          </a:prstGeom>
          <a:solidFill>
            <a:schemeClr val="bg1"/>
          </a:solidFill>
          <a:ln w="38100">
            <a:solidFill>
              <a:schemeClr val="bg1">
                <a:lumMod val="50000"/>
              </a:schemeClr>
            </a:solidFill>
          </a:ln>
        </p:spPr>
        <p:txBody>
          <a:bodyPr vert="eaVert" wrap="square" lIns="90000" rIns="90000" rtlCol="0">
            <a:noAutofit/>
          </a:bodyPr>
          <a:lstStyle/>
          <a:p>
            <a:pPr algn="just">
              <a:lnSpc>
                <a:spcPct val="150000"/>
              </a:lnSpc>
            </a:pPr>
            <a:r>
              <a:rPr lang="ja-JP" altLang="en-US" sz="3600" spc="-300" dirty="0">
                <a:latin typeface="UD デジタル 教科書体 NK-R" panose="02020400000000000000" pitchFamily="18" charset="-128"/>
                <a:ea typeface="UD デジタル 教科書体 NK-R" panose="02020400000000000000" pitchFamily="18" charset="-128"/>
              </a:rPr>
              <a:t>うちゅうひこうし</a:t>
            </a:r>
            <a:r>
              <a:rPr kumimoji="1" lang="ja-JP" altLang="en-US" sz="3600" dirty="0">
                <a:latin typeface="UD デジタル 教科書体 NK-R" panose="02020400000000000000" pitchFamily="18" charset="-128"/>
                <a:ea typeface="UD デジタル 教科書体 NK-R" panose="02020400000000000000" pitchFamily="18" charset="-128"/>
              </a:rPr>
              <a:t>　若田 光一　さん</a:t>
            </a: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ts val="2400"/>
              </a:lnSpc>
            </a:pPr>
            <a:endParaRPr kumimoji="1"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kumimoji="1" lang="ja-JP" altLang="en-US" sz="3600" dirty="0">
                <a:latin typeface="UD デジタル 教科書体 NK-R" panose="02020400000000000000" pitchFamily="18" charset="-128"/>
                <a:ea typeface="UD デジタル 教科書体 NK-R" panose="02020400000000000000" pitchFamily="18" charset="-128"/>
              </a:rPr>
              <a:t>　若田さんは、小さいころから大空にあこがれていました</a:t>
            </a:r>
            <a:r>
              <a:rPr kumimoji="1" lang="ja-JP" altLang="en-US" sz="3600" dirty="0" smtClean="0">
                <a:latin typeface="UD デジタル 教科書体 NK-R" panose="02020400000000000000" pitchFamily="18" charset="-128"/>
                <a:ea typeface="UD デジタル 教科書体 NK-R" panose="02020400000000000000" pitchFamily="18" charset="-128"/>
              </a:rPr>
              <a:t>。　小学生</a:t>
            </a:r>
            <a:r>
              <a:rPr kumimoji="1" lang="ja-JP" altLang="en-US" sz="3600" dirty="0">
                <a:latin typeface="UD デジタル 教科書体 NK-R" panose="02020400000000000000" pitchFamily="18" charset="-128"/>
                <a:ea typeface="UD デジタル 教科書体 NK-R" panose="02020400000000000000" pitchFamily="18" charset="-128"/>
              </a:rPr>
              <a:t>のころの若田さんは、ひこうき</a:t>
            </a:r>
            <a:r>
              <a:rPr kumimoji="1" lang="ja-JP" altLang="en-US" sz="3600" dirty="0" smtClean="0">
                <a:latin typeface="UD デジタル 教科書体 NK-R" panose="02020400000000000000" pitchFamily="18" charset="-128"/>
                <a:ea typeface="UD デジタル 教科書体 NK-R" panose="02020400000000000000" pitchFamily="18" charset="-128"/>
              </a:rPr>
              <a:t>が大</a:t>
            </a:r>
            <a:r>
              <a:rPr kumimoji="1" lang="ja-JP" altLang="en-US" sz="3600" dirty="0">
                <a:latin typeface="UD デジタル 教科書体 NK-R" panose="02020400000000000000" pitchFamily="18" charset="-128"/>
                <a:ea typeface="UD デジタル 教科書体 NK-R" panose="02020400000000000000" pitchFamily="18" charset="-128"/>
              </a:rPr>
              <a:t>すきでした</a:t>
            </a:r>
            <a:r>
              <a:rPr kumimoji="1" lang="ja-JP" altLang="en-US" sz="3600" dirty="0" smtClean="0">
                <a:latin typeface="UD デジタル 教科書体 NK-R" panose="02020400000000000000" pitchFamily="18" charset="-128"/>
                <a:ea typeface="UD デジタル 教科書体 NK-R" panose="02020400000000000000" pitchFamily="18" charset="-128"/>
              </a:rPr>
              <a:t>。　いつも</a:t>
            </a:r>
            <a:r>
              <a:rPr kumimoji="1" lang="ja-JP" altLang="en-US" sz="3600" dirty="0">
                <a:latin typeface="UD デジタル 教科書体 NK-R" panose="02020400000000000000" pitchFamily="18" charset="-128"/>
                <a:ea typeface="UD デジタル 教科書体 NK-R" panose="02020400000000000000" pitchFamily="18" charset="-128"/>
              </a:rPr>
              <a:t>紙ひこうきや、小さい</a:t>
            </a:r>
            <a:r>
              <a:rPr kumimoji="1" lang="ja-JP" altLang="en-US" sz="3600" spc="-300" dirty="0">
                <a:latin typeface="UD デジタル 教科書体 NK-R" panose="02020400000000000000" pitchFamily="18" charset="-128"/>
                <a:ea typeface="UD デジタル 教科書体 NK-R" panose="02020400000000000000" pitchFamily="18" charset="-128"/>
              </a:rPr>
              <a:t>エンジン</a:t>
            </a:r>
            <a:r>
              <a:rPr kumimoji="1" lang="ja-JP" altLang="en-US" sz="3600" dirty="0">
                <a:latin typeface="UD デジタル 教科書体 NK-R" panose="02020400000000000000" pitchFamily="18" charset="-128"/>
                <a:ea typeface="UD デジタル 教科書体 NK-R" panose="02020400000000000000" pitchFamily="18" charset="-128"/>
              </a:rPr>
              <a:t>がついたおもちゃのひこうきを作ってとばして遊んでいました</a:t>
            </a:r>
            <a:r>
              <a:rPr kumimoji="1" lang="ja-JP" altLang="en-US" sz="3600" dirty="0" smtClean="0">
                <a:latin typeface="UD デジタル 教科書体 NK-R" panose="02020400000000000000" pitchFamily="18" charset="-128"/>
                <a:ea typeface="UD デジタル 教科書体 NK-R" panose="02020400000000000000" pitchFamily="18" charset="-128"/>
              </a:rPr>
              <a:t>。　手作り</a:t>
            </a:r>
            <a:r>
              <a:rPr kumimoji="1" lang="ja-JP" altLang="en-US" sz="3600" dirty="0">
                <a:latin typeface="UD デジタル 教科書体 NK-R" panose="02020400000000000000" pitchFamily="18" charset="-128"/>
                <a:ea typeface="UD デジタル 教科書体 NK-R" panose="02020400000000000000" pitchFamily="18" charset="-128"/>
              </a:rPr>
              <a:t>のひこうきは、</a:t>
            </a:r>
            <a:r>
              <a:rPr kumimoji="1" lang="ja-JP" altLang="en-US" sz="3600" spc="-150" dirty="0">
                <a:latin typeface="UD デジタル 教科書体 NK-R" panose="02020400000000000000" pitchFamily="18" charset="-128"/>
                <a:ea typeface="UD デジタル 教科書体 NK-R" panose="02020400000000000000" pitchFamily="18" charset="-128"/>
              </a:rPr>
              <a:t>なかなかうまくとびません</a:t>
            </a:r>
            <a:r>
              <a:rPr kumimoji="1" lang="ja-JP" altLang="en-US" sz="3600" dirty="0" smtClean="0">
                <a:latin typeface="UD デジタル 教科書体 NK-R" panose="02020400000000000000" pitchFamily="18" charset="-128"/>
                <a:ea typeface="UD デジタル 教科書体 NK-R" panose="02020400000000000000" pitchFamily="18" charset="-128"/>
              </a:rPr>
              <a:t>。　それ</a:t>
            </a:r>
            <a:r>
              <a:rPr kumimoji="1" lang="ja-JP" altLang="en-US" sz="3600" dirty="0">
                <a:latin typeface="UD デジタル 教科書体 NK-R" panose="02020400000000000000" pitchFamily="18" charset="-128"/>
                <a:ea typeface="UD デジタル 教科書体 NK-R" panose="02020400000000000000" pitchFamily="18" charset="-128"/>
              </a:rPr>
              <a:t>でも、若田さんは、何度</a:t>
            </a:r>
            <a:r>
              <a:rPr kumimoji="1" lang="ja-JP" altLang="en-US" sz="3600" spc="-150" dirty="0">
                <a:latin typeface="UD デジタル 教科書体 NK-R" panose="02020400000000000000" pitchFamily="18" charset="-128"/>
                <a:ea typeface="UD デジタル 教科書体 NK-R" panose="02020400000000000000" pitchFamily="18" charset="-128"/>
              </a:rPr>
              <a:t>しっぱいしてもやめませんでした。</a:t>
            </a:r>
            <a:endParaRPr kumimoji="1" lang="en-US" altLang="ja-JP" sz="3600" spc="-15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「なぜしっぱい</a:t>
            </a:r>
            <a:endParaRPr lang="en-US" altLang="ja-JP" sz="3600" dirty="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したんだろう</a:t>
            </a:r>
            <a:r>
              <a:rPr lang="ja-JP" altLang="en-US" sz="3600" dirty="0" smtClean="0">
                <a:latin typeface="UD デジタル 教科書体 NK-R" panose="02020400000000000000" pitchFamily="18" charset="-128"/>
                <a:ea typeface="UD デジタル 教科書体 NK-R" panose="02020400000000000000" pitchFamily="18" charset="-128"/>
              </a:rPr>
              <a:t>、</a:t>
            </a:r>
            <a:endParaRPr lang="en-US" altLang="ja-JP" sz="3600" dirty="0" smtClean="0">
              <a:latin typeface="UD デジタル 教科書体 NK-R" panose="02020400000000000000" pitchFamily="18" charset="-128"/>
              <a:ea typeface="UD デジタル 教科書体 NK-R" panose="02020400000000000000" pitchFamily="18" charset="-128"/>
            </a:endParaRPr>
          </a:p>
          <a:p>
            <a:pPr algn="just">
              <a:lnSpc>
                <a:spcPct val="150000"/>
              </a:lnSpc>
            </a:pPr>
            <a:r>
              <a:rPr lang="ja-JP" altLang="en-US" sz="3600" dirty="0">
                <a:latin typeface="UD デジタル 教科書体 NK-R" panose="02020400000000000000" pitchFamily="18" charset="-128"/>
                <a:ea typeface="UD デジタル 教科書体 NK-R" panose="02020400000000000000" pitchFamily="18" charset="-128"/>
              </a:rPr>
              <a:t>　</a:t>
            </a:r>
            <a:r>
              <a:rPr lang="ja-JP" altLang="en-US" sz="3600" dirty="0" smtClean="0">
                <a:latin typeface="UD デジタル 教科書体 NK-R" panose="02020400000000000000" pitchFamily="18" charset="-128"/>
                <a:ea typeface="UD デジタル 教科書体 NK-R" panose="02020400000000000000" pitchFamily="18" charset="-128"/>
              </a:rPr>
              <a:t>次</a:t>
            </a:r>
            <a:r>
              <a:rPr lang="ja-JP" altLang="en-US" sz="3600" dirty="0">
                <a:latin typeface="UD デジタル 教科書体 NK-R" panose="02020400000000000000" pitchFamily="18" charset="-128"/>
                <a:ea typeface="UD デジタル 教科書体 NK-R" panose="02020400000000000000" pitchFamily="18" charset="-128"/>
              </a:rPr>
              <a:t>は、</a:t>
            </a:r>
            <a:r>
              <a:rPr lang="ja-JP" altLang="en-US" sz="3600" spc="-150" dirty="0">
                <a:latin typeface="UD デジタル 教科書体 NK-R" panose="02020400000000000000" pitchFamily="18" charset="-128"/>
                <a:ea typeface="UD デジタル 教科書体 NK-R" panose="02020400000000000000" pitchFamily="18" charset="-128"/>
              </a:rPr>
              <a:t>どうすれば</a:t>
            </a:r>
            <a:endParaRPr kumimoji="1" lang="ja-JP" altLang="en-US" sz="3600" dirty="0">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a:extLst>
              <a:ext uri="{FF2B5EF4-FFF2-40B4-BE49-F238E27FC236}">
                <a16:creationId xmlns:a16="http://schemas.microsoft.com/office/drawing/2014/main" id="{15AA158A-25AD-42B1-9B57-57B4D7157B9F}"/>
              </a:ext>
            </a:extLst>
          </p:cNvPr>
          <p:cNvSpPr txBox="1"/>
          <p:nvPr/>
        </p:nvSpPr>
        <p:spPr>
          <a:xfrm>
            <a:off x="11625585"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わかた　こういち</a:t>
            </a:r>
          </a:p>
        </p:txBody>
      </p:sp>
      <p:sp>
        <p:nvSpPr>
          <p:cNvPr id="14" name="テキスト ボックス 13">
            <a:extLst>
              <a:ext uri="{FF2B5EF4-FFF2-40B4-BE49-F238E27FC236}">
                <a16:creationId xmlns:a16="http://schemas.microsoft.com/office/drawing/2014/main" id="{93A852BC-B671-4CAD-A771-E695953DDBAB}"/>
              </a:ext>
            </a:extLst>
          </p:cNvPr>
          <p:cNvSpPr txBox="1"/>
          <p:nvPr/>
        </p:nvSpPr>
        <p:spPr>
          <a:xfrm>
            <a:off x="10483265" y="180000"/>
            <a:ext cx="288000" cy="6480000"/>
          </a:xfrm>
          <a:prstGeom prst="rect">
            <a:avLst/>
          </a:prstGeom>
          <a:noFill/>
        </p:spPr>
        <p:txBody>
          <a:bodyPr vert="eaVert" wrap="square" rtlCol="0" anchor="ctr" anchorCtr="0">
            <a:noAutofit/>
          </a:bodyPr>
          <a:lstStyle/>
          <a:p>
            <a:pPr algn="just"/>
            <a:r>
              <a:rPr lang="ja-JP" altLang="en-US" sz="2000" dirty="0">
                <a:latin typeface="UD デジタル 教科書体 NK-B" panose="02020700000000000000" pitchFamily="18" charset="-128"/>
                <a:ea typeface="UD デジタル 教科書体 NK-B" panose="02020700000000000000" pitchFamily="18" charset="-128"/>
              </a:rPr>
              <a:t>　　わかた　　　　　　　　　　　　　ちい　　　　　　　　　　　　　　　　　　おお</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E843D239-B955-406B-8409-E80F9DB9A814}"/>
              </a:ext>
            </a:extLst>
          </p:cNvPr>
          <p:cNvSpPr txBox="1"/>
          <p:nvPr/>
        </p:nvSpPr>
        <p:spPr>
          <a:xfrm>
            <a:off x="9660800"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ぞら　　　　　　　　　　　　　　　　　　　　　　　　　　　　　 </a:t>
            </a:r>
            <a:r>
              <a:rPr kumimoji="1" lang="ja-JP" altLang="en-US" sz="2000" dirty="0" smtClean="0">
                <a:latin typeface="UD デジタル 教科書体 NK-B" panose="02020700000000000000" pitchFamily="18" charset="-128"/>
                <a:ea typeface="UD デジタル 教科書体 NK-B" panose="02020700000000000000" pitchFamily="18" charset="-128"/>
              </a:rPr>
              <a:t>　　　しょう</a:t>
            </a:r>
            <a:r>
              <a:rPr kumimoji="1" lang="ja-JP" altLang="en-US" sz="2000" dirty="0">
                <a:latin typeface="UD デジタル 教科書体 NK-B" panose="02020700000000000000" pitchFamily="18" charset="-128"/>
                <a:ea typeface="UD デジタル 教科書体 NK-B" panose="02020700000000000000" pitchFamily="18" charset="-128"/>
              </a:rPr>
              <a:t>が</a:t>
            </a:r>
            <a:r>
              <a:rPr kumimoji="1" lang="ja-JP" altLang="en-US" sz="2000" dirty="0" err="1" smtClean="0">
                <a:latin typeface="UD デジタル 教科書体 NK-B" panose="02020700000000000000" pitchFamily="18" charset="-128"/>
                <a:ea typeface="UD デジタル 教科書体 NK-B" panose="02020700000000000000" pitchFamily="18" charset="-128"/>
              </a:rPr>
              <a:t>く</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a:extLst>
              <a:ext uri="{FF2B5EF4-FFF2-40B4-BE49-F238E27FC236}">
                <a16:creationId xmlns:a16="http://schemas.microsoft.com/office/drawing/2014/main" id="{2A0499B4-00EF-429C-B4F4-C101178DAFA8}"/>
              </a:ext>
            </a:extLst>
          </p:cNvPr>
          <p:cNvSpPr txBox="1"/>
          <p:nvPr/>
        </p:nvSpPr>
        <p:spPr>
          <a:xfrm>
            <a:off x="8834488" y="198000"/>
            <a:ext cx="288000" cy="6480000"/>
          </a:xfrm>
          <a:prstGeom prst="rect">
            <a:avLst/>
          </a:prstGeom>
          <a:noFill/>
        </p:spPr>
        <p:txBody>
          <a:bodyPr vert="eaVert" wrap="square" rtlCol="0" anchor="ctr" anchorCtr="0">
            <a:noAutofit/>
          </a:bodyPr>
          <a:lstStyle/>
          <a:p>
            <a:pPr algn="just"/>
            <a:r>
              <a:rPr lang="ja-JP" altLang="en-US" sz="2000" dirty="0" err="1" smtClean="0">
                <a:latin typeface="UD デジタル 教科書体 NK-B" panose="02020700000000000000" pitchFamily="18" charset="-128"/>
                <a:ea typeface="UD デジタル 教科書体 NK-B" panose="02020700000000000000" pitchFamily="18" charset="-128"/>
              </a:rPr>
              <a:t>せ</a:t>
            </a:r>
            <a:r>
              <a:rPr lang="ja-JP" altLang="en-US" sz="2000" dirty="0" err="1">
                <a:latin typeface="UD デジタル 教科書体 NK-B" panose="02020700000000000000" pitchFamily="18" charset="-128"/>
                <a:ea typeface="UD デジタル 教科書体 NK-B" panose="02020700000000000000" pitchFamily="18" charset="-128"/>
              </a:rPr>
              <a:t>い</a:t>
            </a:r>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a:t>
            </a:r>
            <a:r>
              <a:rPr kumimoji="1" lang="ja-JP" altLang="en-US" sz="2000" dirty="0">
                <a:latin typeface="UD デジタル 教科書体 NK-B" panose="02020700000000000000" pitchFamily="18" charset="-128"/>
                <a:ea typeface="UD デジタル 教科書体 NK-B" panose="02020700000000000000" pitchFamily="18" charset="-128"/>
              </a:rPr>
              <a:t>　　　わかた</a:t>
            </a:r>
          </a:p>
        </p:txBody>
      </p:sp>
      <p:sp>
        <p:nvSpPr>
          <p:cNvPr id="22" name="テキスト ボックス 21">
            <a:extLst>
              <a:ext uri="{FF2B5EF4-FFF2-40B4-BE49-F238E27FC236}">
                <a16:creationId xmlns:a16="http://schemas.microsoft.com/office/drawing/2014/main" id="{0758939B-9E58-4B33-9506-9F07E53C172E}"/>
              </a:ext>
            </a:extLst>
          </p:cNvPr>
          <p:cNvSpPr txBox="1"/>
          <p:nvPr/>
        </p:nvSpPr>
        <p:spPr>
          <a:xfrm>
            <a:off x="7985106" y="198000"/>
            <a:ext cx="288000" cy="6480000"/>
          </a:xfrm>
          <a:prstGeom prst="rect">
            <a:avLst/>
          </a:prstGeom>
          <a:noFill/>
        </p:spPr>
        <p:txBody>
          <a:bodyPr vert="eaVert" wrap="square" rtlCol="0" anchor="ctr" anchorCtr="0">
            <a:noAutofit/>
          </a:bodyPr>
          <a:lstStyle/>
          <a:p>
            <a:pPr algn="just"/>
            <a:r>
              <a:rPr lang="ja-JP" altLang="en-US" sz="2000" dirty="0" smtClean="0">
                <a:latin typeface="UD デジタル 教科書体 NK-B" panose="02020700000000000000" pitchFamily="18" charset="-128"/>
                <a:ea typeface="UD デジタル 教科書体 NK-B" panose="02020700000000000000" pitchFamily="18" charset="-128"/>
              </a:rPr>
              <a:t>　　 だい</a:t>
            </a:r>
            <a:r>
              <a:rPr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smtClean="0">
                <a:latin typeface="UD デジタル 教科書体 NK-B" panose="02020700000000000000" pitchFamily="18" charset="-128"/>
                <a:ea typeface="UD デジタル 教科書体 NK-B" panose="02020700000000000000" pitchFamily="18" charset="-128"/>
              </a:rPr>
              <a:t>かみ</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3" name="テキスト ボックス 22">
            <a:extLst>
              <a:ext uri="{FF2B5EF4-FFF2-40B4-BE49-F238E27FC236}">
                <a16:creationId xmlns:a16="http://schemas.microsoft.com/office/drawing/2014/main" id="{04171B52-E2DB-4D7D-827E-EDE612B51E59}"/>
              </a:ext>
            </a:extLst>
          </p:cNvPr>
          <p:cNvSpPr txBox="1"/>
          <p:nvPr/>
        </p:nvSpPr>
        <p:spPr>
          <a:xfrm>
            <a:off x="7154526" y="180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ちい</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4" name="テキスト ボックス 23">
            <a:extLst>
              <a:ext uri="{FF2B5EF4-FFF2-40B4-BE49-F238E27FC236}">
                <a16:creationId xmlns:a16="http://schemas.microsoft.com/office/drawing/2014/main" id="{C5856197-52F6-45BA-82D7-6152B8B9F884}"/>
              </a:ext>
            </a:extLst>
          </p:cNvPr>
          <p:cNvSpPr txBox="1"/>
          <p:nvPr/>
        </p:nvSpPr>
        <p:spPr>
          <a:xfrm>
            <a:off x="6377781"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つく</a:t>
            </a:r>
          </a:p>
        </p:txBody>
      </p:sp>
      <p:sp>
        <p:nvSpPr>
          <p:cNvPr id="25" name="テキスト ボックス 24">
            <a:extLst>
              <a:ext uri="{FF2B5EF4-FFF2-40B4-BE49-F238E27FC236}">
                <a16:creationId xmlns:a16="http://schemas.microsoft.com/office/drawing/2014/main" id="{4838386C-EB3C-44C0-BC5B-4C11F52352DE}"/>
              </a:ext>
            </a:extLst>
          </p:cNvPr>
          <p:cNvSpPr txBox="1"/>
          <p:nvPr/>
        </p:nvSpPr>
        <p:spPr>
          <a:xfrm>
            <a:off x="5526817"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あそ　　　　　　　　　　　　　　　　　　　　</a:t>
            </a:r>
            <a:r>
              <a:rPr kumimoji="1" lang="ja-JP" altLang="en-US" sz="2000" dirty="0" smtClean="0">
                <a:latin typeface="UD デジタル 教科書体 NK-B" panose="02020700000000000000" pitchFamily="18" charset="-128"/>
                <a:ea typeface="UD デジタル 教科書体 NK-B" panose="02020700000000000000" pitchFamily="18" charset="-128"/>
              </a:rPr>
              <a:t>　　　てづく</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6" name="テキスト ボックス 25">
            <a:extLst>
              <a:ext uri="{FF2B5EF4-FFF2-40B4-BE49-F238E27FC236}">
                <a16:creationId xmlns:a16="http://schemas.microsoft.com/office/drawing/2014/main" id="{ACB09E76-B614-4B86-9C02-A990302AF24D}"/>
              </a:ext>
            </a:extLst>
          </p:cNvPr>
          <p:cNvSpPr txBox="1"/>
          <p:nvPr/>
        </p:nvSpPr>
        <p:spPr>
          <a:xfrm>
            <a:off x="4703498" y="198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7" name="テキスト ボックス 26">
            <a:extLst>
              <a:ext uri="{FF2B5EF4-FFF2-40B4-BE49-F238E27FC236}">
                <a16:creationId xmlns:a16="http://schemas.microsoft.com/office/drawing/2014/main" id="{B7A8D243-7F0E-40B1-BF62-5F18A28C4A70}"/>
              </a:ext>
            </a:extLst>
          </p:cNvPr>
          <p:cNvSpPr txBox="1"/>
          <p:nvPr/>
        </p:nvSpPr>
        <p:spPr>
          <a:xfrm>
            <a:off x="3899492" y="198000"/>
            <a:ext cx="288000" cy="6480000"/>
          </a:xfrm>
          <a:prstGeom prst="rect">
            <a:avLst/>
          </a:prstGeom>
          <a:noFill/>
        </p:spPr>
        <p:txBody>
          <a:bodyPr vert="eaVert" wrap="square" rtlCol="0" anchor="ctr" anchorCtr="0">
            <a:noAutofit/>
          </a:bodyPr>
          <a:lstStyle/>
          <a:p>
            <a:pPr algn="just"/>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わかた</a:t>
            </a:r>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dirty="0" smtClean="0">
                <a:latin typeface="UD デジタル 教科書体 NK-B" panose="02020700000000000000" pitchFamily="18" charset="-128"/>
                <a:ea typeface="UD デジタル 教科書体 NK-B" panose="02020700000000000000" pitchFamily="18" charset="-128"/>
              </a:rPr>
              <a:t> なんど</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8" name="テキスト ボックス 27">
            <a:extLst>
              <a:ext uri="{FF2B5EF4-FFF2-40B4-BE49-F238E27FC236}">
                <a16:creationId xmlns:a16="http://schemas.microsoft.com/office/drawing/2014/main" id="{A6CBFDAD-8300-4356-A9BE-A843B8B2598F}"/>
              </a:ext>
            </a:extLst>
          </p:cNvPr>
          <p:cNvSpPr txBox="1"/>
          <p:nvPr/>
        </p:nvSpPr>
        <p:spPr>
          <a:xfrm>
            <a:off x="3053251" y="198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9" name="テキスト ボックス 28">
            <a:extLst>
              <a:ext uri="{FF2B5EF4-FFF2-40B4-BE49-F238E27FC236}">
                <a16:creationId xmlns:a16="http://schemas.microsoft.com/office/drawing/2014/main" id="{C941AC62-9183-4C72-9555-EBD2970006B2}"/>
              </a:ext>
            </a:extLst>
          </p:cNvPr>
          <p:cNvSpPr txBox="1"/>
          <p:nvPr/>
        </p:nvSpPr>
        <p:spPr>
          <a:xfrm>
            <a:off x="2252238" y="198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30" name="テキスト ボックス 29">
            <a:extLst>
              <a:ext uri="{FF2B5EF4-FFF2-40B4-BE49-F238E27FC236}">
                <a16:creationId xmlns:a16="http://schemas.microsoft.com/office/drawing/2014/main" id="{3838234A-5167-4F58-BCF7-4A5449738F16}"/>
              </a:ext>
            </a:extLst>
          </p:cNvPr>
          <p:cNvSpPr txBox="1"/>
          <p:nvPr/>
        </p:nvSpPr>
        <p:spPr>
          <a:xfrm>
            <a:off x="1439684" y="198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31" name="テキスト ボックス 30">
            <a:extLst>
              <a:ext uri="{FF2B5EF4-FFF2-40B4-BE49-F238E27FC236}">
                <a16:creationId xmlns:a16="http://schemas.microsoft.com/office/drawing/2014/main" id="{3A817B42-3BC9-4EE3-9488-CBF8B6F34B93}"/>
              </a:ext>
            </a:extLst>
          </p:cNvPr>
          <p:cNvSpPr txBox="1"/>
          <p:nvPr/>
        </p:nvSpPr>
        <p:spPr>
          <a:xfrm>
            <a:off x="683982" y="189000"/>
            <a:ext cx="288000" cy="6480000"/>
          </a:xfrm>
          <a:prstGeom prst="rect">
            <a:avLst/>
          </a:prstGeom>
          <a:noFill/>
        </p:spPr>
        <p:txBody>
          <a:bodyPr vert="eaVert" wrap="square" rtlCol="0" anchor="ctr" anchorCtr="0">
            <a:noAutofit/>
          </a:bodyPr>
          <a:lstStyle/>
          <a:p>
            <a:pPr algn="just"/>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9" name="テキスト ボックス 18">
            <a:extLst>
              <a:ext uri="{FF2B5EF4-FFF2-40B4-BE49-F238E27FC236}">
                <a16:creationId xmlns:a16="http://schemas.microsoft.com/office/drawing/2014/main" id="{3838234A-5167-4F58-BCF7-4A5449738F16}"/>
              </a:ext>
            </a:extLst>
          </p:cNvPr>
          <p:cNvSpPr txBox="1"/>
          <p:nvPr/>
        </p:nvSpPr>
        <p:spPr>
          <a:xfrm>
            <a:off x="636022" y="180000"/>
            <a:ext cx="288000" cy="6480000"/>
          </a:xfrm>
          <a:prstGeom prst="rect">
            <a:avLst/>
          </a:prstGeom>
          <a:noFill/>
        </p:spPr>
        <p:txBody>
          <a:bodyPr vert="eaVert" wrap="square" rtlCol="0" anchor="ctr" anchorCtr="0">
            <a:noAutofit/>
          </a:bodyPr>
          <a:lstStyle/>
          <a:p>
            <a:pPr algn="just"/>
            <a:r>
              <a:rPr kumimoji="1" lang="ja-JP" altLang="en-US" sz="2000" dirty="0" smtClean="0">
                <a:latin typeface="UD デジタル 教科書体 NK-B" panose="02020700000000000000" pitchFamily="18" charset="-128"/>
                <a:ea typeface="UD デジタル 教科書体 NK-B" panose="02020700000000000000" pitchFamily="18" charset="-128"/>
              </a:rPr>
              <a:t>　 つぎ</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pic>
        <p:nvPicPr>
          <p:cNvPr id="5" name="図 4">
            <a:extLst>
              <a:ext uri="{FF2B5EF4-FFF2-40B4-BE49-F238E27FC236}">
                <a16:creationId xmlns:a16="http://schemas.microsoft.com/office/drawing/2014/main" id="{22423721-A667-4526-BEEA-85A6B8200A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160" y="3835800"/>
            <a:ext cx="2200293" cy="2700000"/>
          </a:xfrm>
          <a:prstGeom prst="rect">
            <a:avLst/>
          </a:prstGeom>
        </p:spPr>
      </p:pic>
    </p:spTree>
    <p:extLst>
      <p:ext uri="{BB962C8B-B14F-4D97-AF65-F5344CB8AC3E}">
        <p14:creationId xmlns:p14="http://schemas.microsoft.com/office/powerpoint/2010/main" val="37510354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2693</TotalTime>
  <Words>268</Words>
  <Application>Microsoft Office PowerPoint</Application>
  <PresentationFormat>ワイド画面</PresentationFormat>
  <Paragraphs>227</Paragraphs>
  <Slides>11</Slides>
  <Notes>11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BIZ UDPゴシック</vt:lpstr>
      <vt:lpstr>HG創英ﾌﾟﾚｾﾞﾝｽEB</vt:lpstr>
      <vt:lpstr>ＭＳ ゴシック</vt:lpstr>
      <vt:lpstr>UD デジタル 教科書体 NK-B</vt:lpstr>
      <vt:lpstr>UD デジタル 教科書体 NK-R</vt:lpstr>
      <vt:lpstr>游ゴシック</vt:lpstr>
      <vt:lpstr>游ゴシック Light</vt:lpstr>
      <vt:lpstr>Arial</vt:lpstr>
      <vt:lpstr>Office テーマ</vt:lpstr>
      <vt:lpstr>「わたし らしさ」を　のばすために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佳慎</dc:creator>
  <cp:lastModifiedBy>Windows ユーザー</cp:lastModifiedBy>
  <cp:revision>96</cp:revision>
  <cp:lastPrinted>2021-06-20T23:40:19Z</cp:lastPrinted>
  <dcterms:created xsi:type="dcterms:W3CDTF">2020-08-30T15:12:17Z</dcterms:created>
  <dcterms:modified xsi:type="dcterms:W3CDTF">2021-06-23T00:19:18Z</dcterms:modified>
</cp:coreProperties>
</file>