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84" r:id="rId3"/>
    <p:sldId id="268" r:id="rId4"/>
    <p:sldId id="285" r:id="rId5"/>
    <p:sldId id="276" r:id="rId6"/>
    <p:sldId id="286" r:id="rId7"/>
    <p:sldId id="287" r:id="rId8"/>
    <p:sldId id="288" r:id="rId9"/>
    <p:sldId id="290" r:id="rId10"/>
    <p:sldId id="291" r:id="rId1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5" autoAdjust="0"/>
    <p:restoredTop sz="69330" autoAdjust="0"/>
  </p:normalViewPr>
  <p:slideViewPr>
    <p:cSldViewPr snapToGrid="0">
      <p:cViewPr varScale="1">
        <p:scale>
          <a:sx n="45" d="100"/>
          <a:sy n="4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504-84F1-4BC2-99AE-CB2E2C96FD6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6A31-CED6-4DDD-8007-3353167BF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1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作り方の説明書きを読んでみましょう。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焼きそばのできあがりです。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家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の人と相談して、機会があれば作ってみましょう。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ピーマンやしめじなど、他の野菜を使うレシピもあります。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料理の本やインターネットで調べてみるのもいいですね。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25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生活の中でいろいろな物の作り方を目にすることがあります。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たとえば、工作をするとき、作り方の手順がありますね。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テレビやゲーム機などの電化製品にも、説明書があって、使い方が書いてあります。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今日は、料理の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作り方（レシピ）を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読んでみましょう。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30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焼きそばの作り方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材料　二人分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焼きそばの麺　二玉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キャベツ　二枚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にんじん　半分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玉</a:t>
            </a:r>
            <a:r>
              <a:rPr kumimoji="1" lang="ja-JP" altLang="en-US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ねぎ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半分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もやし　半袋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ウインナー　四本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ソース　適量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サラダ油　適量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80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aseline="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料理をする前に</a:t>
            </a:r>
            <a:endParaRPr kumimoji="1" lang="en-US" altLang="ja-JP" baseline="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よく手を洗いましょう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野菜を水洗いしましょう。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4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作り方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①キャベツは食べやすい大きさに、にんじんは細切り、玉</a:t>
            </a:r>
            <a:r>
              <a:rPr kumimoji="1" lang="ja-JP" altLang="en-US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ねぎ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はくし切りにします。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ウインナーはスライスします。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42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作り方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②フライパンに、薄くサラダ油をひきます。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フライパンが温まったら、ウインナーを炒めます。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火が通ったら、一度、皿に取り出します。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55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作り方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③フライパンに、薄くサラダ油をひき、焼きそばの麺を中火で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秒ほど炒めます。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そこに野菜を入れ、少し水を入れます。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フライパンに蓋をして、１分ほど蒸し焼きにします。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70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作り方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④野菜が柔らかくなったら、フライパンにウインナーを戻して、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秒ほど炒めます。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27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作り方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⑤ソースをかけて、全体をよく混ぜ合わせます。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皿に盛り付けて、お好みで、紅ショウガや青のりを添えます。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72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5351945C-EDFC-4397-9C79-F987EA91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594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作ってみよう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4EBC9AFE-1016-4FB5-9D21-F3177855387C}"/>
              </a:ext>
            </a:extLst>
          </p:cNvPr>
          <p:cNvSpPr txBox="1">
            <a:spLocks/>
          </p:cNvSpPr>
          <p:nvPr/>
        </p:nvSpPr>
        <p:spPr>
          <a:xfrm>
            <a:off x="368562" y="2380490"/>
            <a:ext cx="11880000" cy="40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　　　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つく</a:t>
            </a:r>
          </a:p>
        </p:txBody>
      </p:sp>
    </p:spTree>
    <p:extLst>
      <p:ext uri="{BB962C8B-B14F-4D97-AF65-F5344CB8AC3E}">
        <p14:creationId xmlns:p14="http://schemas.microsoft.com/office/powerpoint/2010/main" val="3754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3"/>
    </mc:Choice>
    <mc:Fallback xmlns="">
      <p:transition spd="slow" advTm="75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C17526A-2B36-4D4E-ABBD-EA03276C2E0C}"/>
              </a:ext>
            </a:extLst>
          </p:cNvPr>
          <p:cNvSpPr txBox="1">
            <a:spLocks/>
          </p:cNvSpPr>
          <p:nvPr/>
        </p:nvSpPr>
        <p:spPr>
          <a:xfrm>
            <a:off x="2379784" y="399981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6000" dirty="0">
                <a:solidFill>
                  <a:srgbClr val="FFC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できあがり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363C09-8AAE-4A3E-85B0-2F044E657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92" y="1169691"/>
            <a:ext cx="4265019" cy="35826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4D6F7A0-3336-445D-AFCE-93891113B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1" y="4206364"/>
            <a:ext cx="1800559" cy="2379593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E65BD181-DFE0-4E25-AE93-10DBBFA4E39D}"/>
              </a:ext>
            </a:extLst>
          </p:cNvPr>
          <p:cNvSpPr/>
          <p:nvPr/>
        </p:nvSpPr>
        <p:spPr>
          <a:xfrm>
            <a:off x="2901584" y="4484914"/>
            <a:ext cx="5393330" cy="2021039"/>
          </a:xfrm>
          <a:prstGeom prst="wedgeRoundRectCallout">
            <a:avLst>
              <a:gd name="adj1" fmla="val -54964"/>
              <a:gd name="adj2" fmla="val -183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ピーマンやしめじを入れてもおいしいよ。</a:t>
            </a:r>
            <a:endParaRPr lang="en-US" altLang="ja-JP" sz="4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03BA5A-C16F-437B-AA9D-EBD1A8B41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716">
            <a:off x="8994640" y="4558544"/>
            <a:ext cx="1121338" cy="125864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EC7EE94-D4CC-4109-980B-BC45AD5DB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19" y="4867130"/>
            <a:ext cx="1653099" cy="150018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484D003-16F1-4998-895B-0163E42FD4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699" b="10169"/>
          <a:stretch/>
        </p:blipFill>
        <p:spPr>
          <a:xfrm>
            <a:off x="336742" y="674930"/>
            <a:ext cx="3810001" cy="60958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CA5B2E3-442E-417D-8F01-1AFA722E48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0699" b="10169"/>
          <a:stretch/>
        </p:blipFill>
        <p:spPr>
          <a:xfrm>
            <a:off x="8045259" y="674930"/>
            <a:ext cx="3810001" cy="609584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F3046AC8-6E58-44D0-AA2D-8FE2ED27CF6F}"/>
              </a:ext>
            </a:extLst>
          </p:cNvPr>
          <p:cNvSpPr txBox="1">
            <a:spLocks/>
          </p:cNvSpPr>
          <p:nvPr/>
        </p:nvSpPr>
        <p:spPr>
          <a:xfrm>
            <a:off x="2173980" y="5183038"/>
            <a:ext cx="21292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61"/>
    </mc:Choice>
    <mc:Fallback xmlns="">
      <p:transition spd="slow" advTm="290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1EAB251-5F8E-4C1A-BD81-3719F55DC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5" y="3595766"/>
            <a:ext cx="2162175" cy="2857500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002E2A0-B256-465F-BBE2-6662E3B0A335}"/>
              </a:ext>
            </a:extLst>
          </p:cNvPr>
          <p:cNvSpPr/>
          <p:nvPr/>
        </p:nvSpPr>
        <p:spPr>
          <a:xfrm>
            <a:off x="3985847" y="303143"/>
            <a:ext cx="7841718" cy="6251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　生活の中でいろいろな物</a:t>
            </a:r>
            <a:endParaRPr lang="en-US" altLang="ja-JP" sz="4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の作り方や使い方を目</a:t>
            </a:r>
            <a:r>
              <a:rPr lang="ja-JP" altLang="en-US" sz="4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lang="en-US" altLang="ja-JP" sz="44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7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することがあり</a:t>
            </a:r>
            <a:r>
              <a:rPr kumimoji="1"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ます。</a:t>
            </a:r>
            <a:endParaRPr kumimoji="1" lang="en-US" altLang="ja-JP" sz="4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　料理の作り方（レシピ）を</a:t>
            </a:r>
            <a:endParaRPr lang="en-US" altLang="ja-JP" sz="4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読んでみましょう。　</a:t>
            </a:r>
            <a:endParaRPr kumimoji="1" lang="en-US" altLang="ja-JP" sz="4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41F09D47-6473-4EB9-BF0E-A69A93EC2BAF}"/>
              </a:ext>
            </a:extLst>
          </p:cNvPr>
          <p:cNvSpPr txBox="1">
            <a:spLocks/>
          </p:cNvSpPr>
          <p:nvPr/>
        </p:nvSpPr>
        <p:spPr>
          <a:xfrm>
            <a:off x="5029201" y="797335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せいかつ        なか　　　　　　　　　　　　　　　　　　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もの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B8DAE4E-AB8A-42B0-90D5-35859032E2D6}"/>
              </a:ext>
            </a:extLst>
          </p:cNvPr>
          <p:cNvSpPr txBox="1">
            <a:spLocks/>
          </p:cNvSpPr>
          <p:nvPr/>
        </p:nvSpPr>
        <p:spPr>
          <a:xfrm>
            <a:off x="4840176" y="1667688"/>
            <a:ext cx="6881013" cy="543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つく　　　　かた 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つか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め　　　　　　　　　　　　　　　　　　　　　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88AB759-2772-4687-A7A6-E8FA451AD1D8}"/>
              </a:ext>
            </a:extLst>
          </p:cNvPr>
          <p:cNvSpPr txBox="1">
            <a:spLocks/>
          </p:cNvSpPr>
          <p:nvPr/>
        </p:nvSpPr>
        <p:spPr>
          <a:xfrm>
            <a:off x="4990012" y="3754795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りょう　り        　つく　　　　かた　　　　　　　　　　　　　　　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8BD6331-6DE8-4C75-BD6B-2A75013C8C38}"/>
              </a:ext>
            </a:extLst>
          </p:cNvPr>
          <p:cNvSpPr txBox="1">
            <a:spLocks/>
          </p:cNvSpPr>
          <p:nvPr/>
        </p:nvSpPr>
        <p:spPr>
          <a:xfrm>
            <a:off x="4840176" y="4636394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よ       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</p:spTree>
    <p:extLst>
      <p:ext uri="{BB962C8B-B14F-4D97-AF65-F5344CB8AC3E}">
        <p14:creationId xmlns:p14="http://schemas.microsoft.com/office/powerpoint/2010/main" val="7726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80"/>
    </mc:Choice>
    <mc:Fallback xmlns="">
      <p:transition spd="slow" advTm="325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31D9E4C7-A8BA-4863-8214-15B4705E4282}"/>
              </a:ext>
            </a:extLst>
          </p:cNvPr>
          <p:cNvSpPr/>
          <p:nvPr/>
        </p:nvSpPr>
        <p:spPr>
          <a:xfrm>
            <a:off x="494275" y="1584851"/>
            <a:ext cx="11369658" cy="5120761"/>
          </a:xfrm>
          <a:prstGeom prst="foldedCorner">
            <a:avLst>
              <a:gd name="adj" fmla="val 58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056CBE-B82C-44B8-B9C9-F85112440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4928">
            <a:off x="10368077" y="943148"/>
            <a:ext cx="1417404" cy="1417404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4D8C1E1-CF92-44E0-8FA7-878AD99C835C}"/>
              </a:ext>
            </a:extLst>
          </p:cNvPr>
          <p:cNvSpPr txBox="1">
            <a:spLocks/>
          </p:cNvSpPr>
          <p:nvPr/>
        </p:nvSpPr>
        <p:spPr>
          <a:xfrm>
            <a:off x="431857" y="425368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焼きそばの作り方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0E97C00-585B-4129-A079-36F49C15D448}"/>
              </a:ext>
            </a:extLst>
          </p:cNvPr>
          <p:cNvSpPr txBox="1">
            <a:spLocks/>
          </p:cNvSpPr>
          <p:nvPr/>
        </p:nvSpPr>
        <p:spPr>
          <a:xfrm>
            <a:off x="704337" y="1782479"/>
            <a:ext cx="7432431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材料　＜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人分＞</a:t>
            </a:r>
            <a:r>
              <a:rPr lang="ja-JP" altLang="en-US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9760F1C-FC45-4DF8-A2C9-E80C4C31D82F}"/>
              </a:ext>
            </a:extLst>
          </p:cNvPr>
          <p:cNvSpPr txBox="1">
            <a:spLocks/>
          </p:cNvSpPr>
          <p:nvPr/>
        </p:nvSpPr>
        <p:spPr>
          <a:xfrm>
            <a:off x="600426" y="2694946"/>
            <a:ext cx="10993389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0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焼きそばのめん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２玉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B62C461-4840-4FA5-A2F7-C820B189000A}"/>
              </a:ext>
            </a:extLst>
          </p:cNvPr>
          <p:cNvSpPr txBox="1">
            <a:spLocks/>
          </p:cNvSpPr>
          <p:nvPr/>
        </p:nvSpPr>
        <p:spPr>
          <a:xfrm>
            <a:off x="599304" y="3699406"/>
            <a:ext cx="5550993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キャベツ　　　　 ２枚　　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E17912C4-F2B2-4989-8031-D37B13ED1DCE}"/>
              </a:ext>
            </a:extLst>
          </p:cNvPr>
          <p:cNvSpPr txBox="1">
            <a:spLocks/>
          </p:cNvSpPr>
          <p:nvPr/>
        </p:nvSpPr>
        <p:spPr>
          <a:xfrm>
            <a:off x="600426" y="4703867"/>
            <a:ext cx="5717247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にんじん　　　　半分　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D675DED5-7231-4C9D-A8DE-48CF2368147F}"/>
              </a:ext>
            </a:extLst>
          </p:cNvPr>
          <p:cNvSpPr txBox="1">
            <a:spLocks/>
          </p:cNvSpPr>
          <p:nvPr/>
        </p:nvSpPr>
        <p:spPr>
          <a:xfrm>
            <a:off x="268256" y="5325316"/>
            <a:ext cx="703177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たま　　　　　　　　　　　　　　　　　　　　　　　　　　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はん　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ぶん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ECC97BB9-4E0F-4EBA-A7B5-39668AC35C09}"/>
              </a:ext>
            </a:extLst>
          </p:cNvPr>
          <p:cNvSpPr txBox="1">
            <a:spLocks/>
          </p:cNvSpPr>
          <p:nvPr/>
        </p:nvSpPr>
        <p:spPr>
          <a:xfrm>
            <a:off x="6548839" y="3699405"/>
            <a:ext cx="5315094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ウインナー　　４本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B49D0C41-ECDA-4D7E-8C81-F709FA8888FD}"/>
              </a:ext>
            </a:extLst>
          </p:cNvPr>
          <p:cNvSpPr txBox="1">
            <a:spLocks/>
          </p:cNvSpPr>
          <p:nvPr/>
        </p:nvSpPr>
        <p:spPr>
          <a:xfrm>
            <a:off x="599304" y="5672866"/>
            <a:ext cx="5718369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玉ねぎ　　　　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半分　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C0D90A0-C283-4BA8-9DDA-B7B483FBA578}"/>
              </a:ext>
            </a:extLst>
          </p:cNvPr>
          <p:cNvCxnSpPr>
            <a:cxnSpLocks/>
          </p:cNvCxnSpPr>
          <p:nvPr/>
        </p:nvCxnSpPr>
        <p:spPr>
          <a:xfrm>
            <a:off x="6397834" y="2477984"/>
            <a:ext cx="0" cy="420897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タイトル 1">
            <a:extLst>
              <a:ext uri="{FF2B5EF4-FFF2-40B4-BE49-F238E27FC236}">
                <a16:creationId xmlns:a16="http://schemas.microsoft.com/office/drawing/2014/main" id="{98BFDC12-246A-4C82-A9DE-9185E8F11F22}"/>
              </a:ext>
            </a:extLst>
          </p:cNvPr>
          <p:cNvSpPr txBox="1">
            <a:spLocks/>
          </p:cNvSpPr>
          <p:nvPr/>
        </p:nvSpPr>
        <p:spPr>
          <a:xfrm>
            <a:off x="6652629" y="2696549"/>
            <a:ext cx="5107514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もやし　　　 　</a:t>
            </a:r>
            <a:r>
              <a:rPr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半袋</a:t>
            </a: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5FBF93AB-941A-4DBF-B242-DA55B204FA3C}"/>
              </a:ext>
            </a:extLst>
          </p:cNvPr>
          <p:cNvSpPr txBox="1">
            <a:spLocks/>
          </p:cNvSpPr>
          <p:nvPr/>
        </p:nvSpPr>
        <p:spPr>
          <a:xfrm>
            <a:off x="6594934" y="4736372"/>
            <a:ext cx="5550993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ソース　　 　　適量　　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06E17644-D735-4B43-A902-C7C692E13634}"/>
              </a:ext>
            </a:extLst>
          </p:cNvPr>
          <p:cNvSpPr txBox="1">
            <a:spLocks/>
          </p:cNvSpPr>
          <p:nvPr/>
        </p:nvSpPr>
        <p:spPr>
          <a:xfrm>
            <a:off x="300993" y="176129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や        　　　　　　　　　　　　　　　　</a:t>
            </a:r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つく　　　　</a:t>
            </a:r>
            <a:r>
              <a:rPr lang="ja-JP" altLang="en-US" sz="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097AF6C3-E273-4A7E-B1A3-E085EAD3299C}"/>
              </a:ext>
            </a:extLst>
          </p:cNvPr>
          <p:cNvSpPr txBox="1">
            <a:spLocks/>
          </p:cNvSpPr>
          <p:nvPr/>
        </p:nvSpPr>
        <p:spPr>
          <a:xfrm>
            <a:off x="599304" y="1509572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 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りょう                ふたり　</a:t>
            </a:r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ぶん</a:t>
            </a:r>
            <a:r>
              <a:rPr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4F89790-7513-4062-BC8A-31DC97DDE23F}"/>
              </a:ext>
            </a:extLst>
          </p:cNvPr>
          <p:cNvSpPr txBox="1">
            <a:spLocks/>
          </p:cNvSpPr>
          <p:nvPr/>
        </p:nvSpPr>
        <p:spPr>
          <a:xfrm>
            <a:off x="446149" y="2341331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や        　　　　　　　　　　　　　　　　　　　　</a:t>
            </a:r>
            <a:r>
              <a:rPr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　　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ふた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たま</a:t>
            </a:r>
            <a:r>
              <a:rPr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F429B509-FBA3-4B07-89F4-F951D14EFDA5}"/>
              </a:ext>
            </a:extLst>
          </p:cNvPr>
          <p:cNvSpPr txBox="1">
            <a:spLocks/>
          </p:cNvSpPr>
          <p:nvPr/>
        </p:nvSpPr>
        <p:spPr>
          <a:xfrm>
            <a:off x="564134" y="3335193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        　　　　　　　　　　　　　　　　　　　　</a:t>
            </a:r>
            <a:r>
              <a:rPr lang="ja-JP" altLang="en-US" sz="10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　　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まい</a:t>
            </a:r>
            <a:r>
              <a:rPr lang="ja-JP" altLang="en-US" sz="16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AEFBECF2-7617-489D-AC99-5D69175D36FC}"/>
              </a:ext>
            </a:extLst>
          </p:cNvPr>
          <p:cNvSpPr txBox="1">
            <a:spLocks/>
          </p:cNvSpPr>
          <p:nvPr/>
        </p:nvSpPr>
        <p:spPr>
          <a:xfrm>
            <a:off x="296639" y="4311062"/>
            <a:ext cx="703177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はん　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ぶん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D0AC3B6B-EE65-4741-8AD1-2F14883D07A3}"/>
              </a:ext>
            </a:extLst>
          </p:cNvPr>
          <p:cNvSpPr txBox="1">
            <a:spLocks/>
          </p:cNvSpPr>
          <p:nvPr/>
        </p:nvSpPr>
        <p:spPr>
          <a:xfrm>
            <a:off x="6522593" y="2294813"/>
            <a:ext cx="5273842" cy="471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はん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ふくろ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endParaRPr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383FE2C4-C563-40AC-BEBE-C4261683DCDF}"/>
              </a:ext>
            </a:extLst>
          </p:cNvPr>
          <p:cNvSpPr txBox="1">
            <a:spLocks/>
          </p:cNvSpPr>
          <p:nvPr/>
        </p:nvSpPr>
        <p:spPr>
          <a:xfrm>
            <a:off x="6554047" y="3308090"/>
            <a:ext cx="510751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　　　　　ほん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BCDDF90A-484D-4F8B-B612-E4A8A0E49508}"/>
              </a:ext>
            </a:extLst>
          </p:cNvPr>
          <p:cNvSpPr txBox="1">
            <a:spLocks/>
          </p:cNvSpPr>
          <p:nvPr/>
        </p:nvSpPr>
        <p:spPr>
          <a:xfrm>
            <a:off x="6506566" y="4374316"/>
            <a:ext cx="510751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てき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りょう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5FBF93AB-941A-4DBF-B242-DA55B204FA3C}"/>
              </a:ext>
            </a:extLst>
          </p:cNvPr>
          <p:cNvSpPr txBox="1">
            <a:spLocks/>
          </p:cNvSpPr>
          <p:nvPr/>
        </p:nvSpPr>
        <p:spPr>
          <a:xfrm>
            <a:off x="6594934" y="5682720"/>
            <a:ext cx="5550993" cy="786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サラダ油</a:t>
            </a: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</a:t>
            </a:r>
            <a:r>
              <a:rPr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適量</a:t>
            </a: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5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 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BCDDF90A-484D-4F8B-B612-E4A8A0E49508}"/>
              </a:ext>
            </a:extLst>
          </p:cNvPr>
          <p:cNvSpPr txBox="1">
            <a:spLocks/>
          </p:cNvSpPr>
          <p:nvPr/>
        </p:nvSpPr>
        <p:spPr>
          <a:xfrm>
            <a:off x="6538651" y="5320795"/>
            <a:ext cx="510751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あぶら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16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りょう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</p:spTree>
    <p:extLst>
      <p:ext uri="{BB962C8B-B14F-4D97-AF65-F5344CB8AC3E}">
        <p14:creationId xmlns:p14="http://schemas.microsoft.com/office/powerpoint/2010/main" val="27915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6"/>
    </mc:Choice>
    <mc:Fallback xmlns="">
      <p:transition spd="slow" advTm="3510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C17526A-2B36-4D4E-ABBD-EA03276C2E0C}"/>
              </a:ext>
            </a:extLst>
          </p:cNvPr>
          <p:cNvSpPr txBox="1">
            <a:spLocks/>
          </p:cNvSpPr>
          <p:nvPr/>
        </p:nvSpPr>
        <p:spPr>
          <a:xfrm>
            <a:off x="431857" y="425368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6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◆料理をする前に◆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A5CDDA-911E-4BD7-9AD7-1AB308DFA334}"/>
              </a:ext>
            </a:extLst>
          </p:cNvPr>
          <p:cNvSpPr txBox="1">
            <a:spLocks/>
          </p:cNvSpPr>
          <p:nvPr/>
        </p:nvSpPr>
        <p:spPr>
          <a:xfrm>
            <a:off x="431857" y="1671935"/>
            <a:ext cx="11328286" cy="17570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　よく手をあらいましょう。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〇　野菜を水あらいしましょう。　　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8F5F22-1435-499C-B093-5ED8DBD4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04" y="3429000"/>
            <a:ext cx="2657475" cy="2857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0751CE1-6721-4D81-9C8F-CD33CE55D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08" y="3902528"/>
            <a:ext cx="1566563" cy="19104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C0E51FE-AA72-4622-AD8C-C0AA49C1C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224">
            <a:off x="3535730" y="3595039"/>
            <a:ext cx="2133600" cy="21336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59DDD4-0C76-4B30-9FCA-C0F4293A0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942">
            <a:off x="1918137" y="4723391"/>
            <a:ext cx="1384130" cy="1453155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30496F25-2A82-463D-9812-1ECCF98F2B7C}"/>
              </a:ext>
            </a:extLst>
          </p:cNvPr>
          <p:cNvSpPr txBox="1">
            <a:spLocks/>
          </p:cNvSpPr>
          <p:nvPr/>
        </p:nvSpPr>
        <p:spPr>
          <a:xfrm>
            <a:off x="2142310" y="1332923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ED4D456-6F4C-4365-809D-1CE57DAF5ABA}"/>
              </a:ext>
            </a:extLst>
          </p:cNvPr>
          <p:cNvSpPr txBox="1">
            <a:spLocks/>
          </p:cNvSpPr>
          <p:nvPr/>
        </p:nvSpPr>
        <p:spPr>
          <a:xfrm>
            <a:off x="1294603" y="2214900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3A195AA-2D62-49A5-B563-485339CF81E6}"/>
              </a:ext>
            </a:extLst>
          </p:cNvPr>
          <p:cNvSpPr txBox="1">
            <a:spLocks/>
          </p:cNvSpPr>
          <p:nvPr/>
        </p:nvSpPr>
        <p:spPr>
          <a:xfrm>
            <a:off x="261804" y="176129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りょう　　</a:t>
            </a:r>
            <a:r>
              <a:rPr lang="ja-JP" altLang="en-US" sz="14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r>
              <a:rPr lang="ja-JP" altLang="en-US" sz="4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 　まえ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</p:spTree>
    <p:extLst>
      <p:ext uri="{BB962C8B-B14F-4D97-AF65-F5344CB8AC3E}">
        <p14:creationId xmlns:p14="http://schemas.microsoft.com/office/powerpoint/2010/main" val="7600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1"/>
    </mc:Choice>
    <mc:Fallback xmlns="">
      <p:transition spd="slow" advTm="1208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C17526A-2B36-4D4E-ABBD-EA03276C2E0C}"/>
              </a:ext>
            </a:extLst>
          </p:cNvPr>
          <p:cNvSpPr txBox="1">
            <a:spLocks/>
          </p:cNvSpPr>
          <p:nvPr/>
        </p:nvSpPr>
        <p:spPr>
          <a:xfrm>
            <a:off x="431857" y="425368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6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◆作り方◆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A5CDDA-911E-4BD7-9AD7-1AB308DFA334}"/>
              </a:ext>
            </a:extLst>
          </p:cNvPr>
          <p:cNvSpPr txBox="1">
            <a:spLocks/>
          </p:cNvSpPr>
          <p:nvPr/>
        </p:nvSpPr>
        <p:spPr>
          <a:xfrm>
            <a:off x="431857" y="1671935"/>
            <a:ext cx="11328286" cy="20727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①キャベツは食べやすい大きさに、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にんじんは細切り、玉ねぎはくし切りにします。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ウインナーはスライスします。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A749F6-BF96-4344-AF1A-46FDE5362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68" y="3429000"/>
            <a:ext cx="2463217" cy="3013109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70AFF220-2F63-41E0-8663-C273C1106D3D}"/>
              </a:ext>
            </a:extLst>
          </p:cNvPr>
          <p:cNvSpPr txBox="1">
            <a:spLocks/>
          </p:cNvSpPr>
          <p:nvPr/>
        </p:nvSpPr>
        <p:spPr>
          <a:xfrm>
            <a:off x="261804" y="176129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　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つく　　　　</a:t>
            </a:r>
            <a:r>
              <a:rPr lang="ja-JP" altLang="en-US" sz="4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BFE07D2-A7BD-4B3F-A66B-02AFA5712121}"/>
              </a:ext>
            </a:extLst>
          </p:cNvPr>
          <p:cNvSpPr txBox="1">
            <a:spLocks/>
          </p:cNvSpPr>
          <p:nvPr/>
        </p:nvSpPr>
        <p:spPr>
          <a:xfrm>
            <a:off x="2052249" y="1380821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 おお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76266067-0E7B-4956-BEE6-A79D475C2B43}"/>
              </a:ext>
            </a:extLst>
          </p:cNvPr>
          <p:cNvSpPr txBox="1">
            <a:spLocks/>
          </p:cNvSpPr>
          <p:nvPr/>
        </p:nvSpPr>
        <p:spPr>
          <a:xfrm>
            <a:off x="1947745" y="2279092"/>
            <a:ext cx="933856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ほそ　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たま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ぎ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7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9"/>
    </mc:Choice>
    <mc:Fallback xmlns="">
      <p:transition spd="slow" advTm="185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C17526A-2B36-4D4E-ABBD-EA03276C2E0C}"/>
              </a:ext>
            </a:extLst>
          </p:cNvPr>
          <p:cNvSpPr txBox="1">
            <a:spLocks/>
          </p:cNvSpPr>
          <p:nvPr/>
        </p:nvSpPr>
        <p:spPr>
          <a:xfrm>
            <a:off x="431857" y="425368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6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◆作り方◆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A5CDDA-911E-4BD7-9AD7-1AB308DFA334}"/>
              </a:ext>
            </a:extLst>
          </p:cNvPr>
          <p:cNvSpPr txBox="1">
            <a:spLocks/>
          </p:cNvSpPr>
          <p:nvPr/>
        </p:nvSpPr>
        <p:spPr>
          <a:xfrm>
            <a:off x="431857" y="1671935"/>
            <a:ext cx="11328286" cy="32701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②フライパンに、うすくサラダ油をひきます。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フライパンが温まったら、ウインナーをいため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火が通ったら、一度、皿に取り出します。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8FCB862-F5E6-4C99-BC86-C7AA27F50131}"/>
              </a:ext>
            </a:extLst>
          </p:cNvPr>
          <p:cNvSpPr txBox="1">
            <a:spLocks/>
          </p:cNvSpPr>
          <p:nvPr/>
        </p:nvSpPr>
        <p:spPr>
          <a:xfrm>
            <a:off x="261804" y="176129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　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つく　　　　</a:t>
            </a:r>
            <a:r>
              <a:rPr lang="ja-JP" altLang="en-US" sz="4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39626B3-8AE5-47D2-8D55-D90C58FCC081}"/>
              </a:ext>
            </a:extLst>
          </p:cNvPr>
          <p:cNvSpPr txBox="1">
            <a:spLocks/>
          </p:cNvSpPr>
          <p:nvPr/>
        </p:nvSpPr>
        <p:spPr>
          <a:xfrm>
            <a:off x="1072533" y="1367758"/>
            <a:ext cx="933856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　　　　　　　　　　　　</a:t>
            </a:r>
            <a:r>
              <a:rPr lang="ja-JP" altLang="en-US" sz="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あぶら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1767FA6-FE48-4975-85DB-3806F03757D6}"/>
              </a:ext>
            </a:extLst>
          </p:cNvPr>
          <p:cNvSpPr txBox="1">
            <a:spLocks/>
          </p:cNvSpPr>
          <p:nvPr/>
        </p:nvSpPr>
        <p:spPr>
          <a:xfrm>
            <a:off x="1947745" y="2214866"/>
            <a:ext cx="933856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　　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あたた　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9A6C7A1-BE32-4A25-AE98-662D9C111FF5}"/>
              </a:ext>
            </a:extLst>
          </p:cNvPr>
          <p:cNvSpPr txBox="1">
            <a:spLocks/>
          </p:cNvSpPr>
          <p:nvPr/>
        </p:nvSpPr>
        <p:spPr>
          <a:xfrm>
            <a:off x="287930" y="3748639"/>
            <a:ext cx="933856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ひ　　　　　　　とお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　　　　　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いち　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　　　　　さら　　　　　　　と　　　　　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94E892B-A411-4B85-96A4-9A9DBE70F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384">
            <a:off x="9619863" y="4954635"/>
            <a:ext cx="1598583" cy="15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9"/>
    </mc:Choice>
    <mc:Fallback xmlns="">
      <p:transition spd="slow" advTm="2260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C17526A-2B36-4D4E-ABBD-EA03276C2E0C}"/>
              </a:ext>
            </a:extLst>
          </p:cNvPr>
          <p:cNvSpPr txBox="1">
            <a:spLocks/>
          </p:cNvSpPr>
          <p:nvPr/>
        </p:nvSpPr>
        <p:spPr>
          <a:xfrm>
            <a:off x="431857" y="425368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6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◆作り方◆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A5CDDA-911E-4BD7-9AD7-1AB308DFA334}"/>
              </a:ext>
            </a:extLst>
          </p:cNvPr>
          <p:cNvSpPr txBox="1">
            <a:spLocks/>
          </p:cNvSpPr>
          <p:nvPr/>
        </p:nvSpPr>
        <p:spPr>
          <a:xfrm>
            <a:off x="431857" y="1671935"/>
            <a:ext cx="11328286" cy="3945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③フライパンに、うすくサラダ油をひき、焼きそば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のめんを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、中火で３０秒ほどいためます。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そこに野菜を入れ、少し水を入れます。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フライパンにふたをして、１分ほどむし焼きに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します。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0CA0A7-FAA4-451B-B161-9AEAFAC0B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46" y="4907772"/>
            <a:ext cx="2448331" cy="2007632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17BF0E94-DC10-4AD7-B607-C0C7B8DB508D}"/>
              </a:ext>
            </a:extLst>
          </p:cNvPr>
          <p:cNvSpPr txBox="1">
            <a:spLocks/>
          </p:cNvSpPr>
          <p:nvPr/>
        </p:nvSpPr>
        <p:spPr>
          <a:xfrm>
            <a:off x="261804" y="176129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　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つく　　　　</a:t>
            </a:r>
            <a:r>
              <a:rPr lang="ja-JP" altLang="en-US" sz="4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7BBDDB2-E047-4940-90F5-F9D4178BC94D}"/>
              </a:ext>
            </a:extLst>
          </p:cNvPr>
          <p:cNvSpPr txBox="1">
            <a:spLocks/>
          </p:cNvSpPr>
          <p:nvPr/>
        </p:nvSpPr>
        <p:spPr>
          <a:xfrm>
            <a:off x="3071151" y="1358538"/>
            <a:ext cx="843722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あぶら　　　　　　　　　　　　　　　</a:t>
            </a:r>
            <a:r>
              <a:rPr lang="ja-JP" altLang="en-US" sz="9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や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FB8AE85-3B80-4B0E-929D-C21AE2A5E562}"/>
              </a:ext>
            </a:extLst>
          </p:cNvPr>
          <p:cNvSpPr txBox="1">
            <a:spLocks/>
          </p:cNvSpPr>
          <p:nvPr/>
        </p:nvSpPr>
        <p:spPr>
          <a:xfrm>
            <a:off x="1863176" y="2212803"/>
            <a:ext cx="933856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ちゅう　</a:t>
            </a:r>
            <a:r>
              <a:rPr lang="ja-JP" altLang="en-US" sz="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び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</a:t>
            </a:r>
            <a:r>
              <a:rPr lang="ja-JP" altLang="en-US" sz="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びょう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872B336-3400-4ADB-A42C-C3A56355C265}"/>
              </a:ext>
            </a:extLst>
          </p:cNvPr>
          <p:cNvSpPr txBox="1">
            <a:spLocks/>
          </p:cNvSpPr>
          <p:nvPr/>
        </p:nvSpPr>
        <p:spPr>
          <a:xfrm>
            <a:off x="928843" y="3091633"/>
            <a:ext cx="933856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　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い　　　　　　　　　　すこ　　　　　</a:t>
            </a:r>
            <a:r>
              <a:rPr lang="ja-JP" altLang="en-US" sz="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　　　　　</a:t>
            </a:r>
            <a:r>
              <a:rPr lang="ja-JP" altLang="en-US" sz="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い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80CF22FA-314F-4094-A241-E0E944C52E01}"/>
              </a:ext>
            </a:extLst>
          </p:cNvPr>
          <p:cNvSpPr txBox="1">
            <a:spLocks/>
          </p:cNvSpPr>
          <p:nvPr/>
        </p:nvSpPr>
        <p:spPr>
          <a:xfrm>
            <a:off x="3227119" y="3923580"/>
            <a:ext cx="933856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ぷん　　　　　　　　　　　　　　　　　　　　や　　　　　　　　　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7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71"/>
    </mc:Choice>
    <mc:Fallback xmlns="">
      <p:transition spd="slow" advTm="295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C17526A-2B36-4D4E-ABBD-EA03276C2E0C}"/>
              </a:ext>
            </a:extLst>
          </p:cNvPr>
          <p:cNvSpPr txBox="1">
            <a:spLocks/>
          </p:cNvSpPr>
          <p:nvPr/>
        </p:nvSpPr>
        <p:spPr>
          <a:xfrm>
            <a:off x="431857" y="425368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6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◆作り方◆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A5CDDA-911E-4BD7-9AD7-1AB308DFA334}"/>
              </a:ext>
            </a:extLst>
          </p:cNvPr>
          <p:cNvSpPr txBox="1">
            <a:spLocks/>
          </p:cNvSpPr>
          <p:nvPr/>
        </p:nvSpPr>
        <p:spPr>
          <a:xfrm>
            <a:off x="431857" y="1671935"/>
            <a:ext cx="11328286" cy="1963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④野菜がやわらかくなったら、フライパンにウイ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ンナーをもどして、３０秒ほどいためます。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31E56B-F813-449C-B19F-C7E0A2DD3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70" y="3368151"/>
            <a:ext cx="2360159" cy="3208676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A50C91CE-9A9D-4399-9E6B-FCBAD70AF788}"/>
              </a:ext>
            </a:extLst>
          </p:cNvPr>
          <p:cNvSpPr txBox="1">
            <a:spLocks/>
          </p:cNvSpPr>
          <p:nvPr/>
        </p:nvSpPr>
        <p:spPr>
          <a:xfrm>
            <a:off x="261804" y="176129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　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つく　　　　</a:t>
            </a:r>
            <a:r>
              <a:rPr lang="ja-JP" altLang="en-US" sz="4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04A5F7AD-7257-48CE-AD52-F17E5567D963}"/>
              </a:ext>
            </a:extLst>
          </p:cNvPr>
          <p:cNvSpPr txBox="1">
            <a:spLocks/>
          </p:cNvSpPr>
          <p:nvPr/>
        </p:nvSpPr>
        <p:spPr>
          <a:xfrm>
            <a:off x="156754" y="1354695"/>
            <a:ext cx="8765041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7ED986F-9B32-46BC-9A12-5EFBB051C479}"/>
              </a:ext>
            </a:extLst>
          </p:cNvPr>
          <p:cNvSpPr txBox="1">
            <a:spLocks/>
          </p:cNvSpPr>
          <p:nvPr/>
        </p:nvSpPr>
        <p:spPr>
          <a:xfrm>
            <a:off x="4628652" y="2247829"/>
            <a:ext cx="6716555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びょう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7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8"/>
    </mc:Choice>
    <mc:Fallback xmlns="">
      <p:transition spd="slow" advTm="1653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C17526A-2B36-4D4E-ABBD-EA03276C2E0C}"/>
              </a:ext>
            </a:extLst>
          </p:cNvPr>
          <p:cNvSpPr txBox="1">
            <a:spLocks/>
          </p:cNvSpPr>
          <p:nvPr/>
        </p:nvSpPr>
        <p:spPr>
          <a:xfrm>
            <a:off x="431857" y="425368"/>
            <a:ext cx="7432431" cy="115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6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◆作り方◆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4A5CDDA-911E-4BD7-9AD7-1AB308DFA334}"/>
              </a:ext>
            </a:extLst>
          </p:cNvPr>
          <p:cNvSpPr txBox="1">
            <a:spLocks/>
          </p:cNvSpPr>
          <p:nvPr/>
        </p:nvSpPr>
        <p:spPr>
          <a:xfrm>
            <a:off x="431857" y="1671935"/>
            <a:ext cx="11328286" cy="2895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⑤ソースをかけて、全体をよくまぜ合わせます。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皿にもりつけて、お好みで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、紅ショウガ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青の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r>
              <a:rPr lang="ja-JP" altLang="en-US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りを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そえます。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00000"/>
              </a:lnSpc>
            </a:pP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ECC100-A5A2-4B21-8B8F-1DCC668F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6548">
            <a:off x="8846487" y="4446625"/>
            <a:ext cx="2012398" cy="21522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82ADFB0-8DAA-43D8-9663-027F9C368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43" y="4859005"/>
            <a:ext cx="1508312" cy="150831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E236B8-E642-4253-B929-62CB93917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3" y="4083973"/>
            <a:ext cx="2516697" cy="2574626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545F17B1-BB23-4EA6-8140-5EC9678F022F}"/>
              </a:ext>
            </a:extLst>
          </p:cNvPr>
          <p:cNvSpPr txBox="1">
            <a:spLocks/>
          </p:cNvSpPr>
          <p:nvPr/>
        </p:nvSpPr>
        <p:spPr>
          <a:xfrm>
            <a:off x="261804" y="176129"/>
            <a:ext cx="6247846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 　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つく　　　　</a:t>
            </a:r>
            <a:r>
              <a:rPr lang="ja-JP" altLang="en-US" sz="4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かた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0BF6A1A-8952-4E29-A271-6F94989AE540}"/>
              </a:ext>
            </a:extLst>
          </p:cNvPr>
          <p:cNvSpPr txBox="1">
            <a:spLocks/>
          </p:cNvSpPr>
          <p:nvPr/>
        </p:nvSpPr>
        <p:spPr>
          <a:xfrm>
            <a:off x="4021883" y="1373980"/>
            <a:ext cx="7628124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ぜん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たい　　　　　　　　　　　　　　　　　　　　　　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あ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F0E7E14-54C2-4117-8E9C-A40872AA6776}"/>
              </a:ext>
            </a:extLst>
          </p:cNvPr>
          <p:cNvSpPr txBox="1">
            <a:spLocks/>
          </p:cNvSpPr>
          <p:nvPr/>
        </p:nvSpPr>
        <p:spPr>
          <a:xfrm>
            <a:off x="692332" y="2240908"/>
            <a:ext cx="10842171" cy="48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さら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　　　　　　　　　　　　　　</a:t>
            </a:r>
            <a:r>
              <a:rPr lang="ja-JP" altLang="en-US" sz="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　　　　　　　　　　　　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べに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</a:t>
            </a:r>
            <a:r>
              <a:rPr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 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　　　　　　　　　　　　　　　　　　　　</a:t>
            </a:r>
            <a:r>
              <a:rPr lang="ja-JP" altLang="en-US" sz="1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ja-JP" altLang="en-US" sz="18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</a:t>
            </a:r>
            <a:r>
              <a:rPr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 </a:t>
            </a:r>
            <a:endParaRPr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2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7"/>
    </mc:Choice>
    <mc:Fallback xmlns="">
      <p:transition spd="slow" advTm="2005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116</Words>
  <Application>Microsoft Office PowerPoint</Application>
  <PresentationFormat>ワイド画面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BIZ UDPゴシック</vt:lpstr>
      <vt:lpstr>HGｺﾞｼｯｸE</vt:lpstr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作ってみよう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87</cp:revision>
  <cp:lastPrinted>2021-01-04T05:06:45Z</cp:lastPrinted>
  <dcterms:created xsi:type="dcterms:W3CDTF">2020-08-30T15:12:17Z</dcterms:created>
  <dcterms:modified xsi:type="dcterms:W3CDTF">2021-01-08T05:19:45Z</dcterms:modified>
</cp:coreProperties>
</file>