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1792" autoAdjust="0"/>
  </p:normalViewPr>
  <p:slideViewPr>
    <p:cSldViewPr snapToGrid="0">
      <p:cViewPr varScale="1">
        <p:scale>
          <a:sx n="45" d="100"/>
          <a:sy n="45" d="100"/>
        </p:scale>
        <p:origin x="16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2C27F-4CCC-4CB6-83DC-24E57D0C0DBF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DB4E-AE86-4817-BFEE-5649B67B9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1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小学部１段階　体つくり運動遊び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これから皆さんは、かっこいい忍者になるための「修行」をします。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4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二つ目の片付けです。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ペットボトルの中にある水を流して、ペットボトルを空にしてください。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これで片付けは終わりです。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51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今日の学習のポイントは、先生と一緒に、歩いたり、跳んだりして楽しく体を動かすことでした。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皆さん、先生と一緒に楽しく体を動かして、かっこいい忍者になることができましたか？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それでは、皆さんに聞いてみたいと思います。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どの修行が楽しかったですか？順番に発表してみましょう。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94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今日の学習のポイントは、先生と一緒に、歩いたり、跳んだりして楽しく体を動かすことです。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2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それでは、忍者</a:t>
            </a:r>
            <a:r>
              <a:rPr kumimoji="1" lang="ja-JP" altLang="en-US" dirty="0" smtClean="0"/>
              <a:t>の修行に</a:t>
            </a:r>
            <a:r>
              <a:rPr kumimoji="1" lang="ja-JP" altLang="en-US" dirty="0"/>
              <a:t>使う道具を準備しましょう。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一つ目の準備です。２</a:t>
            </a:r>
            <a:r>
              <a:rPr kumimoji="1" lang="en-US" altLang="ja-JP" dirty="0"/>
              <a:t>ℓ</a:t>
            </a:r>
            <a:r>
              <a:rPr kumimoji="1" lang="ja-JP" altLang="en-US" dirty="0"/>
              <a:t>のペットボトルを２本用意して、それぞれに水を入れてください。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71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二つ目の準備です。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水が入った２本のペットボトルに、ゴム紐を巻き付けます。</a:t>
            </a:r>
            <a:endParaRPr kumimoji="1" lang="en-US" altLang="ja-JP" dirty="0"/>
          </a:p>
          <a:p>
            <a:r>
              <a:rPr kumimoji="1" lang="ja-JP" altLang="en-US" dirty="0"/>
              <a:t>　ゴム紐は、ペットボトルに巻き付けた後、反対側からペットボトルの底を通して、もう一方のペットボトルまで延ばすと、ゴム紐が床から浮かないようにすることができます。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その他、すべらないラバーマットなどを用意してください。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これ</a:t>
            </a:r>
            <a:r>
              <a:rPr kumimoji="1" lang="ja-JP" altLang="en-US" dirty="0"/>
              <a:t>で準備は終わりです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（自宅で実施する場合） 「修行」をお家でする時は、お家の方に、「修行」しても良い場所や時間を聞いてからしましょう。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76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</a:t>
            </a:r>
            <a:r>
              <a:rPr kumimoji="1" lang="ja-JP" altLang="en-US" dirty="0" smtClean="0"/>
              <a:t>、修行を</a:t>
            </a:r>
            <a:r>
              <a:rPr kumimoji="1" lang="ja-JP" altLang="en-US" dirty="0"/>
              <a:t>始めましょう。修行その１は、「忍び足」です。</a:t>
            </a:r>
            <a:endParaRPr kumimoji="1" lang="en-US" altLang="ja-JP" dirty="0"/>
          </a:p>
          <a:p>
            <a:r>
              <a:rPr kumimoji="1" lang="ja-JP" altLang="en-US" dirty="0"/>
              <a:t>　忍者は、相手に気付かれないように、静かに歩くことが大切です。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ゴム紐の上を、ゆっくり歩いてみましょう。</a:t>
            </a:r>
            <a:endParaRPr kumimoji="1" lang="en-US" altLang="ja-JP" dirty="0"/>
          </a:p>
          <a:p>
            <a:r>
              <a:rPr kumimoji="1" lang="ja-JP" altLang="en-US" dirty="0"/>
              <a:t>　ゴム紐から落ちないように気を付けてください。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＜少し待つ。＞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皆さん上手にできましたね。それでは次</a:t>
            </a:r>
            <a:r>
              <a:rPr kumimoji="1" lang="ja-JP" altLang="en-US" dirty="0" smtClean="0"/>
              <a:t>の修行に</a:t>
            </a:r>
            <a:r>
              <a:rPr kumimoji="1" lang="ja-JP" altLang="en-US" dirty="0"/>
              <a:t>行きましょう。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5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修行その２は、「忍者走り」です。</a:t>
            </a:r>
            <a:endParaRPr kumimoji="1" lang="en-US" altLang="ja-JP" dirty="0"/>
          </a:p>
          <a:p>
            <a:r>
              <a:rPr kumimoji="1" lang="ja-JP" altLang="en-US" dirty="0"/>
              <a:t>　忍者は、目的地まで、風のように早く走ります。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ゴム紐の上を走ってみましょう。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＜少し待つ。＞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皆さん風のように走ることができましたね。それでは次</a:t>
            </a:r>
            <a:r>
              <a:rPr kumimoji="1" lang="ja-JP" altLang="en-US" dirty="0" smtClean="0"/>
              <a:t>の修行に</a:t>
            </a:r>
            <a:r>
              <a:rPr kumimoji="1" lang="ja-JP" altLang="en-US" dirty="0"/>
              <a:t>行きましょう。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6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修行その３は、「忍法」です。</a:t>
            </a:r>
            <a:endParaRPr kumimoji="1" lang="en-US" altLang="ja-JP" dirty="0"/>
          </a:p>
          <a:p>
            <a:r>
              <a:rPr kumimoji="1" lang="ja-JP" altLang="en-US" dirty="0"/>
              <a:t>　忍者は、いざというときに必殺の忍法を使います。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ゴム紐に置いた目印のところで、ジャンプをして忍法を使いましょう。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＜少し待つ。＞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忍法ができましたね。それでは次が最後</a:t>
            </a:r>
            <a:r>
              <a:rPr kumimoji="1" lang="ja-JP" altLang="en-US" dirty="0" smtClean="0"/>
              <a:t>の修行です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1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修行その</a:t>
            </a:r>
            <a:r>
              <a:rPr kumimoji="1" lang="ja-JP" altLang="en-US" dirty="0"/>
              <a:t>４は、「みんなで忍法」です。</a:t>
            </a:r>
            <a:endParaRPr kumimoji="1" lang="en-US" altLang="ja-JP" dirty="0"/>
          </a:p>
          <a:p>
            <a:r>
              <a:rPr kumimoji="1" lang="ja-JP" altLang="en-US" dirty="0"/>
              <a:t>　忍者は、仲間と一緒に行動することもあります。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友達のゴム紐と合体させて、最後</a:t>
            </a:r>
            <a:r>
              <a:rPr kumimoji="1" lang="ja-JP" altLang="en-US" dirty="0" smtClean="0"/>
              <a:t>の修行を</a:t>
            </a:r>
            <a:r>
              <a:rPr kumimoji="1" lang="ja-JP" altLang="en-US" dirty="0"/>
              <a:t>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＜少し待つ。＞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これで全て</a:t>
            </a:r>
            <a:r>
              <a:rPr kumimoji="1" lang="ja-JP" altLang="en-US" dirty="0" smtClean="0"/>
              <a:t>の修行が</a:t>
            </a:r>
            <a:r>
              <a:rPr kumimoji="1" lang="ja-JP" altLang="en-US" dirty="0"/>
              <a:t>終わりました。みなさんがんばりましたね。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それでは、修行に使った道具を片付けましょう。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一つ目の片付けは、ペットボトルからゴム紐を外してください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kumimoji="1" lang="ja-JP" altLang="en-US" smtClean="0"/>
              <a:t>　この時、一緒に使用したラバーマット等も片付けましょう。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4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5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2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15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39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07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59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53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82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10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65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D914-E288-45DD-B75E-6DD18DDF697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96CD-7698-4468-9D98-3619E91D7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0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FD4E2-BE18-4A29-90ED-932B3A47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122362"/>
            <a:ext cx="11643053" cy="4006229"/>
          </a:xfrm>
        </p:spPr>
        <p:txBody>
          <a:bodyPr anchor="ctr">
            <a:normAutofit/>
          </a:bodyPr>
          <a:lstStyle/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にんじゃの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しゅぎょう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50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ペットボトル・缶・瓶を洗っているイラスト（ゴミ出し）">
            <a:extLst>
              <a:ext uri="{FF2B5EF4-FFF2-40B4-BE49-F238E27FC236}">
                <a16:creationId xmlns:a16="http://schemas.microsoft.com/office/drawing/2014/main" id="{515C6DC5-A4E2-45B1-9C45-24A93A986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" b="90000" l="10000" r="92368">
                        <a14:foregroundMark x1="16053" y1="16750" x2="32895" y2="18000"/>
                        <a14:foregroundMark x1="32895" y1="18000" x2="34737" y2="27500"/>
                        <a14:foregroundMark x1="26579" y1="6000" x2="29474" y2="7000"/>
                        <a14:foregroundMark x1="26579" y1="4250" x2="26579" y2="4250"/>
                        <a14:foregroundMark x1="91842" y1="39750" x2="92368" y2="56750"/>
                        <a14:foregroundMark x1="16053" y1="12250" x2="16053" y2="19250"/>
                        <a14:foregroundMark x1="62105" y1="90000" x2="66842" y2="88250"/>
                        <a14:foregroundMark x1="64211" y1="86000" x2="43684" y2="54250"/>
                        <a14:foregroundMark x1="43684" y1="54250" x2="87632" y2="47000"/>
                        <a14:foregroundMark x1="34737" y1="19750" x2="35789" y2="34500"/>
                        <a14:foregroundMark x1="35789" y1="34500" x2="43158" y2="48500"/>
                        <a14:foregroundMark x1="43158" y1="48500" x2="45263" y2="50750"/>
                        <a14:foregroundMark x1="32895" y1="25750" x2="35263" y2="24750"/>
                        <a14:foregroundMark x1="33947" y1="26500" x2="35263" y2="25750"/>
                        <a14:foregroundMark x1="35263" y1="25750" x2="36842" y2="32000"/>
                        <a14:foregroundMark x1="32105" y1="23750" x2="36053" y2="25500"/>
                        <a14:backgroundMark x1="19737" y1="48250" x2="16053" y2="76500"/>
                        <a14:backgroundMark x1="16053" y1="76500" x2="23421" y2="87750"/>
                        <a14:backgroundMark x1="23421" y1="87750" x2="35000" y2="79500"/>
                        <a14:backgroundMark x1="35000" y1="79500" x2="24211" y2="68750"/>
                        <a14:backgroundMark x1="24211" y1="68750" x2="18947" y2="56000"/>
                        <a14:backgroundMark x1="18947" y1="56000" x2="24737" y2="74500"/>
                        <a14:backgroundMark x1="24737" y1="74500" x2="20263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58"/>
          <a:stretch/>
        </p:blipFill>
        <p:spPr bwMode="auto">
          <a:xfrm rot="14984724">
            <a:off x="1873321" y="3882885"/>
            <a:ext cx="3174724" cy="23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FEF2F501-3B55-44DF-B0F7-8D2CFCCB945B}"/>
              </a:ext>
            </a:extLst>
          </p:cNvPr>
          <p:cNvSpPr/>
          <p:nvPr/>
        </p:nvSpPr>
        <p:spPr>
          <a:xfrm rot="16200000">
            <a:off x="5619776" y="4326765"/>
            <a:ext cx="952449" cy="110361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空のペットボトルのイラスト">
            <a:extLst>
              <a:ext uri="{FF2B5EF4-FFF2-40B4-BE49-F238E27FC236}">
                <a16:creationId xmlns:a16="http://schemas.microsoft.com/office/drawing/2014/main" id="{7D0ACAF5-7C3A-4EC4-951C-5C899BB1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37" y="3492908"/>
            <a:ext cx="1990414" cy="27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空のペットボトルのイラスト">
            <a:extLst>
              <a:ext uri="{FF2B5EF4-FFF2-40B4-BE49-F238E27FC236}">
                <a16:creationId xmlns:a16="http://schemas.microsoft.com/office/drawing/2014/main" id="{72D8C00F-FD94-4BA3-B4BC-04F55462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70" y="3491523"/>
            <a:ext cx="1990414" cy="27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5FFC0487-B22C-40B9-998F-A9B8F80DF7F5}"/>
              </a:ext>
            </a:extLst>
          </p:cNvPr>
          <p:cNvSpPr txBox="1">
            <a:spLocks/>
          </p:cNvSpPr>
          <p:nvPr/>
        </p:nvSpPr>
        <p:spPr>
          <a:xfrm>
            <a:off x="630165" y="189878"/>
            <a:ext cx="3943644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かたづけ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D1048BA-225D-4E00-9D72-955720BEC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0" y="1428315"/>
            <a:ext cx="1681789" cy="2222628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3A3B13E-57F3-42F2-ACDA-8F4D348E9100}"/>
              </a:ext>
            </a:extLst>
          </p:cNvPr>
          <p:cNvSpPr/>
          <p:nvPr/>
        </p:nvSpPr>
        <p:spPr>
          <a:xfrm>
            <a:off x="4319380" y="630711"/>
            <a:ext cx="5758070" cy="2222627"/>
          </a:xfrm>
          <a:prstGeom prst="wedgeRoundRectCallout">
            <a:avLst>
              <a:gd name="adj1" fmla="val -69697"/>
              <a:gd name="adj2" fmla="val 299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ペットボトルの　みずを</a:t>
            </a:r>
            <a:endParaRPr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ながしましょう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2346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ふりかえり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 descr="子供たちと吹き出し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68" y="214306"/>
            <a:ext cx="7839267" cy="65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t="7494" r="4485" b="17451"/>
          <a:stretch/>
        </p:blipFill>
        <p:spPr>
          <a:xfrm>
            <a:off x="5155510" y="1255701"/>
            <a:ext cx="5562107" cy="24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　ポイント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5834920" y="2103141"/>
            <a:ext cx="5689673" cy="32886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せんせいと　いっしょに、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たのしく　からだを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うごかしましょう。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Picture 8" descr="女性の先生と生徒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3" y="2299923"/>
            <a:ext cx="52387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6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630165" y="189878"/>
            <a:ext cx="3943644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じゅんび①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4" name="Picture 6" descr="ペットボトル・缶・瓶を洗っているイラスト（ゴミ出し）">
            <a:extLst>
              <a:ext uri="{FF2B5EF4-FFF2-40B4-BE49-F238E27FC236}">
                <a16:creationId xmlns:a16="http://schemas.microsoft.com/office/drawing/2014/main" id="{2CA59564-730E-4EA3-9A03-58070795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" b="90000" l="10000" r="92368">
                        <a14:foregroundMark x1="16053" y1="16750" x2="32895" y2="18000"/>
                        <a14:foregroundMark x1="32895" y1="18000" x2="34737" y2="27500"/>
                        <a14:foregroundMark x1="26579" y1="6000" x2="29474" y2="7000"/>
                        <a14:foregroundMark x1="26579" y1="4250" x2="26579" y2="4250"/>
                        <a14:foregroundMark x1="91842" y1="39750" x2="92368" y2="56750"/>
                        <a14:foregroundMark x1="16053" y1="12250" x2="16053" y2="19250"/>
                        <a14:foregroundMark x1="62105" y1="90000" x2="66842" y2="88250"/>
                        <a14:foregroundMark x1="64211" y1="86000" x2="43684" y2="54250"/>
                        <a14:foregroundMark x1="43684" y1="54250" x2="87632" y2="47000"/>
                        <a14:foregroundMark x1="34737" y1="19750" x2="35789" y2="34500"/>
                        <a14:foregroundMark x1="35789" y1="34500" x2="43158" y2="48500"/>
                        <a14:foregroundMark x1="43158" y1="48500" x2="45263" y2="50750"/>
                        <a14:foregroundMark x1="32895" y1="25750" x2="35263" y2="24750"/>
                        <a14:foregroundMark x1="33947" y1="26500" x2="35263" y2="25750"/>
                        <a14:foregroundMark x1="35263" y1="25750" x2="36842" y2="32000"/>
                        <a14:foregroundMark x1="32105" y1="23750" x2="36053" y2="25500"/>
                        <a14:backgroundMark x1="19737" y1="48250" x2="16053" y2="76500"/>
                        <a14:backgroundMark x1="16053" y1="76500" x2="23421" y2="87750"/>
                        <a14:backgroundMark x1="23421" y1="87750" x2="35000" y2="79500"/>
                        <a14:backgroundMark x1="35000" y1="79500" x2="24211" y2="68750"/>
                        <a14:backgroundMark x1="24211" y1="68750" x2="18947" y2="56000"/>
                        <a14:backgroundMark x1="18947" y1="56000" x2="24737" y2="74500"/>
                        <a14:backgroundMark x1="24737" y1="74500" x2="20263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41" y="3294171"/>
            <a:ext cx="3174724" cy="33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17163F-EAC6-44F8-89E0-FC6259922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0" y="1428315"/>
            <a:ext cx="1681789" cy="2222628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08AAA19-78D2-498E-A290-136D30A3C585}"/>
              </a:ext>
            </a:extLst>
          </p:cNvPr>
          <p:cNvSpPr/>
          <p:nvPr/>
        </p:nvSpPr>
        <p:spPr>
          <a:xfrm>
            <a:off x="4319380" y="630711"/>
            <a:ext cx="5831785" cy="2222627"/>
          </a:xfrm>
          <a:prstGeom prst="wedgeRoundRectCallout">
            <a:avLst>
              <a:gd name="adj1" fmla="val -72005"/>
              <a:gd name="adj2" fmla="val 325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ペットボトル２ほんに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みずを　いれて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ください。</a:t>
            </a:r>
            <a:endParaRPr kumimoji="1" lang="ja-JP" altLang="en-US" sz="4000" dirty="0"/>
          </a:p>
        </p:txBody>
      </p:sp>
      <p:pic>
        <p:nvPicPr>
          <p:cNvPr id="10" name="Picture 2" descr="空のペットボトルのイラスト">
            <a:extLst>
              <a:ext uri="{FF2B5EF4-FFF2-40B4-BE49-F238E27FC236}">
                <a16:creationId xmlns:a16="http://schemas.microsoft.com/office/drawing/2014/main" id="{64C59684-73BF-4833-9E5E-0F0D9A3C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40" y="3579416"/>
            <a:ext cx="1990414" cy="27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空のペットボトルのイラスト">
            <a:extLst>
              <a:ext uri="{FF2B5EF4-FFF2-40B4-BE49-F238E27FC236}">
                <a16:creationId xmlns:a16="http://schemas.microsoft.com/office/drawing/2014/main" id="{86851551-FAA9-4C12-A06A-A0E2DB83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73" y="3578031"/>
            <a:ext cx="1990414" cy="27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15578A1B-1271-4BEC-8512-510A0B7C6485}"/>
              </a:ext>
            </a:extLst>
          </p:cNvPr>
          <p:cNvSpPr/>
          <p:nvPr/>
        </p:nvSpPr>
        <p:spPr>
          <a:xfrm rot="16200000">
            <a:off x="5619776" y="4326765"/>
            <a:ext cx="952449" cy="110361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08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461DDC7-02D8-4032-A6A2-D24AFA9732EE}"/>
              </a:ext>
            </a:extLst>
          </p:cNvPr>
          <p:cNvGrpSpPr/>
          <p:nvPr/>
        </p:nvGrpSpPr>
        <p:grpSpPr>
          <a:xfrm>
            <a:off x="3191830" y="3256721"/>
            <a:ext cx="7480851" cy="3175782"/>
            <a:chOff x="1161511" y="1809447"/>
            <a:chExt cx="9420452" cy="4324005"/>
          </a:xfrm>
        </p:grpSpPr>
        <p:pic>
          <p:nvPicPr>
            <p:cNvPr id="11" name="Picture 2" descr="満タンのペットボトルのイラスト">
              <a:extLst>
                <a:ext uri="{FF2B5EF4-FFF2-40B4-BE49-F238E27FC236}">
                  <a16:creationId xmlns:a16="http://schemas.microsoft.com/office/drawing/2014/main" id="{7DC397EB-3B42-467F-B664-17BA1A1C7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511" y="2323452"/>
              <a:ext cx="27336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満タンのペットボトルのイラスト">
              <a:extLst>
                <a:ext uri="{FF2B5EF4-FFF2-40B4-BE49-F238E27FC236}">
                  <a16:creationId xmlns:a16="http://schemas.microsoft.com/office/drawing/2014/main" id="{099925A4-D208-4952-BE8E-CE8AA33B8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473" y="1809447"/>
              <a:ext cx="1963490" cy="273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EFA1B35C-1664-4A4C-9CCB-99BD20BED9B0}"/>
                </a:ext>
              </a:extLst>
            </p:cNvPr>
            <p:cNvSpPr/>
            <p:nvPr/>
          </p:nvSpPr>
          <p:spPr>
            <a:xfrm rot="8628223">
              <a:off x="1588093" y="3607516"/>
              <a:ext cx="2066993" cy="2120202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ECF39B4C-240C-4AB0-81D8-A6C7C610FFB1}"/>
                </a:ext>
              </a:extLst>
            </p:cNvPr>
            <p:cNvSpPr/>
            <p:nvPr/>
          </p:nvSpPr>
          <p:spPr>
            <a:xfrm rot="8628223">
              <a:off x="1588093" y="3747407"/>
              <a:ext cx="2066993" cy="2120202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E70D03CC-C9C2-46E9-85A7-4D2344D5C624}"/>
                </a:ext>
              </a:extLst>
            </p:cNvPr>
            <p:cNvSpPr/>
            <p:nvPr/>
          </p:nvSpPr>
          <p:spPr>
            <a:xfrm rot="8628223">
              <a:off x="1588094" y="3849847"/>
              <a:ext cx="2066993" cy="2120202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951E8D6C-221D-4441-A114-83EE31EFBA73}"/>
                </a:ext>
              </a:extLst>
            </p:cNvPr>
            <p:cNvSpPr/>
            <p:nvPr/>
          </p:nvSpPr>
          <p:spPr>
            <a:xfrm rot="8628223">
              <a:off x="8949107" y="2742472"/>
              <a:ext cx="1302219" cy="154533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>
              <a:extLst>
                <a:ext uri="{FF2B5EF4-FFF2-40B4-BE49-F238E27FC236}">
                  <a16:creationId xmlns:a16="http://schemas.microsoft.com/office/drawing/2014/main" id="{096FA54E-35F9-4BB3-9CF5-5CFB7EFD0C8A}"/>
                </a:ext>
              </a:extLst>
            </p:cNvPr>
            <p:cNvSpPr/>
            <p:nvPr/>
          </p:nvSpPr>
          <p:spPr>
            <a:xfrm rot="8628223">
              <a:off x="8949108" y="2910976"/>
              <a:ext cx="1302219" cy="154533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71C30888-A914-407B-980E-75C386B4A2AC}"/>
                </a:ext>
              </a:extLst>
            </p:cNvPr>
            <p:cNvSpPr/>
            <p:nvPr/>
          </p:nvSpPr>
          <p:spPr>
            <a:xfrm rot="8628223">
              <a:off x="8949107" y="2596794"/>
              <a:ext cx="1302219" cy="154533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E958CCAA-A514-44CE-B4E6-AD254D0C0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262" y="4377514"/>
              <a:ext cx="6387547" cy="146331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26B1C87E-7EF0-450F-9AF8-2E96886E4E03}"/>
              </a:ext>
            </a:extLst>
          </p:cNvPr>
          <p:cNvSpPr/>
          <p:nvPr/>
        </p:nvSpPr>
        <p:spPr>
          <a:xfrm>
            <a:off x="150963" y="3869921"/>
            <a:ext cx="2731385" cy="2562579"/>
          </a:xfrm>
          <a:prstGeom prst="wedgeEllipseCallout">
            <a:avLst>
              <a:gd name="adj1" fmla="val 79503"/>
              <a:gd name="adj2" fmla="val 384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満タンのペットボトルのイラスト">
            <a:extLst>
              <a:ext uri="{FF2B5EF4-FFF2-40B4-BE49-F238E27FC236}">
                <a16:creationId xmlns:a16="http://schemas.microsoft.com/office/drawing/2014/main" id="{623922FD-E6E2-41FF-B430-1947D74E9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5"/>
          <a:stretch/>
        </p:blipFill>
        <p:spPr bwMode="auto">
          <a:xfrm>
            <a:off x="-64372" y="4447954"/>
            <a:ext cx="3342586" cy="16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弧 19">
            <a:extLst>
              <a:ext uri="{FF2B5EF4-FFF2-40B4-BE49-F238E27FC236}">
                <a16:creationId xmlns:a16="http://schemas.microsoft.com/office/drawing/2014/main" id="{2A1ABB3E-3DD4-4DD6-ABC3-D993FB2412E2}"/>
              </a:ext>
            </a:extLst>
          </p:cNvPr>
          <p:cNvSpPr/>
          <p:nvPr/>
        </p:nvSpPr>
        <p:spPr>
          <a:xfrm rot="10800000">
            <a:off x="640887" y="5265405"/>
            <a:ext cx="1889538" cy="386335"/>
          </a:xfrm>
          <a:prstGeom prst="arc">
            <a:avLst>
              <a:gd name="adj1" fmla="val 10556475"/>
              <a:gd name="adj2" fmla="val 44848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D196E1AB-7606-414B-B26D-3730BE1DA868}"/>
              </a:ext>
            </a:extLst>
          </p:cNvPr>
          <p:cNvSpPr/>
          <p:nvPr/>
        </p:nvSpPr>
        <p:spPr>
          <a:xfrm rot="19110943">
            <a:off x="436069" y="5127728"/>
            <a:ext cx="653451" cy="744145"/>
          </a:xfrm>
          <a:prstGeom prst="arc">
            <a:avLst>
              <a:gd name="adj1" fmla="val 10556475"/>
              <a:gd name="adj2" fmla="val 1824812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B53B1A-635A-41AD-B62B-EE4819AB9C3E}"/>
              </a:ext>
            </a:extLst>
          </p:cNvPr>
          <p:cNvCxnSpPr>
            <a:cxnSpLocks/>
          </p:cNvCxnSpPr>
          <p:nvPr/>
        </p:nvCxnSpPr>
        <p:spPr>
          <a:xfrm>
            <a:off x="520185" y="5733144"/>
            <a:ext cx="267330" cy="94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FA303EB-B855-4044-B146-10263A88B6D8}"/>
              </a:ext>
            </a:extLst>
          </p:cNvPr>
          <p:cNvCxnSpPr>
            <a:cxnSpLocks/>
          </p:cNvCxnSpPr>
          <p:nvPr/>
        </p:nvCxnSpPr>
        <p:spPr>
          <a:xfrm>
            <a:off x="2384736" y="5708383"/>
            <a:ext cx="6566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弧 25">
            <a:extLst>
              <a:ext uri="{FF2B5EF4-FFF2-40B4-BE49-F238E27FC236}">
                <a16:creationId xmlns:a16="http://schemas.microsoft.com/office/drawing/2014/main" id="{F78B1D07-7FE9-4CA2-B1EF-51C78F177C6C}"/>
              </a:ext>
            </a:extLst>
          </p:cNvPr>
          <p:cNvSpPr/>
          <p:nvPr/>
        </p:nvSpPr>
        <p:spPr>
          <a:xfrm rot="10800000">
            <a:off x="618737" y="5142848"/>
            <a:ext cx="1889538" cy="386335"/>
          </a:xfrm>
          <a:prstGeom prst="arc">
            <a:avLst>
              <a:gd name="adj1" fmla="val 10556475"/>
              <a:gd name="adj2" fmla="val 44848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A8F52BC-C78E-4FA5-956F-004581982985}"/>
              </a:ext>
            </a:extLst>
          </p:cNvPr>
          <p:cNvSpPr txBox="1">
            <a:spLocks/>
          </p:cNvSpPr>
          <p:nvPr/>
        </p:nvSpPr>
        <p:spPr>
          <a:xfrm>
            <a:off x="630165" y="189878"/>
            <a:ext cx="3943644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じゅんび②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832431A-A10F-4AAC-BE04-F0DC6FAFF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0" y="1428315"/>
            <a:ext cx="1681789" cy="2222628"/>
          </a:xfrm>
          <a:prstGeom prst="rect">
            <a:avLst/>
          </a:prstGeom>
        </p:spPr>
      </p:pic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A3427611-B213-4F77-A871-C4850D987D26}"/>
              </a:ext>
            </a:extLst>
          </p:cNvPr>
          <p:cNvSpPr/>
          <p:nvPr/>
        </p:nvSpPr>
        <p:spPr>
          <a:xfrm>
            <a:off x="4319379" y="630711"/>
            <a:ext cx="7014927" cy="2222627"/>
          </a:xfrm>
          <a:prstGeom prst="wedgeRoundRectCallout">
            <a:avLst>
              <a:gd name="adj1" fmla="val -71226"/>
              <a:gd name="adj2" fmla="val 281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２ほんの　ペットボトル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に、</a:t>
            </a:r>
            <a:endParaRPr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ゴム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ひもを　つけて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ください。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61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76517" y="253218"/>
            <a:ext cx="10795516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しゅぎょう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その１　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「しのびあし」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D13F61B-273C-4D81-920B-E94E4302441A}"/>
              </a:ext>
            </a:extLst>
          </p:cNvPr>
          <p:cNvGrpSpPr/>
          <p:nvPr/>
        </p:nvGrpSpPr>
        <p:grpSpPr>
          <a:xfrm>
            <a:off x="-143981" y="4471032"/>
            <a:ext cx="12394901" cy="2259378"/>
            <a:chOff x="-202901" y="4362486"/>
            <a:chExt cx="12394901" cy="2259378"/>
          </a:xfrm>
        </p:grpSpPr>
        <p:pic>
          <p:nvPicPr>
            <p:cNvPr id="41" name="Picture 2" descr="満タンのペットボトルのイラスト">
              <a:extLst>
                <a:ext uri="{FF2B5EF4-FFF2-40B4-BE49-F238E27FC236}">
                  <a16:creationId xmlns:a16="http://schemas.microsoft.com/office/drawing/2014/main" id="{A5CA7BF3-D241-4C35-B589-4162E028A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538" y="4723633"/>
              <a:ext cx="1361981" cy="18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満タンのペットボトルのイラスト">
              <a:extLst>
                <a:ext uri="{FF2B5EF4-FFF2-40B4-BE49-F238E27FC236}">
                  <a16:creationId xmlns:a16="http://schemas.microsoft.com/office/drawing/2014/main" id="{6ED98771-8366-4AB6-BB26-A5951FECC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127" y="4362486"/>
              <a:ext cx="963873" cy="134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858CDB48-EF65-4C99-A304-C0F06DD8B43B}"/>
                </a:ext>
              </a:extLst>
            </p:cNvPr>
            <p:cNvSpPr/>
            <p:nvPr/>
          </p:nvSpPr>
          <p:spPr>
            <a:xfrm rot="7676271">
              <a:off x="27954" y="5309660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223EC840-09D5-4EDE-9E64-62451B804D09}"/>
                </a:ext>
              </a:extLst>
            </p:cNvPr>
            <p:cNvSpPr/>
            <p:nvPr/>
          </p:nvSpPr>
          <p:spPr>
            <a:xfrm rot="7934160">
              <a:off x="11369835" y="4852670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A897CDF-E21D-4986-9574-13F394210A62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809253" y="5556060"/>
              <a:ext cx="10905669" cy="7983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7B2F372E-E3A0-44B9-8F57-D3BCC55A5D07}"/>
                </a:ext>
              </a:extLst>
            </p:cNvPr>
            <p:cNvSpPr/>
            <p:nvPr/>
          </p:nvSpPr>
          <p:spPr>
            <a:xfrm rot="7934160">
              <a:off x="11415373" y="477616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>
              <a:extLst>
                <a:ext uri="{FF2B5EF4-FFF2-40B4-BE49-F238E27FC236}">
                  <a16:creationId xmlns:a16="http://schemas.microsoft.com/office/drawing/2014/main" id="{C23D0934-0FE7-417E-9C80-1C9B98528F57}"/>
                </a:ext>
              </a:extLst>
            </p:cNvPr>
            <p:cNvSpPr/>
            <p:nvPr/>
          </p:nvSpPr>
          <p:spPr>
            <a:xfrm rot="7934160">
              <a:off x="11369835" y="466137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弧 47">
              <a:extLst>
                <a:ext uri="{FF2B5EF4-FFF2-40B4-BE49-F238E27FC236}">
                  <a16:creationId xmlns:a16="http://schemas.microsoft.com/office/drawing/2014/main" id="{96D7AD4E-CBAF-404C-8580-94AAFEDB55E6}"/>
                </a:ext>
              </a:extLst>
            </p:cNvPr>
            <p:cNvSpPr/>
            <p:nvPr/>
          </p:nvSpPr>
          <p:spPr>
            <a:xfrm rot="7676271">
              <a:off x="-2220" y="5399477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0CED26B3-FC97-4C1B-B7D3-278CE522D951}"/>
                </a:ext>
              </a:extLst>
            </p:cNvPr>
            <p:cNvSpPr/>
            <p:nvPr/>
          </p:nvSpPr>
          <p:spPr>
            <a:xfrm rot="7676271">
              <a:off x="18672" y="5541029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忍び足の忍者のイラスト">
            <a:extLst>
              <a:ext uri="{FF2B5EF4-FFF2-40B4-BE49-F238E27FC236}">
                <a16:creationId xmlns:a16="http://schemas.microsoft.com/office/drawing/2014/main" id="{F6C6AADA-BC86-4818-AEED-714E5D54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210">
            <a:off x="5318761" y="3044448"/>
            <a:ext cx="310896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4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D13F61B-273C-4D81-920B-E94E4302441A}"/>
              </a:ext>
            </a:extLst>
          </p:cNvPr>
          <p:cNvGrpSpPr/>
          <p:nvPr/>
        </p:nvGrpSpPr>
        <p:grpSpPr>
          <a:xfrm>
            <a:off x="-101451" y="4345404"/>
            <a:ext cx="12394901" cy="2259378"/>
            <a:chOff x="-202901" y="4362486"/>
            <a:chExt cx="12394901" cy="2259378"/>
          </a:xfrm>
        </p:grpSpPr>
        <p:pic>
          <p:nvPicPr>
            <p:cNvPr id="41" name="Picture 2" descr="満タンのペットボトルのイラスト">
              <a:extLst>
                <a:ext uri="{FF2B5EF4-FFF2-40B4-BE49-F238E27FC236}">
                  <a16:creationId xmlns:a16="http://schemas.microsoft.com/office/drawing/2014/main" id="{A5CA7BF3-D241-4C35-B589-4162E028A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538" y="4723633"/>
              <a:ext cx="1361981" cy="18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満タンのペットボトルのイラスト">
              <a:extLst>
                <a:ext uri="{FF2B5EF4-FFF2-40B4-BE49-F238E27FC236}">
                  <a16:creationId xmlns:a16="http://schemas.microsoft.com/office/drawing/2014/main" id="{6ED98771-8366-4AB6-BB26-A5951FECC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127" y="4362486"/>
              <a:ext cx="963873" cy="134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858CDB48-EF65-4C99-A304-C0F06DD8B43B}"/>
                </a:ext>
              </a:extLst>
            </p:cNvPr>
            <p:cNvSpPr/>
            <p:nvPr/>
          </p:nvSpPr>
          <p:spPr>
            <a:xfrm rot="7676271">
              <a:off x="27954" y="5309660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223EC840-09D5-4EDE-9E64-62451B804D09}"/>
                </a:ext>
              </a:extLst>
            </p:cNvPr>
            <p:cNvSpPr/>
            <p:nvPr/>
          </p:nvSpPr>
          <p:spPr>
            <a:xfrm rot="7934160">
              <a:off x="11369835" y="4852670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A897CDF-E21D-4986-9574-13F394210A62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809253" y="5556060"/>
              <a:ext cx="10905669" cy="7983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7B2F372E-E3A0-44B9-8F57-D3BCC55A5D07}"/>
                </a:ext>
              </a:extLst>
            </p:cNvPr>
            <p:cNvSpPr/>
            <p:nvPr/>
          </p:nvSpPr>
          <p:spPr>
            <a:xfrm rot="7934160">
              <a:off x="11415373" y="477616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>
              <a:extLst>
                <a:ext uri="{FF2B5EF4-FFF2-40B4-BE49-F238E27FC236}">
                  <a16:creationId xmlns:a16="http://schemas.microsoft.com/office/drawing/2014/main" id="{C23D0934-0FE7-417E-9C80-1C9B98528F57}"/>
                </a:ext>
              </a:extLst>
            </p:cNvPr>
            <p:cNvSpPr/>
            <p:nvPr/>
          </p:nvSpPr>
          <p:spPr>
            <a:xfrm rot="7934160">
              <a:off x="11369835" y="466137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弧 47">
              <a:extLst>
                <a:ext uri="{FF2B5EF4-FFF2-40B4-BE49-F238E27FC236}">
                  <a16:creationId xmlns:a16="http://schemas.microsoft.com/office/drawing/2014/main" id="{96D7AD4E-CBAF-404C-8580-94AAFEDB55E6}"/>
                </a:ext>
              </a:extLst>
            </p:cNvPr>
            <p:cNvSpPr/>
            <p:nvPr/>
          </p:nvSpPr>
          <p:spPr>
            <a:xfrm rot="7676271">
              <a:off x="-2220" y="5399477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0CED26B3-FC97-4C1B-B7D3-278CE522D951}"/>
                </a:ext>
              </a:extLst>
            </p:cNvPr>
            <p:cNvSpPr/>
            <p:nvPr/>
          </p:nvSpPr>
          <p:spPr>
            <a:xfrm rot="7676271">
              <a:off x="18672" y="5541029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50" name="Picture 2" descr="走る忍者のイラスト">
            <a:extLst>
              <a:ext uri="{FF2B5EF4-FFF2-40B4-BE49-F238E27FC236}">
                <a16:creationId xmlns:a16="http://schemas.microsoft.com/office/drawing/2014/main" id="{64E82E94-0555-4DE2-B32E-EAE1A0C0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49" y="2961861"/>
            <a:ext cx="2989426" cy="29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9760D32F-AAB7-42A0-831F-0EA0A84C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589901">
            <a:off x="9055606" y="3836155"/>
            <a:ext cx="1063145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3790DCFE-8435-4A6C-AD63-8E80B85DD0D6}"/>
              </a:ext>
            </a:extLst>
          </p:cNvPr>
          <p:cNvSpPr txBox="1">
            <a:spLocks/>
          </p:cNvSpPr>
          <p:nvPr/>
        </p:nvSpPr>
        <p:spPr>
          <a:xfrm>
            <a:off x="276517" y="253218"/>
            <a:ext cx="10795516" cy="131134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しゅぎょう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その２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「にんじゃ　ばしり」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69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D13F61B-273C-4D81-920B-E94E4302441A}"/>
              </a:ext>
            </a:extLst>
          </p:cNvPr>
          <p:cNvGrpSpPr/>
          <p:nvPr/>
        </p:nvGrpSpPr>
        <p:grpSpPr>
          <a:xfrm>
            <a:off x="-101451" y="4345404"/>
            <a:ext cx="12394901" cy="2259378"/>
            <a:chOff x="-202901" y="4362486"/>
            <a:chExt cx="12394901" cy="2259378"/>
          </a:xfrm>
        </p:grpSpPr>
        <p:pic>
          <p:nvPicPr>
            <p:cNvPr id="41" name="Picture 2" descr="満タンのペットボトルのイラスト">
              <a:extLst>
                <a:ext uri="{FF2B5EF4-FFF2-40B4-BE49-F238E27FC236}">
                  <a16:creationId xmlns:a16="http://schemas.microsoft.com/office/drawing/2014/main" id="{A5CA7BF3-D241-4C35-B589-4162E028A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538" y="4723633"/>
              <a:ext cx="1361981" cy="18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満タンのペットボトルのイラスト">
              <a:extLst>
                <a:ext uri="{FF2B5EF4-FFF2-40B4-BE49-F238E27FC236}">
                  <a16:creationId xmlns:a16="http://schemas.microsoft.com/office/drawing/2014/main" id="{6ED98771-8366-4AB6-BB26-A5951FECC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127" y="4362486"/>
              <a:ext cx="963873" cy="134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858CDB48-EF65-4C99-A304-C0F06DD8B43B}"/>
                </a:ext>
              </a:extLst>
            </p:cNvPr>
            <p:cNvSpPr/>
            <p:nvPr/>
          </p:nvSpPr>
          <p:spPr>
            <a:xfrm rot="7676271">
              <a:off x="27954" y="5309660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223EC840-09D5-4EDE-9E64-62451B804D09}"/>
                </a:ext>
              </a:extLst>
            </p:cNvPr>
            <p:cNvSpPr/>
            <p:nvPr/>
          </p:nvSpPr>
          <p:spPr>
            <a:xfrm rot="7934160">
              <a:off x="11369835" y="4852670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A897CDF-E21D-4986-9574-13F394210A62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809253" y="5556060"/>
              <a:ext cx="10905669" cy="7983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7B2F372E-E3A0-44B9-8F57-D3BCC55A5D07}"/>
                </a:ext>
              </a:extLst>
            </p:cNvPr>
            <p:cNvSpPr/>
            <p:nvPr/>
          </p:nvSpPr>
          <p:spPr>
            <a:xfrm rot="7934160">
              <a:off x="11415373" y="477616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>
              <a:extLst>
                <a:ext uri="{FF2B5EF4-FFF2-40B4-BE49-F238E27FC236}">
                  <a16:creationId xmlns:a16="http://schemas.microsoft.com/office/drawing/2014/main" id="{C23D0934-0FE7-417E-9C80-1C9B98528F57}"/>
                </a:ext>
              </a:extLst>
            </p:cNvPr>
            <p:cNvSpPr/>
            <p:nvPr/>
          </p:nvSpPr>
          <p:spPr>
            <a:xfrm rot="7934160">
              <a:off x="11369835" y="4661371"/>
              <a:ext cx="498309" cy="84945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弧 47">
              <a:extLst>
                <a:ext uri="{FF2B5EF4-FFF2-40B4-BE49-F238E27FC236}">
                  <a16:creationId xmlns:a16="http://schemas.microsoft.com/office/drawing/2014/main" id="{96D7AD4E-CBAF-404C-8580-94AAFEDB55E6}"/>
                </a:ext>
              </a:extLst>
            </p:cNvPr>
            <p:cNvSpPr/>
            <p:nvPr/>
          </p:nvSpPr>
          <p:spPr>
            <a:xfrm rot="7676271">
              <a:off x="-2220" y="5399477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0CED26B3-FC97-4C1B-B7D3-278CE522D951}"/>
                </a:ext>
              </a:extLst>
            </p:cNvPr>
            <p:cNvSpPr/>
            <p:nvPr/>
          </p:nvSpPr>
          <p:spPr>
            <a:xfrm rot="7676271">
              <a:off x="18672" y="5541029"/>
              <a:ext cx="672780" cy="1074142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2B05BF32-20D2-40BA-B244-C532C628B9B6}"/>
              </a:ext>
            </a:extLst>
          </p:cNvPr>
          <p:cNvSpPr/>
          <p:nvPr/>
        </p:nvSpPr>
        <p:spPr>
          <a:xfrm rot="21338909">
            <a:off x="6920845" y="5479730"/>
            <a:ext cx="1337348" cy="756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D62EACF-BEEB-4D5D-9CB7-F3B37D52D652}"/>
              </a:ext>
            </a:extLst>
          </p:cNvPr>
          <p:cNvSpPr/>
          <p:nvPr/>
        </p:nvSpPr>
        <p:spPr>
          <a:xfrm rot="21338909">
            <a:off x="3350855" y="5716696"/>
            <a:ext cx="1337348" cy="756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煙玉を投げる忍者のイラスト">
            <a:extLst>
              <a:ext uri="{FF2B5EF4-FFF2-40B4-BE49-F238E27FC236}">
                <a16:creationId xmlns:a16="http://schemas.microsoft.com/office/drawing/2014/main" id="{BE428FEC-5190-4F0A-8DC1-BD4332090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250" l="39250" r="95750">
                        <a14:foregroundMark x1="45250" y1="23500" x2="44000" y2="38500"/>
                        <a14:foregroundMark x1="44000" y1="38500" x2="51500" y2="39500"/>
                        <a14:foregroundMark x1="89250" y1="18250" x2="77250" y2="27500"/>
                        <a14:foregroundMark x1="77250" y1="27500" x2="77250" y2="27500"/>
                        <a14:foregroundMark x1="95750" y1="22250" x2="81250" y2="30250"/>
                        <a14:foregroundMark x1="87750" y1="31500" x2="72000" y2="44250"/>
                        <a14:foregroundMark x1="72000" y1="44250" x2="39250" y2="48000"/>
                        <a14:foregroundMark x1="39250" y1="48000" x2="39500" y2="46500"/>
                        <a14:foregroundMark x1="75000" y1="47000" x2="80750" y2="55500"/>
                        <a14:foregroundMark x1="71500" y1="71000" x2="66750" y2="84500"/>
                        <a14:foregroundMark x1="66750" y1="84500" x2="75250" y2="72250"/>
                        <a14:foregroundMark x1="75250" y1="72250" x2="75750" y2="72250"/>
                        <a14:foregroundMark x1="58000" y1="77250" x2="52750" y2="91250"/>
                        <a14:foregroundMark x1="52750" y1="91250" x2="52250" y2="77250"/>
                        <a14:foregroundMark x1="52250" y1="25750" x2="61250" y2="25750"/>
                        <a14:foregroundMark x1="59000" y1="25750" x2="57250" y2="29750"/>
                        <a14:foregroundMark x1="70500" y1="13250" x2="60750" y2="26250"/>
                        <a14:foregroundMark x1="52250" y1="25250" x2="51000" y2="29250"/>
                        <a14:backgroundMark x1="40750" y1="67000" x2="40250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4"/>
          <a:stretch/>
        </p:blipFill>
        <p:spPr bwMode="auto">
          <a:xfrm>
            <a:off x="6829589" y="2125499"/>
            <a:ext cx="2147346" cy="34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32242C77-0F8F-483F-991F-5FD2732AA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5732535">
            <a:off x="7351044" y="5249607"/>
            <a:ext cx="1063145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BB41E16C-4F39-4859-BAF2-4E75BB720FF7}"/>
              </a:ext>
            </a:extLst>
          </p:cNvPr>
          <p:cNvSpPr txBox="1">
            <a:spLocks/>
          </p:cNvSpPr>
          <p:nvPr/>
        </p:nvSpPr>
        <p:spPr>
          <a:xfrm>
            <a:off x="276517" y="253218"/>
            <a:ext cx="10795516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しゅぎょう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その３　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「にんぽう」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71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24C26EE-4CF0-4985-AA8E-973CE24CB61D}"/>
              </a:ext>
            </a:extLst>
          </p:cNvPr>
          <p:cNvGrpSpPr/>
          <p:nvPr/>
        </p:nvGrpSpPr>
        <p:grpSpPr>
          <a:xfrm>
            <a:off x="543161" y="2040665"/>
            <a:ext cx="11105678" cy="4640574"/>
            <a:chOff x="1543495" y="2050997"/>
            <a:chExt cx="10549441" cy="4047316"/>
          </a:xfrm>
        </p:grpSpPr>
        <p:pic>
          <p:nvPicPr>
            <p:cNvPr id="59" name="Picture 2" descr="満タンのペットボトルのイラスト">
              <a:extLst>
                <a:ext uri="{FF2B5EF4-FFF2-40B4-BE49-F238E27FC236}">
                  <a16:creationId xmlns:a16="http://schemas.microsoft.com/office/drawing/2014/main" id="{CF1D4A01-A647-4DB5-85D2-6B03C7FC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471" y="3428999"/>
              <a:ext cx="847503" cy="118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円弧 59">
              <a:extLst>
                <a:ext uri="{FF2B5EF4-FFF2-40B4-BE49-F238E27FC236}">
                  <a16:creationId xmlns:a16="http://schemas.microsoft.com/office/drawing/2014/main" id="{3E836289-7F1D-4F54-8EB6-9E2E7F0A92A5}"/>
                </a:ext>
              </a:extLst>
            </p:cNvPr>
            <p:cNvSpPr/>
            <p:nvPr/>
          </p:nvSpPr>
          <p:spPr>
            <a:xfrm rot="7003123">
              <a:off x="1867714" y="3858225"/>
              <a:ext cx="384870" cy="783487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975C8A48-88EF-4593-B87D-4B77B37B923F}"/>
                </a:ext>
              </a:extLst>
            </p:cNvPr>
            <p:cNvGrpSpPr/>
            <p:nvPr/>
          </p:nvGrpSpPr>
          <p:grpSpPr>
            <a:xfrm>
              <a:off x="4742757" y="4826259"/>
              <a:ext cx="865034" cy="1205622"/>
              <a:chOff x="3434176" y="3526973"/>
              <a:chExt cx="865034" cy="1205622"/>
            </a:xfrm>
          </p:grpSpPr>
          <p:pic>
            <p:nvPicPr>
              <p:cNvPr id="81" name="Picture 2" descr="満タンのペットボトルのイラスト">
                <a:extLst>
                  <a:ext uri="{FF2B5EF4-FFF2-40B4-BE49-F238E27FC236}">
                    <a16:creationId xmlns:a16="http://schemas.microsoft.com/office/drawing/2014/main" id="{0DC71C9E-AD2A-45BB-86DC-752B965C1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4176" y="3526973"/>
                <a:ext cx="865034" cy="1205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円弧 81">
                <a:extLst>
                  <a:ext uri="{FF2B5EF4-FFF2-40B4-BE49-F238E27FC236}">
                    <a16:creationId xmlns:a16="http://schemas.microsoft.com/office/drawing/2014/main" id="{4214F353-EE5C-417E-A8C6-59B41694285C}"/>
                  </a:ext>
                </a:extLst>
              </p:cNvPr>
              <p:cNvSpPr/>
              <p:nvPr/>
            </p:nvSpPr>
            <p:spPr>
              <a:xfrm rot="7817377">
                <a:off x="3529967" y="3965475"/>
                <a:ext cx="660157" cy="625926"/>
              </a:xfrm>
              <a:prstGeom prst="arc">
                <a:avLst>
                  <a:gd name="adj1" fmla="val 15802377"/>
                  <a:gd name="adj2" fmla="val 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弧 82">
                <a:extLst>
                  <a:ext uri="{FF2B5EF4-FFF2-40B4-BE49-F238E27FC236}">
                    <a16:creationId xmlns:a16="http://schemas.microsoft.com/office/drawing/2014/main" id="{B50ABA2C-1359-4B20-A2D1-7141F220ECA5}"/>
                  </a:ext>
                </a:extLst>
              </p:cNvPr>
              <p:cNvSpPr/>
              <p:nvPr/>
            </p:nvSpPr>
            <p:spPr>
              <a:xfrm rot="7724049">
                <a:off x="3527940" y="4022389"/>
                <a:ext cx="542049" cy="632389"/>
              </a:xfrm>
              <a:prstGeom prst="arc">
                <a:avLst>
                  <a:gd name="adj1" fmla="val 15802377"/>
                  <a:gd name="adj2" fmla="val 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2" name="Picture 2" descr="満タンのペットボトルのイラスト">
              <a:extLst>
                <a:ext uri="{FF2B5EF4-FFF2-40B4-BE49-F238E27FC236}">
                  <a16:creationId xmlns:a16="http://schemas.microsoft.com/office/drawing/2014/main" id="{C8B7935A-5AB6-43F9-8300-02D67B3CC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520" y="4826259"/>
              <a:ext cx="912699" cy="127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満タンのペットボトルのイラスト">
              <a:extLst>
                <a:ext uri="{FF2B5EF4-FFF2-40B4-BE49-F238E27FC236}">
                  <a16:creationId xmlns:a16="http://schemas.microsoft.com/office/drawing/2014/main" id="{EC4DA4B6-F745-4E84-8311-F1D0FE0A4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6909" y="4625432"/>
              <a:ext cx="756027" cy="105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円弧 63">
              <a:extLst>
                <a:ext uri="{FF2B5EF4-FFF2-40B4-BE49-F238E27FC236}">
                  <a16:creationId xmlns:a16="http://schemas.microsoft.com/office/drawing/2014/main" id="{755AE8E9-70C2-41A8-9AAD-180C25BBDE92}"/>
                </a:ext>
              </a:extLst>
            </p:cNvPr>
            <p:cNvSpPr/>
            <p:nvPr/>
          </p:nvSpPr>
          <p:spPr>
            <a:xfrm rot="7934160">
              <a:off x="11453720" y="4966831"/>
              <a:ext cx="464969" cy="698147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82F3EDE4-03F0-4B52-9863-867F9108E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1335" y="5556060"/>
              <a:ext cx="6003589" cy="4219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A6542067-AF68-4618-9836-56A70BC14A32}"/>
                </a:ext>
              </a:extLst>
            </p:cNvPr>
            <p:cNvSpPr/>
            <p:nvPr/>
          </p:nvSpPr>
          <p:spPr>
            <a:xfrm rot="7934160">
              <a:off x="11444774" y="4816415"/>
              <a:ext cx="455266" cy="755029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弧 66">
              <a:extLst>
                <a:ext uri="{FF2B5EF4-FFF2-40B4-BE49-F238E27FC236}">
                  <a16:creationId xmlns:a16="http://schemas.microsoft.com/office/drawing/2014/main" id="{F554CBA5-7671-46A0-9E40-EDD7AE0483D2}"/>
                </a:ext>
              </a:extLst>
            </p:cNvPr>
            <p:cNvSpPr/>
            <p:nvPr/>
          </p:nvSpPr>
          <p:spPr>
            <a:xfrm rot="7676271">
              <a:off x="5273087" y="5324302"/>
              <a:ext cx="388791" cy="752441"/>
            </a:xfrm>
            <a:prstGeom prst="arc">
              <a:avLst>
                <a:gd name="adj1" fmla="val 15509523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Picture 2" descr="満タンのペットボトルのイラスト">
              <a:extLst>
                <a:ext uri="{FF2B5EF4-FFF2-40B4-BE49-F238E27FC236}">
                  <a16:creationId xmlns:a16="http://schemas.microsoft.com/office/drawing/2014/main" id="{973EA598-8722-45C3-9E8A-3A31F60AC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632" y="3583297"/>
              <a:ext cx="817271" cy="113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円弧 68">
              <a:extLst>
                <a:ext uri="{FF2B5EF4-FFF2-40B4-BE49-F238E27FC236}">
                  <a16:creationId xmlns:a16="http://schemas.microsoft.com/office/drawing/2014/main" id="{84BA502C-9496-48EF-906C-C1771E85A5C6}"/>
                </a:ext>
              </a:extLst>
            </p:cNvPr>
            <p:cNvSpPr/>
            <p:nvPr/>
          </p:nvSpPr>
          <p:spPr>
            <a:xfrm rot="7676271">
              <a:off x="1797381" y="4013931"/>
              <a:ext cx="384870" cy="783487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弧 69">
              <a:extLst>
                <a:ext uri="{FF2B5EF4-FFF2-40B4-BE49-F238E27FC236}">
                  <a16:creationId xmlns:a16="http://schemas.microsoft.com/office/drawing/2014/main" id="{2194D6CE-3594-4E26-A545-2B88932B2578}"/>
                </a:ext>
              </a:extLst>
            </p:cNvPr>
            <p:cNvSpPr/>
            <p:nvPr/>
          </p:nvSpPr>
          <p:spPr>
            <a:xfrm rot="7003123">
              <a:off x="1742804" y="3942831"/>
              <a:ext cx="384870" cy="783487"/>
            </a:xfrm>
            <a:prstGeom prst="arc">
              <a:avLst>
                <a:gd name="adj1" fmla="val 15802377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1" name="Picture 2" descr="満タンのペットボトルのイラスト">
              <a:extLst>
                <a:ext uri="{FF2B5EF4-FFF2-40B4-BE49-F238E27FC236}">
                  <a16:creationId xmlns:a16="http://schemas.microsoft.com/office/drawing/2014/main" id="{E70028FE-FF97-476C-BE71-8172343CF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621" y="2050997"/>
              <a:ext cx="639065" cy="89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3EC2B765-55C2-4532-B06B-F4968215702B}"/>
                </a:ext>
              </a:extLst>
            </p:cNvPr>
            <p:cNvSpPr/>
            <p:nvPr/>
          </p:nvSpPr>
          <p:spPr>
            <a:xfrm rot="6852478">
              <a:off x="8523368" y="2417600"/>
              <a:ext cx="253918" cy="476164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弧 72">
              <a:extLst>
                <a:ext uri="{FF2B5EF4-FFF2-40B4-BE49-F238E27FC236}">
                  <a16:creationId xmlns:a16="http://schemas.microsoft.com/office/drawing/2014/main" id="{3E9A3FF3-D691-42B6-9F7B-B7261D005F75}"/>
                </a:ext>
              </a:extLst>
            </p:cNvPr>
            <p:cNvSpPr/>
            <p:nvPr/>
          </p:nvSpPr>
          <p:spPr>
            <a:xfrm rot="6449839">
              <a:off x="8489508" y="2279320"/>
              <a:ext cx="321639" cy="568672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DBBDA884-A31A-4030-BCA9-6689AEAED3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1675" y="2840315"/>
              <a:ext cx="6346153" cy="16241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6F2D04AE-45DC-4DCB-BA1A-9CAF8AD7A546}"/>
                </a:ext>
              </a:extLst>
            </p:cNvPr>
            <p:cNvCxnSpPr>
              <a:cxnSpLocks/>
              <a:stCxn id="83" idx="2"/>
            </p:cNvCxnSpPr>
            <p:nvPr/>
          </p:nvCxnSpPr>
          <p:spPr>
            <a:xfrm flipH="1" flipV="1">
              <a:off x="2170077" y="4686130"/>
              <a:ext cx="2767886" cy="11631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48978E9A-7E58-4C67-A7C5-696EEEA2A140}"/>
                </a:ext>
              </a:extLst>
            </p:cNvPr>
            <p:cNvSpPr/>
            <p:nvPr/>
          </p:nvSpPr>
          <p:spPr>
            <a:xfrm rot="21338909">
              <a:off x="9665964" y="5385334"/>
              <a:ext cx="966763" cy="578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2F1780B8-9251-4980-B16F-A512F0A08B8F}"/>
                </a:ext>
              </a:extLst>
            </p:cNvPr>
            <p:cNvSpPr/>
            <p:nvPr/>
          </p:nvSpPr>
          <p:spPr>
            <a:xfrm rot="1050916">
              <a:off x="2981004" y="4905664"/>
              <a:ext cx="713440" cy="4495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1D9C3B76-1C32-4282-BA27-FE1CAFE23614}"/>
                </a:ext>
              </a:extLst>
            </p:cNvPr>
            <p:cNvSpPr/>
            <p:nvPr/>
          </p:nvSpPr>
          <p:spPr>
            <a:xfrm rot="20760555">
              <a:off x="4095802" y="3718063"/>
              <a:ext cx="677158" cy="3814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C86D4EB6-1D77-4A84-A027-37501D1292E3}"/>
                </a:ext>
              </a:extLst>
            </p:cNvPr>
            <p:cNvSpPr/>
            <p:nvPr/>
          </p:nvSpPr>
          <p:spPr>
            <a:xfrm rot="20868539">
              <a:off x="6540827" y="3088144"/>
              <a:ext cx="677158" cy="3814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弧 79">
              <a:extLst>
                <a:ext uri="{FF2B5EF4-FFF2-40B4-BE49-F238E27FC236}">
                  <a16:creationId xmlns:a16="http://schemas.microsoft.com/office/drawing/2014/main" id="{9BB283E3-10BE-4CC4-88B1-FA1C74554CCD}"/>
                </a:ext>
              </a:extLst>
            </p:cNvPr>
            <p:cNvSpPr/>
            <p:nvPr/>
          </p:nvSpPr>
          <p:spPr>
            <a:xfrm rot="6803527">
              <a:off x="5266842" y="5250969"/>
              <a:ext cx="388791" cy="752441"/>
            </a:xfrm>
            <a:prstGeom prst="arc">
              <a:avLst>
                <a:gd name="adj1" fmla="val 15509523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Picture 2" descr="忍び足の忍者のイラスト">
            <a:extLst>
              <a:ext uri="{FF2B5EF4-FFF2-40B4-BE49-F238E27FC236}">
                <a16:creationId xmlns:a16="http://schemas.microsoft.com/office/drawing/2014/main" id="{B5809826-1571-424D-BAA1-5BBC664C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210">
            <a:off x="6558621" y="4145616"/>
            <a:ext cx="2250348" cy="22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煙玉を投げる忍者のイラスト">
            <a:extLst>
              <a:ext uri="{FF2B5EF4-FFF2-40B4-BE49-F238E27FC236}">
                <a16:creationId xmlns:a16="http://schemas.microsoft.com/office/drawing/2014/main" id="{0227F8C1-AC16-4397-B4AC-48E1AC6C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250" l="39250" r="95750">
                        <a14:foregroundMark x1="45250" y1="23500" x2="44000" y2="38500"/>
                        <a14:foregroundMark x1="44000" y1="38500" x2="51500" y2="39500"/>
                        <a14:foregroundMark x1="89250" y1="18250" x2="77250" y2="27500"/>
                        <a14:foregroundMark x1="77250" y1="27500" x2="77250" y2="27500"/>
                        <a14:foregroundMark x1="95750" y1="22250" x2="81250" y2="30250"/>
                        <a14:foregroundMark x1="87750" y1="31500" x2="72000" y2="44250"/>
                        <a14:foregroundMark x1="72000" y1="44250" x2="39250" y2="48000"/>
                        <a14:foregroundMark x1="39250" y1="48000" x2="39500" y2="46500"/>
                        <a14:foregroundMark x1="75000" y1="47000" x2="80750" y2="55500"/>
                        <a14:foregroundMark x1="71500" y1="71000" x2="66750" y2="84500"/>
                        <a14:foregroundMark x1="66750" y1="84500" x2="75250" y2="72250"/>
                        <a14:foregroundMark x1="75250" y1="72250" x2="75750" y2="72250"/>
                        <a14:foregroundMark x1="58000" y1="77250" x2="52750" y2="91250"/>
                        <a14:foregroundMark x1="52750" y1="91250" x2="52250" y2="77250"/>
                        <a14:foregroundMark x1="52250" y1="25750" x2="61250" y2="25750"/>
                        <a14:foregroundMark x1="59000" y1="25750" x2="57250" y2="29750"/>
                        <a14:foregroundMark x1="70500" y1="13250" x2="60750" y2="26250"/>
                        <a14:foregroundMark x1="52250" y1="25250" x2="51000" y2="29250"/>
                        <a14:backgroundMark x1="40750" y1="67000" x2="40250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4"/>
          <a:stretch/>
        </p:blipFill>
        <p:spPr bwMode="auto">
          <a:xfrm flipH="1">
            <a:off x="2798266" y="2025980"/>
            <a:ext cx="1157836" cy="20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07B8D512-51FB-4838-8818-ABA32F67C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3765251" flipV="1">
            <a:off x="3099081" y="3845696"/>
            <a:ext cx="661354" cy="4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タイトル 1">
            <a:extLst>
              <a:ext uri="{FF2B5EF4-FFF2-40B4-BE49-F238E27FC236}">
                <a16:creationId xmlns:a16="http://schemas.microsoft.com/office/drawing/2014/main" id="{83412A46-BC53-4AE3-992C-5ED4A65C7CD3}"/>
              </a:ext>
            </a:extLst>
          </p:cNvPr>
          <p:cNvSpPr txBox="1">
            <a:spLocks/>
          </p:cNvSpPr>
          <p:nvPr/>
        </p:nvSpPr>
        <p:spPr>
          <a:xfrm>
            <a:off x="276516" y="253218"/>
            <a:ext cx="11915484" cy="131134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しゅぎょう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その４　「みん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なで　にんぽう」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85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弧 12">
            <a:extLst>
              <a:ext uri="{FF2B5EF4-FFF2-40B4-BE49-F238E27FC236}">
                <a16:creationId xmlns:a16="http://schemas.microsoft.com/office/drawing/2014/main" id="{6B032B19-16F7-4401-BE4D-1146BD4EF9EC}"/>
              </a:ext>
            </a:extLst>
          </p:cNvPr>
          <p:cNvSpPr/>
          <p:nvPr/>
        </p:nvSpPr>
        <p:spPr>
          <a:xfrm rot="8628223">
            <a:off x="3173487" y="4778078"/>
            <a:ext cx="1641415" cy="155719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3E1AF391-92E7-444A-8E76-3CD47FB5BC0D}"/>
              </a:ext>
            </a:extLst>
          </p:cNvPr>
          <p:cNvSpPr/>
          <p:nvPr/>
        </p:nvSpPr>
        <p:spPr>
          <a:xfrm rot="8628223">
            <a:off x="3173487" y="4880821"/>
            <a:ext cx="1641415" cy="155719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D37F30A6-B32C-451C-BF93-C497199A5C6A}"/>
              </a:ext>
            </a:extLst>
          </p:cNvPr>
          <p:cNvSpPr/>
          <p:nvPr/>
        </p:nvSpPr>
        <p:spPr>
          <a:xfrm rot="8628223">
            <a:off x="3173488" y="4956059"/>
            <a:ext cx="1641415" cy="155719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03F987CB-436E-4083-8A3C-BFD92B587648}"/>
              </a:ext>
            </a:extLst>
          </p:cNvPr>
          <p:cNvSpPr/>
          <p:nvPr/>
        </p:nvSpPr>
        <p:spPr>
          <a:xfrm rot="8628223">
            <a:off x="9018923" y="4142743"/>
            <a:ext cx="1034102" cy="113497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62DE7E86-8C3D-403D-9AD1-3B4DC9869FE0}"/>
              </a:ext>
            </a:extLst>
          </p:cNvPr>
          <p:cNvSpPr/>
          <p:nvPr/>
        </p:nvSpPr>
        <p:spPr>
          <a:xfrm rot="8628223">
            <a:off x="9018924" y="4266501"/>
            <a:ext cx="1034102" cy="113497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7964F905-FA5B-4244-9535-338E2D4D7425}"/>
              </a:ext>
            </a:extLst>
          </p:cNvPr>
          <p:cNvSpPr/>
          <p:nvPr/>
        </p:nvSpPr>
        <p:spPr>
          <a:xfrm rot="8628223">
            <a:off x="9018923" y="4035749"/>
            <a:ext cx="1034102" cy="113497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BDEEB7F-3FDE-442F-9DA6-A2D29E7B7205}"/>
              </a:ext>
            </a:extLst>
          </p:cNvPr>
          <p:cNvCxnSpPr>
            <a:cxnSpLocks/>
            <a:endCxn id="15" idx="2"/>
          </p:cNvCxnSpPr>
          <p:nvPr/>
        </p:nvCxnSpPr>
        <p:spPr>
          <a:xfrm flipH="1">
            <a:off x="3331886" y="5013830"/>
            <a:ext cx="6450830" cy="12054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弧 19">
            <a:extLst>
              <a:ext uri="{FF2B5EF4-FFF2-40B4-BE49-F238E27FC236}">
                <a16:creationId xmlns:a16="http://schemas.microsoft.com/office/drawing/2014/main" id="{4159D792-8427-411B-8C21-4F36B3731E0C}"/>
              </a:ext>
            </a:extLst>
          </p:cNvPr>
          <p:cNvSpPr/>
          <p:nvPr/>
        </p:nvSpPr>
        <p:spPr>
          <a:xfrm rot="19638167">
            <a:off x="2919037" y="5888784"/>
            <a:ext cx="1641415" cy="155719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F7FC6C52-6C02-4A51-B4C2-2E12CF666361}"/>
              </a:ext>
            </a:extLst>
          </p:cNvPr>
          <p:cNvSpPr/>
          <p:nvPr/>
        </p:nvSpPr>
        <p:spPr>
          <a:xfrm rot="19638167">
            <a:off x="2946258" y="6002958"/>
            <a:ext cx="1641415" cy="155719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CB5C4205-9A49-47B0-B953-F368E234CADA}"/>
              </a:ext>
            </a:extLst>
          </p:cNvPr>
          <p:cNvSpPr/>
          <p:nvPr/>
        </p:nvSpPr>
        <p:spPr>
          <a:xfrm rot="19665357">
            <a:off x="8940776" y="4840412"/>
            <a:ext cx="1034102" cy="113497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6376843-AD1C-41D9-A586-B11FBD3DC9AF}"/>
              </a:ext>
            </a:extLst>
          </p:cNvPr>
          <p:cNvSpPr/>
          <p:nvPr/>
        </p:nvSpPr>
        <p:spPr>
          <a:xfrm rot="19757883">
            <a:off x="8907796" y="4947050"/>
            <a:ext cx="1034102" cy="113497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 descr="満タンのペットボトルのイラスト">
            <a:extLst>
              <a:ext uri="{FF2B5EF4-FFF2-40B4-BE49-F238E27FC236}">
                <a16:creationId xmlns:a16="http://schemas.microsoft.com/office/drawing/2014/main" id="{D9807785-B2A3-450C-A2AF-E30FA527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10" y="3022419"/>
            <a:ext cx="2170832" cy="27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満タンのペットボトルのイラスト">
            <a:extLst>
              <a:ext uri="{FF2B5EF4-FFF2-40B4-BE49-F238E27FC236}">
                <a16:creationId xmlns:a16="http://schemas.microsoft.com/office/drawing/2014/main" id="{C6E14CF7-F672-41A2-B022-077FA49B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3151441"/>
            <a:ext cx="1209272" cy="15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C4CE5BAC-B4B8-4780-93BE-8DA1980682BD}"/>
              </a:ext>
            </a:extLst>
          </p:cNvPr>
          <p:cNvSpPr/>
          <p:nvPr/>
        </p:nvSpPr>
        <p:spPr>
          <a:xfrm>
            <a:off x="3564835" y="5527649"/>
            <a:ext cx="582504" cy="68882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548FD2FA-0D2E-475F-A50E-F0E03AF5125C}"/>
              </a:ext>
            </a:extLst>
          </p:cNvPr>
          <p:cNvSpPr/>
          <p:nvPr/>
        </p:nvSpPr>
        <p:spPr>
          <a:xfrm>
            <a:off x="9200210" y="4395190"/>
            <a:ext cx="582504" cy="68882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86DA4466-235D-4BAD-8CC7-B42B56605CDC}"/>
              </a:ext>
            </a:extLst>
          </p:cNvPr>
          <p:cNvSpPr txBox="1">
            <a:spLocks/>
          </p:cNvSpPr>
          <p:nvPr/>
        </p:nvSpPr>
        <p:spPr>
          <a:xfrm>
            <a:off x="630165" y="189878"/>
            <a:ext cx="3943644" cy="13113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かたづけ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2F9233F-A401-49A5-A339-EB2318082A32}"/>
              </a:ext>
            </a:extLst>
          </p:cNvPr>
          <p:cNvSpPr/>
          <p:nvPr/>
        </p:nvSpPr>
        <p:spPr>
          <a:xfrm>
            <a:off x="4319380" y="630711"/>
            <a:ext cx="6920120" cy="2222627"/>
          </a:xfrm>
          <a:prstGeom prst="wedgeRoundRectCallout">
            <a:avLst>
              <a:gd name="adj1" fmla="val -69697"/>
              <a:gd name="adj2" fmla="val 299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ペットボトル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endParaRPr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ゴム</a:t>
            </a:r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ひもを　はずしましょう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40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7222625-01B3-4FF7-9377-621CC14DA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0" y="1428315"/>
            <a:ext cx="1681789" cy="22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777</Words>
  <Application>Microsoft Office PowerPoint</Application>
  <PresentationFormat>ワイド画面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BIZ UDPゴシック</vt:lpstr>
      <vt:lpstr>UD デジタル 教科書体 NK-B</vt:lpstr>
      <vt:lpstr>游ゴシック</vt:lpstr>
      <vt:lpstr>游ゴシック Light</vt:lpstr>
      <vt:lpstr>Arial</vt:lpstr>
      <vt:lpstr>Office テーマ</vt:lpstr>
      <vt:lpstr>にんじゃの　しゅぎょう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にんじゃ　　しゅぎょう 忍者の修業</dc:title>
  <dc:creator>Windows ユーザー</dc:creator>
  <cp:lastModifiedBy>Windows ユーザー</cp:lastModifiedBy>
  <cp:revision>13</cp:revision>
  <dcterms:created xsi:type="dcterms:W3CDTF">2021-06-29T02:14:22Z</dcterms:created>
  <dcterms:modified xsi:type="dcterms:W3CDTF">2022-01-31T10:04:53Z</dcterms:modified>
</cp:coreProperties>
</file>