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80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CC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9" autoAdjust="0"/>
    <p:restoredTop sz="77413" autoAdjust="0"/>
  </p:normalViewPr>
  <p:slideViewPr>
    <p:cSldViewPr snapToGrid="0">
      <p:cViewPr varScale="1">
        <p:scale>
          <a:sx n="57" d="100"/>
          <a:sy n="5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504-84F1-4BC2-99AE-CB2E2C96FD6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6A31-CED6-4DDD-8007-3353167BF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「体積」について勉強しましょう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5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この図形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は三角柱と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三角柱の体積も、底面積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高さで求めることができます。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三角柱の底の形は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三角形なので、底面積は三角形の面積ということになります。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三角形の面積の求め方を復習しましょう。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底辺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２でしたね。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図形を見ると、三角形の底辺は４㎝、高さは３㎝です。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ですから、４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２、そして、三角柱の高さを掛けます。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式は、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赤い線を引いた部分が、底面積（三角形の面積）です。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計算すると、答えは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。この三角柱の体積は、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&gt;42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85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では、最後に円柱と三角柱の体積を求める練習をしましょう。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まず、円柱です。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体積を求める式は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×3.14×10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&gt;785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次に三角柱です。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体積を求める式は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×15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&lt;10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秒待ってクリック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&gt;300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今日は、様々な立体の体積を求める学習をしました。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これで今日の学習を終わります。おつかれさまでした。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7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四角形や三角形の面積の学習をしたことがありますか？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面積は、図形の広さのことでしたね。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体積とは、図形の大きさのことです。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スライドに、一辺が１㎝の立方体があります。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この大きさ（体積）を表すとき、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このように書いて、１りっぽうセンチメートルと読みます。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2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１㎤が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２つ＜クリック＞ある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ときは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＜クリック＞２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13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１㎤が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４つ＜ゆっくり３回クリック＞ある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ときは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＜クリック＞４㎤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547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次に、体積の変化を表にまとめてみましょう。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スライドの図を見てください。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縦が２㎝、横が２㎝、高さが１㎝なので、体積は＜クリック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＞４㎤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高さが２㎝になったとき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、体積は＜クリック＞８㎤になります。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高さが３㎝になったとき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、体積は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&gt;12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高さが４㎝になったとき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、体積は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&gt;16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さて、表を見てみましょう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。体積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の大きさは、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縦、横、高さを掛けた数になっている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のが分かります。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緑色の円の部分で言うと、２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１で４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２で８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その隣も、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３で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４で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縦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横の部分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底面積（立体の底の面積）といいます。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ですから、体積は、底面積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高さで求めることができます。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832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底面積と高さから、体積を求めてみましょう。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縦が５㎝、横が５㎝、高さが５㎝の立方体ですから、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計算すると、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125</a:t>
            </a:r>
            <a:r>
              <a:rPr kumimoji="1"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立方体の体積は、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&gt;125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１㎤が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125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個集まった大きさです。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95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紫色の図形の名前が分かりますか？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直方体といいます。これも、底面積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高さで体積を求めることができますよ。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縦が２㎝、横が３㎝、高さが６㎝ですから、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計算すると、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kumimoji="1"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直方体の体積は、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&gt;36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１㎤が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個集まった大きさです。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972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ここまで学んだことを練習しましょう。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計算が難しい人は、電卓を使って答えを出しましょう。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まず、立方体です。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体積を求める式は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&gt;512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次に直方体です。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体積を求める式は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&gt;1.5×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&gt;45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82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この図形は円柱といいます。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円柱の体積も、底面積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高さで求めることができます。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円柱の底の形は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円なので、底面積は円の面積ということになります。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円の面積の求め方を復習しましょう。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半径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半径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×3.14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でしたね。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図形を見ると、半径は２㎝。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ですから、２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×3.14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、そして高さを掛けます。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式は、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×3.14×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赤い線を引いた部分が、底面積（円の面積）です。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計算すると、答えは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100.48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。この円柱の体積は、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&gt;100.48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計算が難しい場合は、電卓を使って確かめてみてくださいね。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7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53954-02B2-48F1-B645-9D106D51D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27C81A-AD95-4CAA-8CFC-3A577F1C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58683-73B1-45BD-B212-BF06241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BF8B-4E6C-47F8-A3ED-C3C71E9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CE00-BD67-4CCB-9794-0D9DDA9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4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F2525-0FB1-4FE6-A68F-CDC2AD47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4F231A-74C7-4632-91AE-D6C50F1B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978E3-8B30-4739-A56A-28BC6B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DE611-17D3-4474-B8CF-38CDF89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B17D5-AD9E-4F1D-AEF0-646F6163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AD982-7C5E-4589-A0DA-6EB93959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E00C9-2863-4668-8F04-445BEF7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6C463-622A-4C7D-94D8-5E85B7E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97D7E7-4E15-47B1-A84A-AEEE6F36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C4CC72-8624-4869-9948-31264971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0311E-6447-4C1A-AD4C-3D2D1F77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EF40-7260-44A6-9AE0-55F04D8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41582-3E6E-40CB-8992-BB73B658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B0812-02F1-4B2D-9A3B-736B48C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4FC27-79FF-4456-B7BD-50E3BBA0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C72D0-C69C-45CF-8ADA-A95F21A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B8418-1083-4D3A-9BE6-FA981F23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2418C-7F14-45C0-BB09-EDD069AE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64AB-2BA6-4491-AA81-34E82DF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33763-9E98-496C-A9F2-A73733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BED4F-EE9B-4CF8-8246-FE8D3972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61A5A-8101-45FA-9D96-90014FB4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BA8-AF74-4703-BA89-5AB27A8C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36032-13DA-43DE-BDAA-31B91CAA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04C47-BA75-4BE0-881E-F8EF374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D2795-A526-4F7C-9CB6-D38A114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DF32-0332-41B5-B600-20D02C5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26AD2-9B1E-4522-BBC9-B4488760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05225-DAE0-429F-820D-F53FCD37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184EE-1629-4ED1-B7EB-495C7AAFC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2F99FA-46E8-4061-A533-56337200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D2398-24D1-43CB-A9D8-12E2E961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519C7E-8D54-4897-B95B-704422F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F4B940-BB16-4669-BEC6-D21C18AB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460FF-66A5-4B86-B7B7-E8182A62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CF7AB-85D6-48E7-988C-A083BC8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A8A4B7-18A4-4C67-A8EE-9CB3E49B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2508B-B10B-40E1-983C-72F1237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1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7ECCDD-A2D0-4F1B-9584-440B70B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122FB-08FB-4394-B956-4F56F50C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375190-39D4-4A34-BF39-FF32AD2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20A2-D74D-4B33-8FCB-4E80D015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5E5ADD-F898-4F60-8E2D-79ABA9B3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087F9-575D-403C-B8F0-7A687BD9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0FCBF-A823-4280-BC71-7C0EA5F7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8A3BA6-18F0-4E13-9E0F-E5390C6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17D81-2FF1-4E56-83C0-308294B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B54E49-F4B7-48B7-94B2-D031E0D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7512F-DB65-4949-BE99-EE739BBCB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62D0D-4E8F-4199-A65B-502168FC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F393-427D-4BEE-94EA-2CF6B6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B22AC-A898-4D96-B4D3-94AA303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DE6F0-1C30-4A35-B65E-64A58AA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96D695-98AF-4951-A068-2E2E4C7D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CAEB38-10BA-4605-A128-85D5D414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82FEA-ABE1-440F-96F2-1E73C96CE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C888F-95FF-4BB9-80C4-639A509A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082CA-AF8C-4454-A2EA-54CA0470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351945C-EDFC-4397-9C79-F987EA9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594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5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体積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BC9AFE-1016-4FB5-9D21-F3177855387C}"/>
              </a:ext>
            </a:extLst>
          </p:cNvPr>
          <p:cNvSpPr txBox="1">
            <a:spLocks/>
          </p:cNvSpPr>
          <p:nvPr/>
        </p:nvSpPr>
        <p:spPr>
          <a:xfrm>
            <a:off x="180064" y="2379940"/>
            <a:ext cx="11880000" cy="40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たいせき</a:t>
            </a:r>
          </a:p>
        </p:txBody>
      </p:sp>
    </p:spTree>
    <p:extLst>
      <p:ext uri="{BB962C8B-B14F-4D97-AF65-F5344CB8AC3E}">
        <p14:creationId xmlns:p14="http://schemas.microsoft.com/office/powerpoint/2010/main" val="29254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98040D5A-1275-4D1C-845F-50476A273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040" y="1444849"/>
            <a:ext cx="2161433" cy="3534312"/>
          </a:xfrm>
          <a:prstGeom prst="rect">
            <a:avLst/>
          </a:prstGeom>
        </p:spPr>
      </p:pic>
      <p:sp>
        <p:nvSpPr>
          <p:cNvPr id="19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5213601" y="3612403"/>
            <a:ext cx="5377882" cy="136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三角形の面積の求め方は？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底辺</a:t>
            </a:r>
            <a:r>
              <a:rPr lang="en-US" altLang="ja-JP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en-US" altLang="ja-JP" sz="32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4965616" y="1792655"/>
            <a:ext cx="6350107" cy="16643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3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三角柱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の体積も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底面積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で求めることができます。</a:t>
            </a:r>
          </a:p>
        </p:txBody>
      </p:sp>
      <p:sp>
        <p:nvSpPr>
          <p:cNvPr id="257" name="正方形/長方形 256"/>
          <p:cNvSpPr/>
          <p:nvPr/>
        </p:nvSpPr>
        <p:spPr>
          <a:xfrm>
            <a:off x="5159010" y="1940118"/>
            <a:ext cx="4976949" cy="7922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1294040" y="5485242"/>
            <a:ext cx="6799081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４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=42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6637317" y="5496263"/>
            <a:ext cx="202033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42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1391304" y="1620638"/>
            <a:ext cx="3222933" cy="3567688"/>
            <a:chOff x="1220357" y="1471191"/>
            <a:chExt cx="3222933" cy="3567688"/>
          </a:xfrm>
        </p:grpSpPr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126916" y="2852125"/>
              <a:ext cx="1316374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７ｃｍ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220357" y="1471191"/>
              <a:ext cx="2403311" cy="3567688"/>
              <a:chOff x="1220357" y="1471191"/>
              <a:chExt cx="2403311" cy="3567688"/>
            </a:xfrm>
          </p:grpSpPr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3976" y="4288035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</a:t>
                </a:r>
                <a:r>
                  <a:rPr lang="en-US" altLang="ja-JP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3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220357" y="4045229"/>
                <a:ext cx="909692" cy="993650"/>
                <a:chOff x="1220357" y="4045229"/>
                <a:chExt cx="909692" cy="993650"/>
              </a:xfrm>
            </p:grpSpPr>
            <p:sp>
              <p:nvSpPr>
                <p:cNvPr id="47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220357" y="4552442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</a:t>
                  </a:r>
                  <a:r>
                    <a:rPr lang="en-US" altLang="ja-JP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4</a:t>
                  </a: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48" name="円弧 47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260834" y="4045229"/>
                  <a:ext cx="752025" cy="701450"/>
                </a:xfrm>
                <a:prstGeom prst="arc">
                  <a:avLst>
                    <a:gd name="adj1" fmla="val 19441370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2" name="円弧 41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535614" y="3700249"/>
                <a:ext cx="1133477" cy="1135245"/>
              </a:xfrm>
              <a:prstGeom prst="arc">
                <a:avLst>
                  <a:gd name="adj1" fmla="val 17916596"/>
                  <a:gd name="adj2" fmla="val 2047579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弧 42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6697118">
                <a:off x="2220519" y="3515070"/>
                <a:ext cx="1133477" cy="1135245"/>
              </a:xfrm>
              <a:prstGeom prst="arc">
                <a:avLst>
                  <a:gd name="adj1" fmla="val 19952268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弧 43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190546">
                <a:off x="2015851" y="3635024"/>
                <a:ext cx="1133477" cy="1135245"/>
              </a:xfrm>
              <a:prstGeom prst="arc">
                <a:avLst>
                  <a:gd name="adj1" fmla="val 17916596"/>
                  <a:gd name="adj2" fmla="val 1940312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円弧 44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1809212" y="1471191"/>
                <a:ext cx="1636562" cy="1970629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弧 45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4001354">
                <a:off x="1366247" y="2199975"/>
                <a:ext cx="2400569" cy="1828339"/>
              </a:xfrm>
              <a:prstGeom prst="arc">
                <a:avLst>
                  <a:gd name="adj1" fmla="val 1943571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 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5367344" y="1796368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err="1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ていめんせ</a:t>
            </a:r>
            <a:r>
              <a:rPr lang="ja-JP" altLang="en-US" sz="14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たか　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   　</a:t>
            </a:r>
            <a:r>
              <a:rPr lang="ja-JP" altLang="en-US" sz="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067503" y="1152240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</a:t>
            </a:r>
            <a:r>
              <a:rPr lang="ja-JP" altLang="en-US" sz="1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ちゅう　　　　　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6362489" y="2596855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もと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223898" y="3489484"/>
            <a:ext cx="6081932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　</a:t>
            </a:r>
            <a:r>
              <a:rPr lang="ja-JP" altLang="en-US" sz="1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　　　　　　めんせき　　　　　 もと　　　　　かた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995728" y="4128577"/>
            <a:ext cx="48266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　</a:t>
            </a:r>
            <a:r>
              <a:rPr lang="ja-JP" altLang="en-US" sz="1400" dirty="0" err="1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へん　　　　たか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8CBC45A-997F-44FA-AFB6-42F2001779C9}"/>
              </a:ext>
            </a:extLst>
          </p:cNvPr>
          <p:cNvSpPr/>
          <p:nvPr/>
        </p:nvSpPr>
        <p:spPr>
          <a:xfrm rot="10327936">
            <a:off x="1557792" y="4350228"/>
            <a:ext cx="1723661" cy="418118"/>
          </a:xfrm>
          <a:prstGeom prst="triangle">
            <a:avLst>
              <a:gd name="adj" fmla="val 31233"/>
            </a:avLst>
          </a:prstGeom>
          <a:solidFill>
            <a:srgbClr val="FFFF00">
              <a:alpha val="6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FA17C435-15F1-496D-8B0F-68A2B69AC0C5}"/>
              </a:ext>
            </a:extLst>
          </p:cNvPr>
          <p:cNvCxnSpPr>
            <a:cxnSpLocks/>
          </p:cNvCxnSpPr>
          <p:nvPr/>
        </p:nvCxnSpPr>
        <p:spPr>
          <a:xfrm>
            <a:off x="1515556" y="6331353"/>
            <a:ext cx="22651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4"/>
          <a:srcRect r="13400" b="23006"/>
          <a:stretch/>
        </p:blipFill>
        <p:spPr>
          <a:xfrm rot="2326324">
            <a:off x="2605770" y="4599036"/>
            <a:ext cx="207091" cy="259049"/>
          </a:xfrm>
          <a:prstGeom prst="rect">
            <a:avLst/>
          </a:prstGeom>
        </p:spPr>
      </p:pic>
      <p:sp>
        <p:nvSpPr>
          <p:cNvPr id="3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6949830" y="5430266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7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0" grpId="0"/>
      <p:bldP spid="261" grpId="0"/>
      <p:bldP spid="29" grpId="0"/>
      <p:bldP spid="30" grpId="0"/>
      <p:bldP spid="4" grpId="0" animBg="1"/>
      <p:bldP spid="4" grpId="1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練習</a:t>
            </a: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336704" y="4889997"/>
            <a:ext cx="584558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×3.14×10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3834508" y="5666390"/>
            <a:ext cx="204122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785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sp>
        <p:nvSpPr>
          <p:cNvPr id="276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6904001" y="4896614"/>
            <a:ext cx="4629238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×1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５＝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7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9573701" y="5666389"/>
            <a:ext cx="1959538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300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F02B2138-9D9C-411D-A8C5-BF535CC3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2" y="1762038"/>
            <a:ext cx="1984336" cy="324472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8040D5A-1275-4D1C-845F-50476A273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228" y="1472454"/>
            <a:ext cx="2161433" cy="3534312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れんしゅう　　　　たいせき　　　 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2464118" y="2905432"/>
            <a:ext cx="2949676" cy="11363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円の半径　　　 ５㎝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円柱の高さ　１</a:t>
            </a:r>
            <a:r>
              <a:rPr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8759661" y="2109019"/>
            <a:ext cx="3195272" cy="22040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底の三角形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底辺　　 ８㎝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　　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三角柱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の高さ　</a:t>
            </a:r>
            <a:r>
              <a:rPr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2390378" y="2753939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はんけい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2390378" y="3292222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えんちゅう　　　たか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8701108" y="1954292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そこ　　　　さんかくけい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8701108" y="3569874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ちゅう　　　たか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8701108" y="2504116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へん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8701108" y="3037813"/>
            <a:ext cx="29496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たか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10175946" y="5641965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4545920" y="5662423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4709889" y="4904247"/>
            <a:ext cx="204122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78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10404220" y="4904247"/>
            <a:ext cx="204122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３００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8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  <p:bldP spid="261" grpId="0"/>
      <p:bldP spid="276" grpId="0"/>
      <p:bldP spid="277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図形の大きさを表しましょう。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6286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ずけい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　　　　　　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1365474" y="2031518"/>
            <a:ext cx="3442429" cy="3119655"/>
            <a:chOff x="1365474" y="2031518"/>
            <a:chExt cx="3442429" cy="3119655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898211" y="3107333"/>
              <a:ext cx="909692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１ｃｍ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365474" y="2031518"/>
              <a:ext cx="2962697" cy="3119655"/>
              <a:chOff x="1365474" y="2031518"/>
              <a:chExt cx="2962697" cy="3119655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F6A1402E-F1E4-4AA6-8981-CFB6D4EA8E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474" y="2031518"/>
                <a:ext cx="2857500" cy="2857500"/>
              </a:xfrm>
              <a:prstGeom prst="rect">
                <a:avLst/>
              </a:prstGeom>
            </p:spPr>
          </p:pic>
          <p:sp>
            <p:nvSpPr>
              <p:cNvPr id="35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03139" y="4497542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１ｃｍ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528760" y="4107003"/>
                <a:ext cx="954213" cy="1044170"/>
                <a:chOff x="1528760" y="4107003"/>
                <a:chExt cx="954213" cy="1044170"/>
              </a:xfrm>
            </p:grpSpPr>
            <p:sp>
              <p:nvSpPr>
                <p:cNvPr id="34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73281" y="4664736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１ｃｍ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37" name="円弧 36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528760" y="4107003"/>
                  <a:ext cx="752025" cy="701450"/>
                </a:xfrm>
                <a:prstGeom prst="arc">
                  <a:avLst>
                    <a:gd name="adj1" fmla="val 17916596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941618" y="38622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7646606">
                <a:off x="2708245" y="3778209"/>
                <a:ext cx="1133477" cy="1135245"/>
              </a:xfrm>
              <a:prstGeom prst="arc">
                <a:avLst>
                  <a:gd name="adj1" fmla="val 1848215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弧 13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105458">
                <a:off x="2952722" y="3675776"/>
                <a:ext cx="1133477" cy="1135245"/>
              </a:xfrm>
              <a:prstGeom prst="arc">
                <a:avLst>
                  <a:gd name="adj1" fmla="val 17916596"/>
                  <a:gd name="adj2" fmla="val 204545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弧 15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3194694" y="245712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弧 16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3742160">
                <a:off x="3174876" y="3116763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8" name="タイトル 1">
            <a:extLst>
              <a:ext uri="{FF2B5EF4-FFF2-40B4-BE49-F238E27FC236}">
                <a16:creationId xmlns:a16="http://schemas.microsoft.com/office/drawing/2014/main" id="{5EC0CEF4-CE93-4108-892B-5920144512F6}"/>
              </a:ext>
            </a:extLst>
          </p:cNvPr>
          <p:cNvSpPr txBox="1">
            <a:spLocks/>
          </p:cNvSpPr>
          <p:nvPr/>
        </p:nvSpPr>
        <p:spPr>
          <a:xfrm>
            <a:off x="5601520" y="1771773"/>
            <a:ext cx="5744142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一辺が１㎝の立方体の体積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7621854" y="4343066"/>
            <a:ext cx="170346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</a:t>
            </a: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7F8625A8-D203-44CD-98EE-B4DE287CF0C8}"/>
              </a:ext>
            </a:extLst>
          </p:cNvPr>
          <p:cNvSpPr/>
          <p:nvPr/>
        </p:nvSpPr>
        <p:spPr>
          <a:xfrm>
            <a:off x="7978586" y="3017276"/>
            <a:ext cx="990006" cy="6665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7867715" y="4011105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5611147" y="181205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いっぺん　　　　　　　　　　　　　　　 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うたい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</p:spTree>
    <p:extLst>
      <p:ext uri="{BB962C8B-B14F-4D97-AF65-F5344CB8AC3E}">
        <p14:creationId xmlns:p14="http://schemas.microsoft.com/office/powerpoint/2010/main" val="6499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F6A1402E-F1E4-4AA6-8981-CFB6D4EA8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57" y="3267835"/>
            <a:ext cx="1905000" cy="1905000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１㎤をもとにして体積を求めましょう。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CF4F1E75-ED21-4B59-9CC5-AE2D4A4F9711}"/>
              </a:ext>
            </a:extLst>
          </p:cNvPr>
          <p:cNvGrpSpPr/>
          <p:nvPr/>
        </p:nvGrpSpPr>
        <p:grpSpPr>
          <a:xfrm>
            <a:off x="2555757" y="3533313"/>
            <a:ext cx="2551276" cy="2041865"/>
            <a:chOff x="1365474" y="2031518"/>
            <a:chExt cx="3744614" cy="3119655"/>
          </a:xfrm>
        </p:grpSpPr>
        <p:sp>
          <p:nvSpPr>
            <p:cNvPr id="44" name="タイトル 1">
              <a:extLst>
                <a:ext uri="{FF2B5EF4-FFF2-40B4-BE49-F238E27FC236}">
                  <a16:creationId xmlns:a16="http://schemas.microsoft.com/office/drawing/2014/main" id="{11501480-BC4A-4C4B-A15C-E1C5DF417947}"/>
                </a:ext>
              </a:extLst>
            </p:cNvPr>
            <p:cNvSpPr txBox="1">
              <a:spLocks/>
            </p:cNvSpPr>
            <p:nvPr/>
          </p:nvSpPr>
          <p:spPr>
            <a:xfrm>
              <a:off x="3898212" y="3107332"/>
              <a:ext cx="1211876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１ｃｍ　</a:t>
              </a: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99C0FB0A-E6DC-4643-8E89-E7611F8F8863}"/>
                </a:ext>
              </a:extLst>
            </p:cNvPr>
            <p:cNvGrpSpPr/>
            <p:nvPr/>
          </p:nvGrpSpPr>
          <p:grpSpPr>
            <a:xfrm>
              <a:off x="1365474" y="2031518"/>
              <a:ext cx="3065309" cy="3119655"/>
              <a:chOff x="1365474" y="2031518"/>
              <a:chExt cx="3065309" cy="3119655"/>
            </a:xfrm>
          </p:grpSpPr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BBC44054-E6CB-4B71-8434-86118B3C03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474" y="2031518"/>
                <a:ext cx="2857501" cy="2910546"/>
              </a:xfrm>
              <a:prstGeom prst="rect">
                <a:avLst/>
              </a:prstGeom>
            </p:spPr>
          </p:pic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636D3DF9-D5DB-4F8F-A418-1E28DA902D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03140" y="4497542"/>
                <a:ext cx="1227643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</a:t>
                </a:r>
                <a:r>
                  <a:rPr lang="ja-JP" altLang="en-US" sz="1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１ｃｍ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FB8A754F-15C2-49AE-93BA-F608FC7D7F02}"/>
                  </a:ext>
                </a:extLst>
              </p:cNvPr>
              <p:cNvGrpSpPr/>
              <p:nvPr/>
            </p:nvGrpSpPr>
            <p:grpSpPr>
              <a:xfrm>
                <a:off x="1403886" y="4107003"/>
                <a:ext cx="1181069" cy="1044170"/>
                <a:chOff x="1403886" y="4107003"/>
                <a:chExt cx="1181069" cy="1044170"/>
              </a:xfrm>
            </p:grpSpPr>
            <p:sp>
              <p:nvSpPr>
                <p:cNvPr id="54" name="タイトル 1">
                  <a:extLst>
                    <a:ext uri="{FF2B5EF4-FFF2-40B4-BE49-F238E27FC236}">
                      <a16:creationId xmlns:a16="http://schemas.microsoft.com/office/drawing/2014/main" id="{EAB4D828-8B1C-4BE9-8CEC-F9BA3DDEC57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886" y="4664736"/>
                  <a:ext cx="1181069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</a:t>
                  </a:r>
                  <a:r>
                    <a:rPr lang="ja-JP" altLang="en-US" sz="16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１ｃｍ　</a:t>
                  </a: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55" name="円弧 54">
                  <a:extLst>
                    <a:ext uri="{FF2B5EF4-FFF2-40B4-BE49-F238E27FC236}">
                      <a16:creationId xmlns:a16="http://schemas.microsoft.com/office/drawing/2014/main" id="{7DBA69BB-E613-418F-AFBF-35EB591BE836}"/>
                    </a:ext>
                  </a:extLst>
                </p:cNvPr>
                <p:cNvSpPr/>
                <p:nvPr/>
              </p:nvSpPr>
              <p:spPr>
                <a:xfrm rot="10640288">
                  <a:off x="1528760" y="4107003"/>
                  <a:ext cx="752025" cy="701450"/>
                </a:xfrm>
                <a:prstGeom prst="arc">
                  <a:avLst>
                    <a:gd name="adj1" fmla="val 17916596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9" name="円弧 48">
                <a:extLst>
                  <a:ext uri="{FF2B5EF4-FFF2-40B4-BE49-F238E27FC236}">
                    <a16:creationId xmlns:a16="http://schemas.microsoft.com/office/drawing/2014/main" id="{A8E7844C-DC7D-4493-AE25-38D441296883}"/>
                  </a:ext>
                </a:extLst>
              </p:cNvPr>
              <p:cNvSpPr/>
              <p:nvPr/>
            </p:nvSpPr>
            <p:spPr>
              <a:xfrm rot="6258431">
                <a:off x="1941618" y="38622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弧 49">
                <a:extLst>
                  <a:ext uri="{FF2B5EF4-FFF2-40B4-BE49-F238E27FC236}">
                    <a16:creationId xmlns:a16="http://schemas.microsoft.com/office/drawing/2014/main" id="{F825379D-9E43-4A8D-B8CC-B77F0AC6B3AC}"/>
                  </a:ext>
                </a:extLst>
              </p:cNvPr>
              <p:cNvSpPr/>
              <p:nvPr/>
            </p:nvSpPr>
            <p:spPr>
              <a:xfrm rot="7646606">
                <a:off x="2708245" y="3778209"/>
                <a:ext cx="1133477" cy="1135245"/>
              </a:xfrm>
              <a:prstGeom prst="arc">
                <a:avLst>
                  <a:gd name="adj1" fmla="val 1848215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弧 50">
                <a:extLst>
                  <a:ext uri="{FF2B5EF4-FFF2-40B4-BE49-F238E27FC236}">
                    <a16:creationId xmlns:a16="http://schemas.microsoft.com/office/drawing/2014/main" id="{F33D0246-4649-495B-9F2C-4A823738F080}"/>
                  </a:ext>
                </a:extLst>
              </p:cNvPr>
              <p:cNvSpPr/>
              <p:nvPr/>
            </p:nvSpPr>
            <p:spPr>
              <a:xfrm rot="3105458">
                <a:off x="2952722" y="3675776"/>
                <a:ext cx="1133477" cy="1135245"/>
              </a:xfrm>
              <a:prstGeom prst="arc">
                <a:avLst>
                  <a:gd name="adj1" fmla="val 17916596"/>
                  <a:gd name="adj2" fmla="val 204545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弧 51">
                <a:extLst>
                  <a:ext uri="{FF2B5EF4-FFF2-40B4-BE49-F238E27FC236}">
                    <a16:creationId xmlns:a16="http://schemas.microsoft.com/office/drawing/2014/main" id="{B9B1646F-21F3-463D-BEE4-39880E881EA4}"/>
                  </a:ext>
                </a:extLst>
              </p:cNvPr>
              <p:cNvSpPr/>
              <p:nvPr/>
            </p:nvSpPr>
            <p:spPr>
              <a:xfrm rot="257368">
                <a:off x="3194694" y="245712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弧 52">
                <a:extLst>
                  <a:ext uri="{FF2B5EF4-FFF2-40B4-BE49-F238E27FC236}">
                    <a16:creationId xmlns:a16="http://schemas.microsoft.com/office/drawing/2014/main" id="{6918F42E-C47D-4524-B785-C6A12768CF2B}"/>
                  </a:ext>
                </a:extLst>
              </p:cNvPr>
              <p:cNvSpPr/>
              <p:nvPr/>
            </p:nvSpPr>
            <p:spPr>
              <a:xfrm rot="3742160">
                <a:off x="3174876" y="3116763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7463421" y="1783977"/>
            <a:ext cx="202033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１㎤が２つ</a:t>
            </a:r>
          </a:p>
        </p:txBody>
      </p:sp>
      <p:sp>
        <p:nvSpPr>
          <p:cNvPr id="57" name="矢印: 下 56">
            <a:extLst>
              <a:ext uri="{FF2B5EF4-FFF2-40B4-BE49-F238E27FC236}">
                <a16:creationId xmlns:a16="http://schemas.microsoft.com/office/drawing/2014/main" id="{9445B2A5-5571-4589-AC46-60F4B81BAAFF}"/>
              </a:ext>
            </a:extLst>
          </p:cNvPr>
          <p:cNvSpPr/>
          <p:nvPr/>
        </p:nvSpPr>
        <p:spPr>
          <a:xfrm>
            <a:off x="7978586" y="3017276"/>
            <a:ext cx="990006" cy="6665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465C6D14-1836-41B9-AFFF-1A266F7C3C5D}"/>
              </a:ext>
            </a:extLst>
          </p:cNvPr>
          <p:cNvSpPr txBox="1">
            <a:spLocks/>
          </p:cNvSpPr>
          <p:nvPr/>
        </p:nvSpPr>
        <p:spPr>
          <a:xfrm>
            <a:off x="7867715" y="4011105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7621854" y="4343066"/>
            <a:ext cx="170346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２㎤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62864" y="167911"/>
            <a:ext cx="878113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　　 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317168" y="131892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0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3BB9B241-64F4-4B46-AB2A-044851D1E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410" y="2831300"/>
            <a:ext cx="1905000" cy="1905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62E1869-6CC5-4787-A636-7ECFBDF74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626" y="3097239"/>
            <a:ext cx="1905000" cy="1905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6A1402E-F1E4-4AA6-8981-CFB6D4EA8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57" y="3267835"/>
            <a:ext cx="1905000" cy="1905000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１㎤をもとにして体積を求めましょう。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CF4F1E75-ED21-4B59-9CC5-AE2D4A4F9711}"/>
              </a:ext>
            </a:extLst>
          </p:cNvPr>
          <p:cNvGrpSpPr/>
          <p:nvPr/>
        </p:nvGrpSpPr>
        <p:grpSpPr>
          <a:xfrm>
            <a:off x="2555757" y="3533313"/>
            <a:ext cx="2551276" cy="2041865"/>
            <a:chOff x="1365474" y="2031518"/>
            <a:chExt cx="3744614" cy="3119655"/>
          </a:xfrm>
        </p:grpSpPr>
        <p:sp>
          <p:nvSpPr>
            <p:cNvPr id="44" name="タイトル 1">
              <a:extLst>
                <a:ext uri="{FF2B5EF4-FFF2-40B4-BE49-F238E27FC236}">
                  <a16:creationId xmlns:a16="http://schemas.microsoft.com/office/drawing/2014/main" id="{11501480-BC4A-4C4B-A15C-E1C5DF417947}"/>
                </a:ext>
              </a:extLst>
            </p:cNvPr>
            <p:cNvSpPr txBox="1">
              <a:spLocks/>
            </p:cNvSpPr>
            <p:nvPr/>
          </p:nvSpPr>
          <p:spPr>
            <a:xfrm>
              <a:off x="3898212" y="3107332"/>
              <a:ext cx="1211876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１ｃｍ　</a:t>
              </a: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99C0FB0A-E6DC-4643-8E89-E7611F8F8863}"/>
                </a:ext>
              </a:extLst>
            </p:cNvPr>
            <p:cNvGrpSpPr/>
            <p:nvPr/>
          </p:nvGrpSpPr>
          <p:grpSpPr>
            <a:xfrm>
              <a:off x="1365474" y="2031518"/>
              <a:ext cx="3065309" cy="3119655"/>
              <a:chOff x="1365474" y="2031518"/>
              <a:chExt cx="3065309" cy="3119655"/>
            </a:xfrm>
          </p:grpSpPr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BBC44054-E6CB-4B71-8434-86118B3C03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474" y="2031518"/>
                <a:ext cx="2857501" cy="2910546"/>
              </a:xfrm>
              <a:prstGeom prst="rect">
                <a:avLst/>
              </a:prstGeom>
            </p:spPr>
          </p:pic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636D3DF9-D5DB-4F8F-A418-1E28DA902D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03140" y="4497542"/>
                <a:ext cx="1227643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</a:t>
                </a:r>
                <a:r>
                  <a:rPr lang="ja-JP" altLang="en-US" sz="1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１ｃｍ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FB8A754F-15C2-49AE-93BA-F608FC7D7F02}"/>
                  </a:ext>
                </a:extLst>
              </p:cNvPr>
              <p:cNvGrpSpPr/>
              <p:nvPr/>
            </p:nvGrpSpPr>
            <p:grpSpPr>
              <a:xfrm>
                <a:off x="1403886" y="4107003"/>
                <a:ext cx="1181069" cy="1044170"/>
                <a:chOff x="1403886" y="4107003"/>
                <a:chExt cx="1181069" cy="1044170"/>
              </a:xfrm>
            </p:grpSpPr>
            <p:sp>
              <p:nvSpPr>
                <p:cNvPr id="54" name="タイトル 1">
                  <a:extLst>
                    <a:ext uri="{FF2B5EF4-FFF2-40B4-BE49-F238E27FC236}">
                      <a16:creationId xmlns:a16="http://schemas.microsoft.com/office/drawing/2014/main" id="{EAB4D828-8B1C-4BE9-8CEC-F9BA3DDEC57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03886" y="4664736"/>
                  <a:ext cx="1181069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</a:t>
                  </a:r>
                  <a:r>
                    <a:rPr lang="ja-JP" altLang="en-US" sz="16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１ｃｍ　</a:t>
                  </a: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55" name="円弧 54">
                  <a:extLst>
                    <a:ext uri="{FF2B5EF4-FFF2-40B4-BE49-F238E27FC236}">
                      <a16:creationId xmlns:a16="http://schemas.microsoft.com/office/drawing/2014/main" id="{7DBA69BB-E613-418F-AFBF-35EB591BE836}"/>
                    </a:ext>
                  </a:extLst>
                </p:cNvPr>
                <p:cNvSpPr/>
                <p:nvPr/>
              </p:nvSpPr>
              <p:spPr>
                <a:xfrm rot="10640288">
                  <a:off x="1528760" y="4107003"/>
                  <a:ext cx="752025" cy="701450"/>
                </a:xfrm>
                <a:prstGeom prst="arc">
                  <a:avLst>
                    <a:gd name="adj1" fmla="val 17916596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9" name="円弧 48">
                <a:extLst>
                  <a:ext uri="{FF2B5EF4-FFF2-40B4-BE49-F238E27FC236}">
                    <a16:creationId xmlns:a16="http://schemas.microsoft.com/office/drawing/2014/main" id="{A8E7844C-DC7D-4493-AE25-38D441296883}"/>
                  </a:ext>
                </a:extLst>
              </p:cNvPr>
              <p:cNvSpPr/>
              <p:nvPr/>
            </p:nvSpPr>
            <p:spPr>
              <a:xfrm rot="6258431">
                <a:off x="1941618" y="38622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円弧 49">
                <a:extLst>
                  <a:ext uri="{FF2B5EF4-FFF2-40B4-BE49-F238E27FC236}">
                    <a16:creationId xmlns:a16="http://schemas.microsoft.com/office/drawing/2014/main" id="{F825379D-9E43-4A8D-B8CC-B77F0AC6B3AC}"/>
                  </a:ext>
                </a:extLst>
              </p:cNvPr>
              <p:cNvSpPr/>
              <p:nvPr/>
            </p:nvSpPr>
            <p:spPr>
              <a:xfrm rot="7646606">
                <a:off x="2708245" y="3778209"/>
                <a:ext cx="1133477" cy="1135245"/>
              </a:xfrm>
              <a:prstGeom prst="arc">
                <a:avLst>
                  <a:gd name="adj1" fmla="val 1848215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弧 50">
                <a:extLst>
                  <a:ext uri="{FF2B5EF4-FFF2-40B4-BE49-F238E27FC236}">
                    <a16:creationId xmlns:a16="http://schemas.microsoft.com/office/drawing/2014/main" id="{F33D0246-4649-495B-9F2C-4A823738F080}"/>
                  </a:ext>
                </a:extLst>
              </p:cNvPr>
              <p:cNvSpPr/>
              <p:nvPr/>
            </p:nvSpPr>
            <p:spPr>
              <a:xfrm rot="3105458">
                <a:off x="2952722" y="3675776"/>
                <a:ext cx="1133477" cy="1135245"/>
              </a:xfrm>
              <a:prstGeom prst="arc">
                <a:avLst>
                  <a:gd name="adj1" fmla="val 17916596"/>
                  <a:gd name="adj2" fmla="val 204545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弧 51">
                <a:extLst>
                  <a:ext uri="{FF2B5EF4-FFF2-40B4-BE49-F238E27FC236}">
                    <a16:creationId xmlns:a16="http://schemas.microsoft.com/office/drawing/2014/main" id="{B9B1646F-21F3-463D-BEE4-39880E881EA4}"/>
                  </a:ext>
                </a:extLst>
              </p:cNvPr>
              <p:cNvSpPr/>
              <p:nvPr/>
            </p:nvSpPr>
            <p:spPr>
              <a:xfrm rot="257368">
                <a:off x="3194694" y="245712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弧 52">
                <a:extLst>
                  <a:ext uri="{FF2B5EF4-FFF2-40B4-BE49-F238E27FC236}">
                    <a16:creationId xmlns:a16="http://schemas.microsoft.com/office/drawing/2014/main" id="{6918F42E-C47D-4524-B785-C6A12768CF2B}"/>
                  </a:ext>
                </a:extLst>
              </p:cNvPr>
              <p:cNvSpPr/>
              <p:nvPr/>
            </p:nvSpPr>
            <p:spPr>
              <a:xfrm rot="3742160">
                <a:off x="3174876" y="3116763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7463421" y="1783977"/>
            <a:ext cx="202033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１㎤が４つ</a:t>
            </a:r>
          </a:p>
        </p:txBody>
      </p:sp>
      <p:sp>
        <p:nvSpPr>
          <p:cNvPr id="57" name="矢印: 下 56">
            <a:extLst>
              <a:ext uri="{FF2B5EF4-FFF2-40B4-BE49-F238E27FC236}">
                <a16:creationId xmlns:a16="http://schemas.microsoft.com/office/drawing/2014/main" id="{9445B2A5-5571-4589-AC46-60F4B81BAAFF}"/>
              </a:ext>
            </a:extLst>
          </p:cNvPr>
          <p:cNvSpPr/>
          <p:nvPr/>
        </p:nvSpPr>
        <p:spPr>
          <a:xfrm>
            <a:off x="7978586" y="3017276"/>
            <a:ext cx="990006" cy="6665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465C6D14-1836-41B9-AFFF-1A266F7C3C5D}"/>
              </a:ext>
            </a:extLst>
          </p:cNvPr>
          <p:cNvSpPr txBox="1">
            <a:spLocks/>
          </p:cNvSpPr>
          <p:nvPr/>
        </p:nvSpPr>
        <p:spPr>
          <a:xfrm>
            <a:off x="7867715" y="4011105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7621854" y="4343066"/>
            <a:ext cx="170346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４㎤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62864" y="167911"/>
            <a:ext cx="878113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　　 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362864" y="131892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016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B8D6A01E-BFE8-4EE5-8C96-2D225F891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59776"/>
              </p:ext>
            </p:extLst>
          </p:nvPr>
        </p:nvGraphicFramePr>
        <p:xfrm>
          <a:off x="5306601" y="1476671"/>
          <a:ext cx="6352262" cy="275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421">
                  <a:extLst>
                    <a:ext uri="{9D8B030D-6E8A-4147-A177-3AD203B41FA5}">
                      <a16:colId xmlns:a16="http://schemas.microsoft.com/office/drawing/2014/main" val="1578589921"/>
                    </a:ext>
                  </a:extLst>
                </a:gridCol>
                <a:gridCol w="1313298">
                  <a:extLst>
                    <a:ext uri="{9D8B030D-6E8A-4147-A177-3AD203B41FA5}">
                      <a16:colId xmlns:a16="http://schemas.microsoft.com/office/drawing/2014/main" val="3014552540"/>
                    </a:ext>
                  </a:extLst>
                </a:gridCol>
                <a:gridCol w="1351181">
                  <a:extLst>
                    <a:ext uri="{9D8B030D-6E8A-4147-A177-3AD203B41FA5}">
                      <a16:colId xmlns:a16="http://schemas.microsoft.com/office/drawing/2014/main" val="4076765178"/>
                    </a:ext>
                  </a:extLst>
                </a:gridCol>
                <a:gridCol w="1351181">
                  <a:extLst>
                    <a:ext uri="{9D8B030D-6E8A-4147-A177-3AD203B41FA5}">
                      <a16:colId xmlns:a16="http://schemas.microsoft.com/office/drawing/2014/main" val="880068418"/>
                    </a:ext>
                  </a:extLst>
                </a:gridCol>
                <a:gridCol w="1351181">
                  <a:extLst>
                    <a:ext uri="{9D8B030D-6E8A-4147-A177-3AD203B41FA5}">
                      <a16:colId xmlns:a16="http://schemas.microsoft.com/office/drawing/2014/main" val="222164707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たて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3957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39146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高さ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84166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体積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486173"/>
                  </a:ext>
                </a:extLst>
              </a:tr>
            </a:tbl>
          </a:graphicData>
        </a:graphic>
      </p:graphicFrame>
      <p:sp>
        <p:nvSpPr>
          <p:cNvPr id="31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体積の変化を表にまとめましょう。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A7EAECA-A0B7-45BE-B7C4-36ABBA451011}"/>
              </a:ext>
            </a:extLst>
          </p:cNvPr>
          <p:cNvGrpSpPr/>
          <p:nvPr/>
        </p:nvGrpSpPr>
        <p:grpSpPr>
          <a:xfrm>
            <a:off x="1173087" y="4412606"/>
            <a:ext cx="3097161" cy="2173621"/>
            <a:chOff x="1603257" y="2831300"/>
            <a:chExt cx="3592369" cy="2743878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3BB9B241-64F4-4B46-AB2A-044851D1E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10" y="2831300"/>
              <a:ext cx="1905000" cy="1905000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62E1869-6CC5-4787-A636-7ECFBDF74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626" y="3097239"/>
              <a:ext cx="1905000" cy="1905000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F6A1402E-F1E4-4AA6-8981-CFB6D4EA8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257" y="3267835"/>
              <a:ext cx="1905000" cy="1905000"/>
            </a:xfrm>
            <a:prstGeom prst="rect">
              <a:avLst/>
            </a:prstGeom>
          </p:spPr>
        </p:pic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CF4F1E75-ED21-4B59-9CC5-AE2D4A4F9711}"/>
                </a:ext>
              </a:extLst>
            </p:cNvPr>
            <p:cNvGrpSpPr/>
            <p:nvPr/>
          </p:nvGrpSpPr>
          <p:grpSpPr>
            <a:xfrm>
              <a:off x="2555757" y="3533313"/>
              <a:ext cx="2551276" cy="2041865"/>
              <a:chOff x="1365474" y="2031518"/>
              <a:chExt cx="3744614" cy="3119655"/>
            </a:xfrm>
          </p:grpSpPr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11501480-BC4A-4C4B-A15C-E1C5DF4179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98212" y="3107332"/>
                <a:ext cx="1211876" cy="4864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</a:t>
                </a:r>
                <a:r>
                  <a:rPr lang="ja-JP" altLang="en-US" sz="1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１ｃｍ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 　　　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99C0FB0A-E6DC-4643-8E89-E7611F8F8863}"/>
                  </a:ext>
                </a:extLst>
              </p:cNvPr>
              <p:cNvGrpSpPr/>
              <p:nvPr/>
            </p:nvGrpSpPr>
            <p:grpSpPr>
              <a:xfrm>
                <a:off x="1365474" y="2031518"/>
                <a:ext cx="3065309" cy="3119655"/>
                <a:chOff x="1365474" y="2031518"/>
                <a:chExt cx="3065309" cy="3119655"/>
              </a:xfrm>
            </p:grpSpPr>
            <p:pic>
              <p:nvPicPr>
                <p:cNvPr id="46" name="図 45">
                  <a:extLst>
                    <a:ext uri="{FF2B5EF4-FFF2-40B4-BE49-F238E27FC236}">
                      <a16:creationId xmlns:a16="http://schemas.microsoft.com/office/drawing/2014/main" id="{BBC44054-E6CB-4B71-8434-86118B3C03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65474" y="2031518"/>
                  <a:ext cx="2857501" cy="2910546"/>
                </a:xfrm>
                <a:prstGeom prst="rect">
                  <a:avLst/>
                </a:prstGeom>
              </p:spPr>
            </p:pic>
            <p:sp>
              <p:nvSpPr>
                <p:cNvPr id="47" name="タイトル 1">
                  <a:extLst>
                    <a:ext uri="{FF2B5EF4-FFF2-40B4-BE49-F238E27FC236}">
                      <a16:creationId xmlns:a16="http://schemas.microsoft.com/office/drawing/2014/main" id="{636D3DF9-D5DB-4F8F-A418-1E28DA902D7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203140" y="4497542"/>
                  <a:ext cx="1227643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18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</a:t>
                  </a:r>
                  <a:r>
                    <a:rPr lang="ja-JP" altLang="en-US" sz="14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１ｃｍ</a:t>
                  </a:r>
                  <a:r>
                    <a:rPr lang="ja-JP" altLang="en-US" sz="18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　 　　　　　　　　　</a:t>
                  </a:r>
                  <a:r>
                    <a:rPr lang="ja-JP" altLang="en-US" sz="18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grpSp>
              <p:nvGrpSpPr>
                <p:cNvPr id="48" name="グループ化 47">
                  <a:extLst>
                    <a:ext uri="{FF2B5EF4-FFF2-40B4-BE49-F238E27FC236}">
                      <a16:creationId xmlns:a16="http://schemas.microsoft.com/office/drawing/2014/main" id="{FB8A754F-15C2-49AE-93BA-F608FC7D7F02}"/>
                    </a:ext>
                  </a:extLst>
                </p:cNvPr>
                <p:cNvGrpSpPr/>
                <p:nvPr/>
              </p:nvGrpSpPr>
              <p:grpSpPr>
                <a:xfrm>
                  <a:off x="1403886" y="4107003"/>
                  <a:ext cx="1181069" cy="1044170"/>
                  <a:chOff x="1403886" y="4107003"/>
                  <a:chExt cx="1181069" cy="1044170"/>
                </a:xfrm>
              </p:grpSpPr>
              <p:sp>
                <p:nvSpPr>
                  <p:cNvPr id="54" name="タイトル 1">
                    <a:extLst>
                      <a:ext uri="{FF2B5EF4-FFF2-40B4-BE49-F238E27FC236}">
                        <a16:creationId xmlns:a16="http://schemas.microsoft.com/office/drawing/2014/main" id="{EAB4D828-8B1C-4BE9-8CEC-F9BA3DDEC57D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403886" y="4664736"/>
                    <a:ext cx="1181069" cy="486437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</a:t>
                    </a:r>
                    <a:r>
                      <a:rPr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１ｃｍ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 　　　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  <p:sp>
                <p:nvSpPr>
                  <p:cNvPr id="55" name="円弧 54">
                    <a:extLst>
                      <a:ext uri="{FF2B5EF4-FFF2-40B4-BE49-F238E27FC236}">
                        <a16:creationId xmlns:a16="http://schemas.microsoft.com/office/drawing/2014/main" id="{7DBA69BB-E613-418F-AFBF-35EB591BE836}"/>
                      </a:ext>
                    </a:extLst>
                  </p:cNvPr>
                  <p:cNvSpPr/>
                  <p:nvPr/>
                </p:nvSpPr>
                <p:spPr>
                  <a:xfrm rot="10640288">
                    <a:off x="1528760" y="4107003"/>
                    <a:ext cx="752025" cy="701450"/>
                  </a:xfrm>
                  <a:prstGeom prst="arc">
                    <a:avLst>
                      <a:gd name="adj1" fmla="val 17916596"/>
                      <a:gd name="adj2" fmla="val 199934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9" name="円弧 48">
                  <a:extLst>
                    <a:ext uri="{FF2B5EF4-FFF2-40B4-BE49-F238E27FC236}">
                      <a16:creationId xmlns:a16="http://schemas.microsoft.com/office/drawing/2014/main" id="{A8E7844C-DC7D-4493-AE25-38D441296883}"/>
                    </a:ext>
                  </a:extLst>
                </p:cNvPr>
                <p:cNvSpPr/>
                <p:nvPr/>
              </p:nvSpPr>
              <p:spPr>
                <a:xfrm rot="6258431">
                  <a:off x="1941618" y="3862268"/>
                  <a:ext cx="1133477" cy="1135245"/>
                </a:xfrm>
                <a:prstGeom prst="arc">
                  <a:avLst>
                    <a:gd name="adj1" fmla="val 17916596"/>
                    <a:gd name="adj2" fmla="val 2117473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円弧 49">
                  <a:extLst>
                    <a:ext uri="{FF2B5EF4-FFF2-40B4-BE49-F238E27FC236}">
                      <a16:creationId xmlns:a16="http://schemas.microsoft.com/office/drawing/2014/main" id="{F825379D-9E43-4A8D-B8CC-B77F0AC6B3AC}"/>
                    </a:ext>
                  </a:extLst>
                </p:cNvPr>
                <p:cNvSpPr/>
                <p:nvPr/>
              </p:nvSpPr>
              <p:spPr>
                <a:xfrm rot="7646606">
                  <a:off x="2708245" y="3778209"/>
                  <a:ext cx="1133477" cy="1135245"/>
                </a:xfrm>
                <a:prstGeom prst="arc">
                  <a:avLst>
                    <a:gd name="adj1" fmla="val 18482157"/>
                    <a:gd name="adj2" fmla="val 2117473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円弧 50">
                  <a:extLst>
                    <a:ext uri="{FF2B5EF4-FFF2-40B4-BE49-F238E27FC236}">
                      <a16:creationId xmlns:a16="http://schemas.microsoft.com/office/drawing/2014/main" id="{F33D0246-4649-495B-9F2C-4A823738F080}"/>
                    </a:ext>
                  </a:extLst>
                </p:cNvPr>
                <p:cNvSpPr/>
                <p:nvPr/>
              </p:nvSpPr>
              <p:spPr>
                <a:xfrm rot="3105458">
                  <a:off x="2952722" y="3675776"/>
                  <a:ext cx="1133477" cy="1135245"/>
                </a:xfrm>
                <a:prstGeom prst="arc">
                  <a:avLst>
                    <a:gd name="adj1" fmla="val 17916596"/>
                    <a:gd name="adj2" fmla="val 2045457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円弧 51">
                  <a:extLst>
                    <a:ext uri="{FF2B5EF4-FFF2-40B4-BE49-F238E27FC236}">
                      <a16:creationId xmlns:a16="http://schemas.microsoft.com/office/drawing/2014/main" id="{B9B1646F-21F3-463D-BEE4-39880E881EA4}"/>
                    </a:ext>
                  </a:extLst>
                </p:cNvPr>
                <p:cNvSpPr/>
                <p:nvPr/>
              </p:nvSpPr>
              <p:spPr>
                <a:xfrm rot="257368">
                  <a:off x="3194694" y="2457120"/>
                  <a:ext cx="1133477" cy="1135245"/>
                </a:xfrm>
                <a:prstGeom prst="arc">
                  <a:avLst>
                    <a:gd name="adj1" fmla="val 17916596"/>
                    <a:gd name="adj2" fmla="val 2117473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円弧 52">
                  <a:extLst>
                    <a:ext uri="{FF2B5EF4-FFF2-40B4-BE49-F238E27FC236}">
                      <a16:creationId xmlns:a16="http://schemas.microsoft.com/office/drawing/2014/main" id="{6918F42E-C47D-4524-B785-C6A12768CF2B}"/>
                    </a:ext>
                  </a:extLst>
                </p:cNvPr>
                <p:cNvSpPr/>
                <p:nvPr/>
              </p:nvSpPr>
              <p:spPr>
                <a:xfrm rot="3742160">
                  <a:off x="3174876" y="3116763"/>
                  <a:ext cx="1133477" cy="1135245"/>
                </a:xfrm>
                <a:prstGeom prst="arc">
                  <a:avLst>
                    <a:gd name="adj1" fmla="val 17916596"/>
                    <a:gd name="adj2" fmla="val 2117473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58" name="タイトル 1">
            <a:extLst>
              <a:ext uri="{FF2B5EF4-FFF2-40B4-BE49-F238E27FC236}">
                <a16:creationId xmlns:a16="http://schemas.microsoft.com/office/drawing/2014/main" id="{465C6D14-1836-41B9-AFFF-1A266F7C3C5D}"/>
              </a:ext>
            </a:extLst>
          </p:cNvPr>
          <p:cNvSpPr txBox="1">
            <a:spLocks/>
          </p:cNvSpPr>
          <p:nvPr/>
        </p:nvSpPr>
        <p:spPr>
          <a:xfrm>
            <a:off x="5288313" y="2713226"/>
            <a:ext cx="80994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たか　　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C45752D-2A1D-4D24-8068-0730B367E74D}"/>
              </a:ext>
            </a:extLst>
          </p:cNvPr>
          <p:cNvSpPr txBox="1">
            <a:spLocks/>
          </p:cNvSpPr>
          <p:nvPr/>
        </p:nvSpPr>
        <p:spPr>
          <a:xfrm>
            <a:off x="5306601" y="2842604"/>
            <a:ext cx="92046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39904DB3-3C61-44B3-AF1F-811FDD44EEA0}"/>
              </a:ext>
            </a:extLst>
          </p:cNvPr>
          <p:cNvGrpSpPr/>
          <p:nvPr/>
        </p:nvGrpSpPr>
        <p:grpSpPr>
          <a:xfrm>
            <a:off x="1173087" y="3538728"/>
            <a:ext cx="3097161" cy="2092316"/>
            <a:chOff x="1603257" y="2831300"/>
            <a:chExt cx="3592369" cy="2607012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38B1B23C-4792-48C8-98D3-C9C9FE17C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10" y="2831300"/>
              <a:ext cx="1905000" cy="1905000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CACC8FF7-412F-4B70-82B8-1BE50563B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626" y="3097239"/>
              <a:ext cx="1905000" cy="1905000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0CDF3147-00D1-49AA-8E65-9C01ABDAE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257" y="3267835"/>
              <a:ext cx="1905000" cy="1905000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8C8234F5-8493-4B1C-B2A1-D99AD744A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57" y="3533313"/>
              <a:ext cx="1946869" cy="1904999"/>
            </a:xfrm>
            <a:prstGeom prst="rect">
              <a:avLst/>
            </a:prstGeom>
          </p:spPr>
        </p:pic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F89527AC-82E9-4703-9055-B83D14D24F09}"/>
              </a:ext>
            </a:extLst>
          </p:cNvPr>
          <p:cNvGrpSpPr/>
          <p:nvPr/>
        </p:nvGrpSpPr>
        <p:grpSpPr>
          <a:xfrm>
            <a:off x="1173087" y="2667746"/>
            <a:ext cx="3097161" cy="2092316"/>
            <a:chOff x="1603257" y="2831300"/>
            <a:chExt cx="3592369" cy="2607012"/>
          </a:xfrm>
        </p:grpSpPr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1CD8FB75-B607-43E3-8348-80275183E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10" y="2831300"/>
              <a:ext cx="1905000" cy="1905000"/>
            </a:xfrm>
            <a:prstGeom prst="rect">
              <a:avLst/>
            </a:prstGeom>
          </p:spPr>
        </p:pic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E60F0B90-FC55-477E-A9A2-CE222D716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626" y="3097239"/>
              <a:ext cx="1905000" cy="1905000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E1E4EE49-FB77-43B5-A852-98A5257DA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257" y="3267835"/>
              <a:ext cx="1905000" cy="190500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04361CD0-468E-401D-AF5B-C04A3BDF0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57" y="3533313"/>
              <a:ext cx="1946869" cy="1904999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BDAF6AE-B063-462C-A0A1-075A63FE6A40}"/>
              </a:ext>
            </a:extLst>
          </p:cNvPr>
          <p:cNvGrpSpPr/>
          <p:nvPr/>
        </p:nvGrpSpPr>
        <p:grpSpPr>
          <a:xfrm>
            <a:off x="1173087" y="1834653"/>
            <a:ext cx="3097161" cy="2092316"/>
            <a:chOff x="1603257" y="2831300"/>
            <a:chExt cx="3592369" cy="2607012"/>
          </a:xfrm>
        </p:grpSpPr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154C8451-BB48-46D6-86B7-28A8478F8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10" y="2831300"/>
              <a:ext cx="1905000" cy="1905000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A8A4E564-85A6-4010-ADA6-3779AF7C5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626" y="3097239"/>
              <a:ext cx="1905000" cy="1905000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5F9F683D-E77B-43F5-B315-54870370A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257" y="3267835"/>
              <a:ext cx="1905000" cy="1905000"/>
            </a:xfrm>
            <a:prstGeom prst="rect">
              <a:avLst/>
            </a:prstGeom>
          </p:spPr>
        </p:pic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0A8C2451-69F1-4E40-9AC0-676579A2F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57" y="3533313"/>
              <a:ext cx="1946869" cy="1904999"/>
            </a:xfrm>
            <a:prstGeom prst="rect">
              <a:avLst/>
            </a:prstGeom>
          </p:spPr>
        </p:pic>
      </p:grpSp>
      <p:sp>
        <p:nvSpPr>
          <p:cNvPr id="84" name="タイトル 1">
            <a:extLst>
              <a:ext uri="{FF2B5EF4-FFF2-40B4-BE49-F238E27FC236}">
                <a16:creationId xmlns:a16="http://schemas.microsoft.com/office/drawing/2014/main" id="{20B7852E-6EDC-42A7-9C9D-BDC0DE8C508A}"/>
              </a:ext>
            </a:extLst>
          </p:cNvPr>
          <p:cNvSpPr txBox="1">
            <a:spLocks/>
          </p:cNvSpPr>
          <p:nvPr/>
        </p:nvSpPr>
        <p:spPr>
          <a:xfrm>
            <a:off x="5288313" y="3448614"/>
            <a:ext cx="859070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たいせき　　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" name="吹き出し: 下矢印 4">
            <a:extLst>
              <a:ext uri="{FF2B5EF4-FFF2-40B4-BE49-F238E27FC236}">
                <a16:creationId xmlns:a16="http://schemas.microsoft.com/office/drawing/2014/main" id="{C01A103C-C446-4FA8-8AEA-3E75FEEBA0AC}"/>
              </a:ext>
            </a:extLst>
          </p:cNvPr>
          <p:cNvSpPr/>
          <p:nvPr/>
        </p:nvSpPr>
        <p:spPr>
          <a:xfrm>
            <a:off x="5717848" y="4523581"/>
            <a:ext cx="2392880" cy="964943"/>
          </a:xfrm>
          <a:prstGeom prst="downArrowCallout">
            <a:avLst/>
          </a:prstGeom>
          <a:solidFill>
            <a:srgbClr val="FF99C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1DBE3A63-560C-4D35-98AF-C420DEF9B643}"/>
              </a:ext>
            </a:extLst>
          </p:cNvPr>
          <p:cNvSpPr txBox="1">
            <a:spLocks/>
          </p:cNvSpPr>
          <p:nvPr/>
        </p:nvSpPr>
        <p:spPr>
          <a:xfrm>
            <a:off x="5717848" y="4264224"/>
            <a:ext cx="6350107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たて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よこ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5717848" y="5441959"/>
            <a:ext cx="6350107" cy="10356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底面積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917474" y="5512959"/>
            <a:ext cx="4976949" cy="964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62864" y="167911"/>
            <a:ext cx="878113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　　　　　 　へんか　　 　　　ひょう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8571220" y="4196902"/>
            <a:ext cx="28882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たか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6090014" y="5453967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ていめんせ</a:t>
            </a:r>
            <a:r>
              <a:rPr lang="ja-JP" altLang="en-US" sz="16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たか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288313" y="3541833"/>
            <a:ext cx="6370550" cy="6549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6543433" y="3446922"/>
            <a:ext cx="1012503" cy="709628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４㎤</a:t>
            </a: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7899696" y="3453547"/>
            <a:ext cx="1012503" cy="709628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８㎤</a:t>
            </a: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9043824" y="3453547"/>
            <a:ext cx="1184698" cy="709628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36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36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BF883B6A-4F4A-41E1-93FA-7F885153DDFD}"/>
              </a:ext>
            </a:extLst>
          </p:cNvPr>
          <p:cNvSpPr txBox="1">
            <a:spLocks/>
          </p:cNvSpPr>
          <p:nvPr/>
        </p:nvSpPr>
        <p:spPr>
          <a:xfrm>
            <a:off x="10379863" y="3453547"/>
            <a:ext cx="1197975" cy="709628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36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16</a:t>
            </a:r>
            <a:r>
              <a:rPr lang="ja-JP" altLang="en-US" sz="36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7C095E8B-3044-4995-8B0B-2F81EEEE4147}"/>
              </a:ext>
            </a:extLst>
          </p:cNvPr>
          <p:cNvSpPr/>
          <p:nvPr/>
        </p:nvSpPr>
        <p:spPr>
          <a:xfrm>
            <a:off x="6297208" y="1442158"/>
            <a:ext cx="1258728" cy="277995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29AA48D0-BE93-4F97-8C8F-56E81383C670}"/>
              </a:ext>
            </a:extLst>
          </p:cNvPr>
          <p:cNvSpPr/>
          <p:nvPr/>
        </p:nvSpPr>
        <p:spPr>
          <a:xfrm>
            <a:off x="7668752" y="1448261"/>
            <a:ext cx="1258728" cy="277995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E5997941-0A1A-4304-AB83-953B9637EF26}"/>
              </a:ext>
            </a:extLst>
          </p:cNvPr>
          <p:cNvSpPr/>
          <p:nvPr/>
        </p:nvSpPr>
        <p:spPr>
          <a:xfrm>
            <a:off x="9040296" y="1451652"/>
            <a:ext cx="1258728" cy="277995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EE156F7C-7CBE-4CAC-B6DE-3252815498E0}"/>
              </a:ext>
            </a:extLst>
          </p:cNvPr>
          <p:cNvSpPr/>
          <p:nvPr/>
        </p:nvSpPr>
        <p:spPr>
          <a:xfrm>
            <a:off x="10349579" y="1451652"/>
            <a:ext cx="1258728" cy="277995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96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5" grpId="0"/>
      <p:bldP spid="87" grpId="0"/>
      <p:bldP spid="4" grpId="0" animBg="1"/>
      <p:bldP spid="57" grpId="0"/>
      <p:bldP spid="59" grpId="0"/>
      <p:bldP spid="61" grpId="0"/>
      <p:bldP spid="62" grpId="0"/>
      <p:bldP spid="63" grpId="0"/>
      <p:bldP spid="64" grpId="0"/>
      <p:bldP spid="6" grpId="0" animBg="1"/>
      <p:bldP spid="6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 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744106" y="1600222"/>
            <a:ext cx="3442429" cy="3119655"/>
            <a:chOff x="1365474" y="2031518"/>
            <a:chExt cx="3442429" cy="3119655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898211" y="3107333"/>
              <a:ext cx="909692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５ｃｍ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365474" y="2031518"/>
              <a:ext cx="2962697" cy="3119655"/>
              <a:chOff x="1365474" y="2031518"/>
              <a:chExt cx="2962697" cy="3119655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F6A1402E-F1E4-4AA6-8981-CFB6D4EA8E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474" y="2031518"/>
                <a:ext cx="2857500" cy="2857500"/>
              </a:xfrm>
              <a:prstGeom prst="rect">
                <a:avLst/>
              </a:prstGeom>
            </p:spPr>
          </p:pic>
          <p:sp>
            <p:nvSpPr>
              <p:cNvPr id="35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03139" y="4497542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５ｃｍ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528760" y="4107003"/>
                <a:ext cx="954213" cy="1044170"/>
                <a:chOff x="1528760" y="4107003"/>
                <a:chExt cx="954213" cy="1044170"/>
              </a:xfrm>
            </p:grpSpPr>
            <p:sp>
              <p:nvSpPr>
                <p:cNvPr id="34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73281" y="4664736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５ｃｍ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37" name="円弧 36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528760" y="4107003"/>
                  <a:ext cx="752025" cy="701450"/>
                </a:xfrm>
                <a:prstGeom prst="arc">
                  <a:avLst>
                    <a:gd name="adj1" fmla="val 17916596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941618" y="38622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7646606">
                <a:off x="2708245" y="3778209"/>
                <a:ext cx="1133477" cy="1135245"/>
              </a:xfrm>
              <a:prstGeom prst="arc">
                <a:avLst>
                  <a:gd name="adj1" fmla="val 1848215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弧 13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105458">
                <a:off x="2952722" y="3675776"/>
                <a:ext cx="1133477" cy="1135245"/>
              </a:xfrm>
              <a:prstGeom prst="arc">
                <a:avLst>
                  <a:gd name="adj1" fmla="val 17916596"/>
                  <a:gd name="adj2" fmla="val 204545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弧 15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3194694" y="245712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弧 16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3742160">
                <a:off x="3174876" y="3116763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5483703" y="1682342"/>
            <a:ext cx="2562631" cy="2716909"/>
            <a:chOff x="3927168" y="2415054"/>
            <a:chExt cx="2442965" cy="271690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934430" y="3715916"/>
              <a:ext cx="2435703" cy="1416047"/>
              <a:chOff x="3431698" y="2994544"/>
              <a:chExt cx="3846259" cy="2137183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3431698" y="2994544"/>
                <a:ext cx="2556048" cy="1769171"/>
                <a:chOff x="1996244" y="4697629"/>
                <a:chExt cx="2556048" cy="1769171"/>
              </a:xfrm>
            </p:grpSpPr>
            <p:grpSp>
              <p:nvGrpSpPr>
                <p:cNvPr id="66" name="グループ化 65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3911" y="4697629"/>
                  <a:ext cx="1608381" cy="1187295"/>
                  <a:chOff x="1601222" y="2848906"/>
                  <a:chExt cx="3598360" cy="2587312"/>
                </a:xfrm>
              </p:grpSpPr>
              <p:pic>
                <p:nvPicPr>
                  <p:cNvPr id="67" name="図 6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6482" y="2848906"/>
                    <a:ext cx="1983637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68" name="図 67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94584" y="3106193"/>
                    <a:ext cx="1904998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69" name="図 68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1222" y="3257229"/>
                    <a:ext cx="1905000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70" name="図 69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365" y="3531219"/>
                    <a:ext cx="1946869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1" name="グループ化 70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6465" y="5082480"/>
                  <a:ext cx="1575488" cy="1179957"/>
                  <a:chOff x="1641084" y="2818319"/>
                  <a:chExt cx="3524771" cy="2571324"/>
                </a:xfrm>
              </p:grpSpPr>
              <p:pic>
                <p:nvPicPr>
                  <p:cNvPr id="72" name="図 71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3624" y="2818319"/>
                    <a:ext cx="1983640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73" name="図 72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74" name="図 73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41084" y="3246643"/>
                    <a:ext cx="1905001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75" name="図 74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81709" y="3484643"/>
                    <a:ext cx="1946869" cy="19050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6" name="グループ化 75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6244" y="5476280"/>
                  <a:ext cx="1287168" cy="990520"/>
                  <a:chOff x="2343652" y="2823427"/>
                  <a:chExt cx="2879724" cy="2158509"/>
                </a:xfrm>
              </p:grpSpPr>
              <p:pic>
                <p:nvPicPr>
                  <p:cNvPr id="77" name="図 7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43652" y="2823427"/>
                    <a:ext cx="1983642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78" name="図 77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18376" y="3076937"/>
                    <a:ext cx="1905000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81" name="グループ化 80"/>
              <p:cNvGrpSpPr/>
              <p:nvPr/>
            </p:nvGrpSpPr>
            <p:grpSpPr>
              <a:xfrm>
                <a:off x="4241374" y="3233185"/>
                <a:ext cx="2584407" cy="1780816"/>
                <a:chOff x="1973482" y="4702130"/>
                <a:chExt cx="2584407" cy="1780816"/>
              </a:xfrm>
            </p:grpSpPr>
            <p:grpSp>
              <p:nvGrpSpPr>
                <p:cNvPr id="82" name="グループ化 81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4820" y="4702130"/>
                  <a:ext cx="1613069" cy="1187281"/>
                  <a:chOff x="1603257" y="2858715"/>
                  <a:chExt cx="3608848" cy="2587282"/>
                </a:xfrm>
              </p:grpSpPr>
              <p:pic>
                <p:nvPicPr>
                  <p:cNvPr id="91" name="図 90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84892" y="2858715"/>
                    <a:ext cx="1983638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92" name="図 91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07107" y="3125066"/>
                    <a:ext cx="1904998" cy="1905001"/>
                  </a:xfrm>
                  <a:prstGeom prst="rect">
                    <a:avLst/>
                  </a:prstGeom>
                </p:spPr>
              </p:pic>
              <p:pic>
                <p:nvPicPr>
                  <p:cNvPr id="93" name="図 92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3257" y="3302373"/>
                    <a:ext cx="1904999" cy="1904999"/>
                  </a:xfrm>
                  <a:prstGeom prst="rect">
                    <a:avLst/>
                  </a:prstGeom>
                </p:spPr>
              </p:pic>
              <p:pic>
                <p:nvPicPr>
                  <p:cNvPr id="94" name="図 93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5753" y="3540996"/>
                    <a:ext cx="1946870" cy="19050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3" name="グループ化 82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1111" y="5102495"/>
                  <a:ext cx="1580841" cy="1172896"/>
                  <a:chOff x="1629107" y="2861935"/>
                  <a:chExt cx="3536748" cy="2555937"/>
                </a:xfrm>
              </p:grpSpPr>
              <p:pic>
                <p:nvPicPr>
                  <p:cNvPr id="87" name="図 8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333" y="2861935"/>
                    <a:ext cx="1983639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88" name="図 87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89" name="図 88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9107" y="3237169"/>
                    <a:ext cx="1904998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90" name="図 89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44546" y="3512874"/>
                    <a:ext cx="1946870" cy="190499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4" name="グループ化 8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73482" y="5476255"/>
                  <a:ext cx="1311023" cy="1006691"/>
                  <a:chOff x="2292727" y="2823368"/>
                  <a:chExt cx="2933096" cy="2193745"/>
                </a:xfrm>
              </p:grpSpPr>
              <p:pic>
                <p:nvPicPr>
                  <p:cNvPr id="85" name="図 84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92727" y="2823368"/>
                    <a:ext cx="1983638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86" name="図 85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0824" y="3112114"/>
                    <a:ext cx="1904999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95" name="グループ化 94"/>
              <p:cNvGrpSpPr/>
              <p:nvPr/>
            </p:nvGrpSpPr>
            <p:grpSpPr>
              <a:xfrm>
                <a:off x="5120585" y="3474341"/>
                <a:ext cx="2157372" cy="1657386"/>
                <a:chOff x="1989450" y="4699266"/>
                <a:chExt cx="2157372" cy="1657386"/>
              </a:xfrm>
            </p:grpSpPr>
            <p:grpSp>
              <p:nvGrpSpPr>
                <p:cNvPr id="96" name="グループ化 95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68214" y="4699266"/>
                  <a:ext cx="1178608" cy="1067195"/>
                  <a:chOff x="1655597" y="2852475"/>
                  <a:chExt cx="2636851" cy="2325596"/>
                </a:xfrm>
              </p:grpSpPr>
              <p:pic>
                <p:nvPicPr>
                  <p:cNvPr id="105" name="図 104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8810" y="2852475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07" name="図 106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55597" y="3273072"/>
                    <a:ext cx="1905001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7" name="グループ化 96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14154" y="5099509"/>
                  <a:ext cx="1191504" cy="1066417"/>
                  <a:chOff x="1591169" y="2855428"/>
                  <a:chExt cx="2665700" cy="2323902"/>
                </a:xfrm>
              </p:grpSpPr>
              <p:pic>
                <p:nvPicPr>
                  <p:cNvPr id="101" name="図 100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231" y="2855428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03" name="図 102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1169" y="3274331"/>
                    <a:ext cx="1904998" cy="1904999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9" name="図 98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89450" y="5485396"/>
                  <a:ext cx="886639" cy="87125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09" name="グループ化 108"/>
            <p:cNvGrpSpPr/>
            <p:nvPr/>
          </p:nvGrpSpPr>
          <p:grpSpPr>
            <a:xfrm>
              <a:off x="3934431" y="3386288"/>
              <a:ext cx="2434680" cy="1416047"/>
              <a:chOff x="3431698" y="2994544"/>
              <a:chExt cx="3858965" cy="2137183"/>
            </a:xfrm>
          </p:grpSpPr>
          <p:grpSp>
            <p:nvGrpSpPr>
              <p:cNvPr id="110" name="グループ化 109"/>
              <p:cNvGrpSpPr/>
              <p:nvPr/>
            </p:nvGrpSpPr>
            <p:grpSpPr>
              <a:xfrm>
                <a:off x="3431698" y="2994544"/>
                <a:ext cx="2556048" cy="1769171"/>
                <a:chOff x="1996244" y="4697629"/>
                <a:chExt cx="2556048" cy="1769171"/>
              </a:xfrm>
            </p:grpSpPr>
            <p:grpSp>
              <p:nvGrpSpPr>
                <p:cNvPr id="133" name="グループ化 132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3911" y="4697629"/>
                  <a:ext cx="1608381" cy="1187295"/>
                  <a:chOff x="1601222" y="2848906"/>
                  <a:chExt cx="3598360" cy="2587312"/>
                </a:xfrm>
              </p:grpSpPr>
              <p:pic>
                <p:nvPicPr>
                  <p:cNvPr id="142" name="図 141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6482" y="2848906"/>
                    <a:ext cx="1983637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143" name="図 142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94584" y="3106193"/>
                    <a:ext cx="1904998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44" name="図 143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1222" y="3257229"/>
                    <a:ext cx="1905000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145" name="図 144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365" y="3531219"/>
                    <a:ext cx="1946869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34" name="グループ化 13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6465" y="5082480"/>
                  <a:ext cx="1575488" cy="1179957"/>
                  <a:chOff x="1641084" y="2818319"/>
                  <a:chExt cx="3524771" cy="2571324"/>
                </a:xfrm>
              </p:grpSpPr>
              <p:pic>
                <p:nvPicPr>
                  <p:cNvPr id="138" name="図 137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3624" y="2818319"/>
                    <a:ext cx="1983640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139" name="図 138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40" name="図 139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41084" y="3246643"/>
                    <a:ext cx="1905001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41" name="図 140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81709" y="3484643"/>
                    <a:ext cx="1946869" cy="19050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6244" y="5476280"/>
                  <a:ext cx="1287168" cy="990520"/>
                  <a:chOff x="2343652" y="2823427"/>
                  <a:chExt cx="2879724" cy="2158509"/>
                </a:xfrm>
              </p:grpSpPr>
              <p:pic>
                <p:nvPicPr>
                  <p:cNvPr id="136" name="図 135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43652" y="2823427"/>
                    <a:ext cx="1983642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37" name="図 136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18376" y="3076937"/>
                    <a:ext cx="1905000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11" name="グループ化 110"/>
              <p:cNvGrpSpPr/>
              <p:nvPr/>
            </p:nvGrpSpPr>
            <p:grpSpPr>
              <a:xfrm>
                <a:off x="4261766" y="3233185"/>
                <a:ext cx="2564015" cy="1780814"/>
                <a:chOff x="1993874" y="4702130"/>
                <a:chExt cx="2564015" cy="1780814"/>
              </a:xfrm>
            </p:grpSpPr>
            <p:grpSp>
              <p:nvGrpSpPr>
                <p:cNvPr id="120" name="グループ化 119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4820" y="4702130"/>
                  <a:ext cx="1613069" cy="1187281"/>
                  <a:chOff x="1603257" y="2858715"/>
                  <a:chExt cx="3608848" cy="2587282"/>
                </a:xfrm>
              </p:grpSpPr>
              <p:pic>
                <p:nvPicPr>
                  <p:cNvPr id="129" name="図 128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84892" y="2858715"/>
                    <a:ext cx="1983638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130" name="図 129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07107" y="3125066"/>
                    <a:ext cx="1904998" cy="1905001"/>
                  </a:xfrm>
                  <a:prstGeom prst="rect">
                    <a:avLst/>
                  </a:prstGeom>
                </p:spPr>
              </p:pic>
              <p:pic>
                <p:nvPicPr>
                  <p:cNvPr id="131" name="図 130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3257" y="3302373"/>
                    <a:ext cx="1904999" cy="1904999"/>
                  </a:xfrm>
                  <a:prstGeom prst="rect">
                    <a:avLst/>
                  </a:prstGeom>
                </p:spPr>
              </p:pic>
              <p:pic>
                <p:nvPicPr>
                  <p:cNvPr id="132" name="図 131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5753" y="3540996"/>
                    <a:ext cx="1946870" cy="19050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21" name="グループ化 120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1111" y="5102495"/>
                  <a:ext cx="1580841" cy="1172896"/>
                  <a:chOff x="1629107" y="2861935"/>
                  <a:chExt cx="3536748" cy="2555937"/>
                </a:xfrm>
              </p:grpSpPr>
              <p:pic>
                <p:nvPicPr>
                  <p:cNvPr id="125" name="図 124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333" y="2861935"/>
                    <a:ext cx="1983639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26" name="図 125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27" name="図 126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9107" y="3237169"/>
                    <a:ext cx="1904998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128" name="図 127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44546" y="3512874"/>
                    <a:ext cx="1946870" cy="190499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22" name="グループ化 121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3874" y="5480522"/>
                  <a:ext cx="1290632" cy="1002422"/>
                  <a:chOff x="2338348" y="2832669"/>
                  <a:chExt cx="2887475" cy="2184444"/>
                </a:xfrm>
              </p:grpSpPr>
              <p:pic>
                <p:nvPicPr>
                  <p:cNvPr id="123" name="図 122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8348" y="2832669"/>
                    <a:ext cx="1983639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124" name="図 123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0824" y="3112114"/>
                    <a:ext cx="1904999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12" name="グループ化 111"/>
              <p:cNvGrpSpPr/>
              <p:nvPr/>
            </p:nvGrpSpPr>
            <p:grpSpPr>
              <a:xfrm>
                <a:off x="5120585" y="3475013"/>
                <a:ext cx="2170078" cy="1656714"/>
                <a:chOff x="1989450" y="4699938"/>
                <a:chExt cx="2170078" cy="1656714"/>
              </a:xfrm>
            </p:grpSpPr>
            <p:grpSp>
              <p:nvGrpSpPr>
                <p:cNvPr id="113" name="グループ化 112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68214" y="4699938"/>
                  <a:ext cx="1191314" cy="1066524"/>
                  <a:chOff x="1655597" y="2853938"/>
                  <a:chExt cx="2665277" cy="2324133"/>
                </a:xfrm>
              </p:grpSpPr>
              <p:pic>
                <p:nvPicPr>
                  <p:cNvPr id="118" name="図 117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7237" y="2853938"/>
                    <a:ext cx="1983637" cy="1898611"/>
                  </a:xfrm>
                  <a:prstGeom prst="rect">
                    <a:avLst/>
                  </a:prstGeom>
                </p:spPr>
              </p:pic>
              <p:pic>
                <p:nvPicPr>
                  <p:cNvPr id="119" name="図 118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55597" y="3273072"/>
                    <a:ext cx="1905001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4" name="グループ化 11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14154" y="5099509"/>
                  <a:ext cx="1191504" cy="1066417"/>
                  <a:chOff x="1591169" y="2855428"/>
                  <a:chExt cx="2665700" cy="2323902"/>
                </a:xfrm>
              </p:grpSpPr>
              <p:pic>
                <p:nvPicPr>
                  <p:cNvPr id="116" name="図 115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231" y="2855428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17" name="図 116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1169" y="3274331"/>
                    <a:ext cx="1904998" cy="1904999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5" name="図 114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89450" y="5485396"/>
                  <a:ext cx="886639" cy="87125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46" name="グループ化 145"/>
            <p:cNvGrpSpPr/>
            <p:nvPr/>
          </p:nvGrpSpPr>
          <p:grpSpPr>
            <a:xfrm>
              <a:off x="3934430" y="3058249"/>
              <a:ext cx="2434680" cy="1416047"/>
              <a:chOff x="3431698" y="2994544"/>
              <a:chExt cx="3858965" cy="2137183"/>
            </a:xfrm>
          </p:grpSpPr>
          <p:grpSp>
            <p:nvGrpSpPr>
              <p:cNvPr id="147" name="グループ化 146"/>
              <p:cNvGrpSpPr/>
              <p:nvPr/>
            </p:nvGrpSpPr>
            <p:grpSpPr>
              <a:xfrm>
                <a:off x="3431698" y="2994544"/>
                <a:ext cx="2556048" cy="1769171"/>
                <a:chOff x="1996244" y="4697629"/>
                <a:chExt cx="2556048" cy="1769171"/>
              </a:xfrm>
            </p:grpSpPr>
            <p:grpSp>
              <p:nvGrpSpPr>
                <p:cNvPr id="170" name="グループ化 169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3911" y="4697629"/>
                  <a:ext cx="1608381" cy="1187295"/>
                  <a:chOff x="1601222" y="2848906"/>
                  <a:chExt cx="3598360" cy="2587312"/>
                </a:xfrm>
              </p:grpSpPr>
              <p:pic>
                <p:nvPicPr>
                  <p:cNvPr id="179" name="図 178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6482" y="2848906"/>
                    <a:ext cx="1983637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180" name="図 179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94584" y="3106193"/>
                    <a:ext cx="1904998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81" name="図 180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1222" y="3257229"/>
                    <a:ext cx="1905000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182" name="図 181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365" y="3531219"/>
                    <a:ext cx="1946869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1" name="グループ化 170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6465" y="5082480"/>
                  <a:ext cx="1575488" cy="1179957"/>
                  <a:chOff x="1641084" y="2818319"/>
                  <a:chExt cx="3524771" cy="2571324"/>
                </a:xfrm>
              </p:grpSpPr>
              <p:pic>
                <p:nvPicPr>
                  <p:cNvPr id="175" name="図 174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3624" y="2818319"/>
                    <a:ext cx="1983640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176" name="図 175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77" name="図 176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41084" y="3246643"/>
                    <a:ext cx="1905001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78" name="図 177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81709" y="3484643"/>
                    <a:ext cx="1946869" cy="19050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2" name="グループ化 171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6244" y="5476280"/>
                  <a:ext cx="1287168" cy="990520"/>
                  <a:chOff x="2343652" y="2823427"/>
                  <a:chExt cx="2879724" cy="2158509"/>
                </a:xfrm>
              </p:grpSpPr>
              <p:pic>
                <p:nvPicPr>
                  <p:cNvPr id="173" name="図 172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43652" y="2823427"/>
                    <a:ext cx="1983642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74" name="図 173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18376" y="3076937"/>
                    <a:ext cx="1905000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48" name="グループ化 147"/>
              <p:cNvGrpSpPr/>
              <p:nvPr/>
            </p:nvGrpSpPr>
            <p:grpSpPr>
              <a:xfrm>
                <a:off x="4261766" y="3233185"/>
                <a:ext cx="2564015" cy="1780814"/>
                <a:chOff x="1993874" y="4702130"/>
                <a:chExt cx="2564015" cy="1780814"/>
              </a:xfrm>
            </p:grpSpPr>
            <p:grpSp>
              <p:nvGrpSpPr>
                <p:cNvPr id="157" name="グループ化 156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4820" y="4702130"/>
                  <a:ext cx="1613069" cy="1187281"/>
                  <a:chOff x="1603257" y="2858715"/>
                  <a:chExt cx="3608848" cy="2587282"/>
                </a:xfrm>
              </p:grpSpPr>
              <p:pic>
                <p:nvPicPr>
                  <p:cNvPr id="166" name="図 165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84892" y="2858715"/>
                    <a:ext cx="1983638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167" name="図 166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07107" y="3125066"/>
                    <a:ext cx="1904998" cy="1905001"/>
                  </a:xfrm>
                  <a:prstGeom prst="rect">
                    <a:avLst/>
                  </a:prstGeom>
                </p:spPr>
              </p:pic>
              <p:pic>
                <p:nvPicPr>
                  <p:cNvPr id="168" name="図 167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3257" y="3302373"/>
                    <a:ext cx="1904999" cy="1904999"/>
                  </a:xfrm>
                  <a:prstGeom prst="rect">
                    <a:avLst/>
                  </a:prstGeom>
                </p:spPr>
              </p:pic>
              <p:pic>
                <p:nvPicPr>
                  <p:cNvPr id="169" name="図 168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5753" y="3540996"/>
                    <a:ext cx="1946870" cy="19050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58" name="グループ化 157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1111" y="5102495"/>
                  <a:ext cx="1580841" cy="1172896"/>
                  <a:chOff x="1629107" y="2861935"/>
                  <a:chExt cx="3536748" cy="2555937"/>
                </a:xfrm>
              </p:grpSpPr>
              <p:pic>
                <p:nvPicPr>
                  <p:cNvPr id="162" name="図 161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333" y="2861935"/>
                    <a:ext cx="1983639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63" name="図 162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164" name="図 163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9107" y="3237169"/>
                    <a:ext cx="1904998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165" name="図 164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44546" y="3512874"/>
                    <a:ext cx="1946870" cy="190499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59" name="グループ化 158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3874" y="5480522"/>
                  <a:ext cx="1290632" cy="1002422"/>
                  <a:chOff x="2338348" y="2832669"/>
                  <a:chExt cx="2887475" cy="2184444"/>
                </a:xfrm>
              </p:grpSpPr>
              <p:pic>
                <p:nvPicPr>
                  <p:cNvPr id="160" name="図 159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8348" y="2832669"/>
                    <a:ext cx="1983639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161" name="図 160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0824" y="3112114"/>
                    <a:ext cx="1904999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49" name="グループ化 148"/>
              <p:cNvGrpSpPr/>
              <p:nvPr/>
            </p:nvGrpSpPr>
            <p:grpSpPr>
              <a:xfrm>
                <a:off x="5120585" y="3475013"/>
                <a:ext cx="2170078" cy="1656714"/>
                <a:chOff x="1989450" y="4699938"/>
                <a:chExt cx="2170078" cy="1656714"/>
              </a:xfrm>
            </p:grpSpPr>
            <p:grpSp>
              <p:nvGrpSpPr>
                <p:cNvPr id="150" name="グループ化 149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68214" y="4699938"/>
                  <a:ext cx="1191314" cy="1066524"/>
                  <a:chOff x="1655597" y="2853938"/>
                  <a:chExt cx="2665277" cy="2324133"/>
                </a:xfrm>
              </p:grpSpPr>
              <p:pic>
                <p:nvPicPr>
                  <p:cNvPr id="155" name="図 154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7237" y="2853938"/>
                    <a:ext cx="1983637" cy="1898611"/>
                  </a:xfrm>
                  <a:prstGeom prst="rect">
                    <a:avLst/>
                  </a:prstGeom>
                </p:spPr>
              </p:pic>
              <p:pic>
                <p:nvPicPr>
                  <p:cNvPr id="156" name="図 155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55597" y="3273072"/>
                    <a:ext cx="1905001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51" name="グループ化 150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14154" y="5099509"/>
                  <a:ext cx="1191504" cy="1066417"/>
                  <a:chOff x="1591169" y="2855428"/>
                  <a:chExt cx="2665700" cy="2323902"/>
                </a:xfrm>
              </p:grpSpPr>
              <p:pic>
                <p:nvPicPr>
                  <p:cNvPr id="153" name="図 152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231" y="2855428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54" name="図 153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1169" y="3274331"/>
                    <a:ext cx="1904998" cy="1904999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52" name="図 151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89450" y="5485396"/>
                  <a:ext cx="886639" cy="87125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83" name="グループ化 182"/>
            <p:cNvGrpSpPr/>
            <p:nvPr/>
          </p:nvGrpSpPr>
          <p:grpSpPr>
            <a:xfrm>
              <a:off x="3927168" y="2737830"/>
              <a:ext cx="2434680" cy="1416047"/>
              <a:chOff x="3431698" y="2994544"/>
              <a:chExt cx="3858965" cy="2137183"/>
            </a:xfrm>
          </p:grpSpPr>
          <p:grpSp>
            <p:nvGrpSpPr>
              <p:cNvPr id="184" name="グループ化 183"/>
              <p:cNvGrpSpPr/>
              <p:nvPr/>
            </p:nvGrpSpPr>
            <p:grpSpPr>
              <a:xfrm>
                <a:off x="3431698" y="2994544"/>
                <a:ext cx="2556048" cy="1769171"/>
                <a:chOff x="1996244" y="4697629"/>
                <a:chExt cx="2556048" cy="1769171"/>
              </a:xfrm>
            </p:grpSpPr>
            <p:grpSp>
              <p:nvGrpSpPr>
                <p:cNvPr id="207" name="グループ化 206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3911" y="4697629"/>
                  <a:ext cx="1608381" cy="1187295"/>
                  <a:chOff x="1601222" y="2848906"/>
                  <a:chExt cx="3598360" cy="2587312"/>
                </a:xfrm>
              </p:grpSpPr>
              <p:pic>
                <p:nvPicPr>
                  <p:cNvPr id="216" name="図 215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6482" y="2848906"/>
                    <a:ext cx="1983637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217" name="図 216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94584" y="3106193"/>
                    <a:ext cx="1904998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18" name="図 217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1222" y="3257229"/>
                    <a:ext cx="1905000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219" name="図 218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365" y="3531219"/>
                    <a:ext cx="1946869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08" name="グループ化 207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6465" y="5082480"/>
                  <a:ext cx="1575488" cy="1179957"/>
                  <a:chOff x="1641084" y="2818319"/>
                  <a:chExt cx="3524771" cy="2571324"/>
                </a:xfrm>
              </p:grpSpPr>
              <p:pic>
                <p:nvPicPr>
                  <p:cNvPr id="212" name="図 211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3624" y="2818319"/>
                    <a:ext cx="1983640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213" name="図 212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14" name="図 213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41084" y="3246643"/>
                    <a:ext cx="1905001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15" name="図 214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81709" y="3484643"/>
                    <a:ext cx="1946869" cy="19050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09" name="グループ化 208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6244" y="5476280"/>
                  <a:ext cx="1287168" cy="990520"/>
                  <a:chOff x="2343652" y="2823427"/>
                  <a:chExt cx="2879724" cy="2158509"/>
                </a:xfrm>
              </p:grpSpPr>
              <p:pic>
                <p:nvPicPr>
                  <p:cNvPr id="210" name="図 209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43652" y="2823427"/>
                    <a:ext cx="1983642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211" name="図 210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18376" y="3076937"/>
                    <a:ext cx="1905000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85" name="グループ化 184"/>
              <p:cNvGrpSpPr/>
              <p:nvPr/>
            </p:nvGrpSpPr>
            <p:grpSpPr>
              <a:xfrm>
                <a:off x="4261766" y="3233185"/>
                <a:ext cx="2564015" cy="1780814"/>
                <a:chOff x="1993874" y="4702130"/>
                <a:chExt cx="2564015" cy="1780814"/>
              </a:xfrm>
            </p:grpSpPr>
            <p:grpSp>
              <p:nvGrpSpPr>
                <p:cNvPr id="194" name="グループ化 19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4820" y="4702130"/>
                  <a:ext cx="1613069" cy="1187281"/>
                  <a:chOff x="1603257" y="2858715"/>
                  <a:chExt cx="3608848" cy="2587282"/>
                </a:xfrm>
              </p:grpSpPr>
              <p:pic>
                <p:nvPicPr>
                  <p:cNvPr id="203" name="図 202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84892" y="2858715"/>
                    <a:ext cx="1983638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204" name="図 203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07107" y="3125066"/>
                    <a:ext cx="1904998" cy="1905001"/>
                  </a:xfrm>
                  <a:prstGeom prst="rect">
                    <a:avLst/>
                  </a:prstGeom>
                </p:spPr>
              </p:pic>
              <p:pic>
                <p:nvPicPr>
                  <p:cNvPr id="205" name="図 204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3257" y="3302373"/>
                    <a:ext cx="1904999" cy="1904999"/>
                  </a:xfrm>
                  <a:prstGeom prst="rect">
                    <a:avLst/>
                  </a:prstGeom>
                </p:spPr>
              </p:pic>
              <p:pic>
                <p:nvPicPr>
                  <p:cNvPr id="206" name="図 205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5753" y="3540996"/>
                    <a:ext cx="1946870" cy="19050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5" name="グループ化 194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1111" y="5102495"/>
                  <a:ext cx="1580841" cy="1172896"/>
                  <a:chOff x="1629107" y="2861935"/>
                  <a:chExt cx="3536748" cy="2555937"/>
                </a:xfrm>
              </p:grpSpPr>
              <p:pic>
                <p:nvPicPr>
                  <p:cNvPr id="199" name="図 198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333" y="2861935"/>
                    <a:ext cx="1983639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200" name="図 199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01" name="図 200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9107" y="3237169"/>
                    <a:ext cx="1904998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202" name="図 201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44546" y="3512874"/>
                    <a:ext cx="1946870" cy="190499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6" name="グループ化 195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3874" y="5480522"/>
                  <a:ext cx="1290632" cy="1002422"/>
                  <a:chOff x="2338348" y="2832669"/>
                  <a:chExt cx="2887475" cy="2184444"/>
                </a:xfrm>
              </p:grpSpPr>
              <p:pic>
                <p:nvPicPr>
                  <p:cNvPr id="197" name="図 19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8348" y="2832669"/>
                    <a:ext cx="1983639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198" name="図 197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0824" y="3112114"/>
                    <a:ext cx="1904999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86" name="グループ化 185"/>
              <p:cNvGrpSpPr/>
              <p:nvPr/>
            </p:nvGrpSpPr>
            <p:grpSpPr>
              <a:xfrm>
                <a:off x="5120585" y="3475013"/>
                <a:ext cx="2170078" cy="1656714"/>
                <a:chOff x="1989450" y="4699938"/>
                <a:chExt cx="2170078" cy="1656714"/>
              </a:xfrm>
            </p:grpSpPr>
            <p:grpSp>
              <p:nvGrpSpPr>
                <p:cNvPr id="187" name="グループ化 186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68214" y="4699938"/>
                  <a:ext cx="1191314" cy="1066524"/>
                  <a:chOff x="1655597" y="2853938"/>
                  <a:chExt cx="2665277" cy="2324133"/>
                </a:xfrm>
              </p:grpSpPr>
              <p:pic>
                <p:nvPicPr>
                  <p:cNvPr id="192" name="図 191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7237" y="2853938"/>
                    <a:ext cx="1983637" cy="1898611"/>
                  </a:xfrm>
                  <a:prstGeom prst="rect">
                    <a:avLst/>
                  </a:prstGeom>
                </p:spPr>
              </p:pic>
              <p:pic>
                <p:nvPicPr>
                  <p:cNvPr id="193" name="図 192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55597" y="3273072"/>
                    <a:ext cx="1905001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88" name="グループ化 187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14154" y="5099509"/>
                  <a:ext cx="1191504" cy="1066417"/>
                  <a:chOff x="1591169" y="2855428"/>
                  <a:chExt cx="2665700" cy="2323902"/>
                </a:xfrm>
              </p:grpSpPr>
              <p:pic>
                <p:nvPicPr>
                  <p:cNvPr id="190" name="図 189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231" y="2855428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191" name="図 190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1169" y="3274331"/>
                    <a:ext cx="1904998" cy="1904999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89" name="図 188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89450" y="5485396"/>
                  <a:ext cx="886639" cy="87125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20" name="グループ化 219"/>
            <p:cNvGrpSpPr/>
            <p:nvPr/>
          </p:nvGrpSpPr>
          <p:grpSpPr>
            <a:xfrm>
              <a:off x="3929078" y="2415054"/>
              <a:ext cx="2434680" cy="1409414"/>
              <a:chOff x="3431698" y="2994544"/>
              <a:chExt cx="3858965" cy="2127172"/>
            </a:xfrm>
          </p:grpSpPr>
          <p:grpSp>
            <p:nvGrpSpPr>
              <p:cNvPr id="221" name="グループ化 220"/>
              <p:cNvGrpSpPr/>
              <p:nvPr/>
            </p:nvGrpSpPr>
            <p:grpSpPr>
              <a:xfrm>
                <a:off x="3431698" y="2994544"/>
                <a:ext cx="2556048" cy="1769171"/>
                <a:chOff x="1996244" y="4697629"/>
                <a:chExt cx="2556048" cy="1769171"/>
              </a:xfrm>
            </p:grpSpPr>
            <p:grpSp>
              <p:nvGrpSpPr>
                <p:cNvPr id="244" name="グループ化 24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3911" y="4697629"/>
                  <a:ext cx="1608381" cy="1187295"/>
                  <a:chOff x="1601222" y="2848906"/>
                  <a:chExt cx="3598360" cy="2587312"/>
                </a:xfrm>
              </p:grpSpPr>
              <p:pic>
                <p:nvPicPr>
                  <p:cNvPr id="253" name="図 252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6482" y="2848906"/>
                    <a:ext cx="1983637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254" name="図 253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94584" y="3106193"/>
                    <a:ext cx="1904998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55" name="図 254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1222" y="3257229"/>
                    <a:ext cx="1905000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256" name="図 255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365" y="3531219"/>
                    <a:ext cx="1946869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5" name="グループ化 244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6465" y="5082480"/>
                  <a:ext cx="1575488" cy="1179957"/>
                  <a:chOff x="1641084" y="2818319"/>
                  <a:chExt cx="3524771" cy="2571324"/>
                </a:xfrm>
              </p:grpSpPr>
              <p:pic>
                <p:nvPicPr>
                  <p:cNvPr id="249" name="図 248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03624" y="2818319"/>
                    <a:ext cx="1983640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250" name="図 249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51" name="図 250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41084" y="3246643"/>
                    <a:ext cx="1905001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52" name="図 251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81709" y="3484643"/>
                    <a:ext cx="1946869" cy="19050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6" name="グループ化 245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6244" y="5476280"/>
                  <a:ext cx="1287168" cy="990520"/>
                  <a:chOff x="2343652" y="2823427"/>
                  <a:chExt cx="2879724" cy="2158509"/>
                </a:xfrm>
              </p:grpSpPr>
              <p:pic>
                <p:nvPicPr>
                  <p:cNvPr id="247" name="図 24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43652" y="2823427"/>
                    <a:ext cx="1983642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248" name="図 247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18376" y="3076937"/>
                    <a:ext cx="1905000" cy="19049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2" name="グループ化 221"/>
              <p:cNvGrpSpPr/>
              <p:nvPr/>
            </p:nvGrpSpPr>
            <p:grpSpPr>
              <a:xfrm>
                <a:off x="4261766" y="3233185"/>
                <a:ext cx="2564015" cy="1764517"/>
                <a:chOff x="1993874" y="4702130"/>
                <a:chExt cx="2564015" cy="1764517"/>
              </a:xfrm>
            </p:grpSpPr>
            <p:grpSp>
              <p:nvGrpSpPr>
                <p:cNvPr id="231" name="グループ化 230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44820" y="4702130"/>
                  <a:ext cx="1613069" cy="1187281"/>
                  <a:chOff x="1603257" y="2858715"/>
                  <a:chExt cx="3608848" cy="2587282"/>
                </a:xfrm>
              </p:grpSpPr>
              <p:pic>
                <p:nvPicPr>
                  <p:cNvPr id="240" name="図 239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84892" y="2858715"/>
                    <a:ext cx="1983638" cy="1898614"/>
                  </a:xfrm>
                  <a:prstGeom prst="rect">
                    <a:avLst/>
                  </a:prstGeom>
                </p:spPr>
              </p:pic>
              <p:pic>
                <p:nvPicPr>
                  <p:cNvPr id="241" name="図 240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07107" y="3125066"/>
                    <a:ext cx="1904998" cy="1905001"/>
                  </a:xfrm>
                  <a:prstGeom prst="rect">
                    <a:avLst/>
                  </a:prstGeom>
                </p:spPr>
              </p:pic>
              <p:pic>
                <p:nvPicPr>
                  <p:cNvPr id="242" name="図 241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03257" y="3302373"/>
                    <a:ext cx="1904999" cy="1904999"/>
                  </a:xfrm>
                  <a:prstGeom prst="rect">
                    <a:avLst/>
                  </a:prstGeom>
                </p:spPr>
              </p:pic>
              <p:pic>
                <p:nvPicPr>
                  <p:cNvPr id="243" name="図 242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5753" y="3540996"/>
                    <a:ext cx="1946870" cy="19050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2" name="グループ化 231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31111" y="5102495"/>
                  <a:ext cx="1580841" cy="1172896"/>
                  <a:chOff x="1629107" y="2861935"/>
                  <a:chExt cx="3536748" cy="2555937"/>
                </a:xfrm>
              </p:grpSpPr>
              <p:pic>
                <p:nvPicPr>
                  <p:cNvPr id="236" name="図 235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333" y="2861935"/>
                    <a:ext cx="1983639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237" name="図 236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60856" y="3103023"/>
                    <a:ext cx="1904999" cy="1905000"/>
                  </a:xfrm>
                  <a:prstGeom prst="rect">
                    <a:avLst/>
                  </a:prstGeom>
                </p:spPr>
              </p:pic>
              <p:pic>
                <p:nvPicPr>
                  <p:cNvPr id="238" name="図 237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9107" y="3237169"/>
                    <a:ext cx="1904998" cy="1904998"/>
                  </a:xfrm>
                  <a:prstGeom prst="rect">
                    <a:avLst/>
                  </a:prstGeom>
                </p:spPr>
              </p:pic>
              <p:pic>
                <p:nvPicPr>
                  <p:cNvPr id="239" name="図 238">
                    <a:extLst>
                      <a:ext uri="{FF2B5EF4-FFF2-40B4-BE49-F238E27FC236}">
                        <a16:creationId xmlns:a16="http://schemas.microsoft.com/office/drawing/2014/main" id="{0A8C2451-69F1-4E40-9AC0-676579A2F7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44546" y="3512874"/>
                    <a:ext cx="1946870" cy="190499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3" name="グループ化 232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1993874" y="5480522"/>
                  <a:ext cx="1297122" cy="986125"/>
                  <a:chOff x="2338348" y="2832669"/>
                  <a:chExt cx="2901994" cy="2148930"/>
                </a:xfrm>
              </p:grpSpPr>
              <p:pic>
                <p:nvPicPr>
                  <p:cNvPr id="234" name="図 233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8348" y="2832669"/>
                    <a:ext cx="1983639" cy="1898613"/>
                  </a:xfrm>
                  <a:prstGeom prst="rect">
                    <a:avLst/>
                  </a:prstGeom>
                </p:spPr>
              </p:pic>
              <p:pic>
                <p:nvPicPr>
                  <p:cNvPr id="235" name="図 234">
                    <a:extLst>
                      <a:ext uri="{FF2B5EF4-FFF2-40B4-BE49-F238E27FC236}">
                        <a16:creationId xmlns:a16="http://schemas.microsoft.com/office/drawing/2014/main" id="{A8A4E564-85A6-4010-ADA6-3779AF7C50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35344" y="3076599"/>
                    <a:ext cx="1904998" cy="19050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3" name="グループ化 222"/>
              <p:cNvGrpSpPr/>
              <p:nvPr/>
            </p:nvGrpSpPr>
            <p:grpSpPr>
              <a:xfrm>
                <a:off x="5121188" y="3475013"/>
                <a:ext cx="2169475" cy="1646703"/>
                <a:chOff x="1990053" y="4699938"/>
                <a:chExt cx="2169475" cy="1646703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968214" y="4699938"/>
                  <a:ext cx="1191314" cy="1066524"/>
                  <a:chOff x="1655597" y="2853938"/>
                  <a:chExt cx="2665277" cy="2324133"/>
                </a:xfrm>
              </p:grpSpPr>
              <p:pic>
                <p:nvPicPr>
                  <p:cNvPr id="229" name="図 228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7237" y="2853938"/>
                    <a:ext cx="1983637" cy="1898611"/>
                  </a:xfrm>
                  <a:prstGeom prst="rect">
                    <a:avLst/>
                  </a:prstGeom>
                </p:spPr>
              </p:pic>
              <p:pic>
                <p:nvPicPr>
                  <p:cNvPr id="230" name="図 229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55597" y="3273072"/>
                    <a:ext cx="1905001" cy="19049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5" name="グループ化 224">
                  <a:extLst>
                    <a:ext uri="{FF2B5EF4-FFF2-40B4-BE49-F238E27FC236}">
                      <a16:creationId xmlns:a16="http://schemas.microsoft.com/office/drawing/2014/main" id="{0BDAF6AE-B063-462C-A0A1-075A63FE6A40}"/>
                    </a:ext>
                  </a:extLst>
                </p:cNvPr>
                <p:cNvGrpSpPr/>
                <p:nvPr/>
              </p:nvGrpSpPr>
              <p:grpSpPr>
                <a:xfrm>
                  <a:off x="2314154" y="5099509"/>
                  <a:ext cx="1191504" cy="1066417"/>
                  <a:chOff x="1591169" y="2855428"/>
                  <a:chExt cx="2665700" cy="2323902"/>
                </a:xfrm>
              </p:grpSpPr>
              <p:pic>
                <p:nvPicPr>
                  <p:cNvPr id="227" name="図 226">
                    <a:extLst>
                      <a:ext uri="{FF2B5EF4-FFF2-40B4-BE49-F238E27FC236}">
                        <a16:creationId xmlns:a16="http://schemas.microsoft.com/office/drawing/2014/main" id="{154C8451-BB48-46D6-86B7-28A8478F80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73231" y="2855428"/>
                    <a:ext cx="1983638" cy="1898612"/>
                  </a:xfrm>
                  <a:prstGeom prst="rect">
                    <a:avLst/>
                  </a:prstGeom>
                </p:spPr>
              </p:pic>
              <p:pic>
                <p:nvPicPr>
                  <p:cNvPr id="228" name="図 227">
                    <a:extLst>
                      <a:ext uri="{FF2B5EF4-FFF2-40B4-BE49-F238E27FC236}">
                        <a16:creationId xmlns:a16="http://schemas.microsoft.com/office/drawing/2014/main" id="{5F9F683D-E77B-43F5-B315-54870370A1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1169" y="3274331"/>
                    <a:ext cx="1904998" cy="1904999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226" name="図 225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90053" y="5475385"/>
                  <a:ext cx="886638" cy="87125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8406278" y="2462707"/>
            <a:ext cx="3405750" cy="1120785"/>
          </a:xfrm>
          <a:prstGeom prst="rect">
            <a:avLst/>
          </a:prstGeom>
          <a:solidFill>
            <a:srgbClr val="92D050"/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１㎤のいくつぶん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でしょうか？</a:t>
            </a: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7F8625A8-D203-44CD-98EE-B4DE287CF0C8}"/>
              </a:ext>
            </a:extLst>
          </p:cNvPr>
          <p:cNvSpPr/>
          <p:nvPr/>
        </p:nvSpPr>
        <p:spPr>
          <a:xfrm rot="16200000">
            <a:off x="4124895" y="2798523"/>
            <a:ext cx="990006" cy="6665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7" name="正方形/長方形 256"/>
          <p:cNvSpPr/>
          <p:nvPr/>
        </p:nvSpPr>
        <p:spPr>
          <a:xfrm>
            <a:off x="573363" y="5192538"/>
            <a:ext cx="4976949" cy="9190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379969" y="5171831"/>
            <a:ext cx="6350107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底面積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5594918" y="5192538"/>
            <a:ext cx="4138200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１２５</a:t>
            </a: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9924691" y="5168943"/>
            <a:ext cx="202033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125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sp>
        <p:nvSpPr>
          <p:cNvPr id="262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744106" y="5128421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ていめんせ</a:t>
            </a:r>
            <a:r>
              <a:rPr lang="ja-JP" altLang="en-US" sz="16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たか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63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10375731" y="5128421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64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8296821" y="2284342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7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  <p:bldP spid="261" grpId="0"/>
      <p:bldP spid="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図 261">
            <a:extLst>
              <a:ext uri="{FF2B5EF4-FFF2-40B4-BE49-F238E27FC236}">
                <a16:creationId xmlns:a16="http://schemas.microsoft.com/office/drawing/2014/main" id="{2AD799CE-702E-48E2-A5A8-265AF1DD2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49" y="1451787"/>
            <a:ext cx="2423814" cy="3274538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1162392" y="1769278"/>
            <a:ext cx="2970842" cy="3240989"/>
            <a:chOff x="1220357" y="1797890"/>
            <a:chExt cx="2970842" cy="3240989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281507" y="2937205"/>
              <a:ext cx="909692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６ｃｍ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220357" y="1797890"/>
              <a:ext cx="2427323" cy="3240989"/>
              <a:chOff x="1220357" y="1797890"/>
              <a:chExt cx="2427323" cy="3240989"/>
            </a:xfrm>
          </p:grpSpPr>
          <p:sp>
            <p:nvSpPr>
              <p:cNvPr id="35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7501" y="4465458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２ｃｍ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220357" y="4058877"/>
                <a:ext cx="909692" cy="980002"/>
                <a:chOff x="1220357" y="4058877"/>
                <a:chExt cx="909692" cy="980002"/>
              </a:xfrm>
            </p:grpSpPr>
            <p:sp>
              <p:nvSpPr>
                <p:cNvPr id="34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220357" y="4552442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３ｃｍ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37" name="円弧 36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288130" y="4058877"/>
                  <a:ext cx="752025" cy="701450"/>
                </a:xfrm>
                <a:prstGeom prst="arc">
                  <a:avLst>
                    <a:gd name="adj1" fmla="val 19441370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508318" y="3686601"/>
                <a:ext cx="1133477" cy="1135245"/>
              </a:xfrm>
              <a:prstGeom prst="arc">
                <a:avLst>
                  <a:gd name="adj1" fmla="val 17916596"/>
                  <a:gd name="adj2" fmla="val 2047579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7646606">
                <a:off x="2275111" y="3569662"/>
                <a:ext cx="1133477" cy="1135245"/>
              </a:xfrm>
              <a:prstGeom prst="arc">
                <a:avLst>
                  <a:gd name="adj1" fmla="val 19952268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弧 13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914906">
                <a:off x="2230827" y="3746099"/>
                <a:ext cx="1133477" cy="1135245"/>
              </a:xfrm>
              <a:prstGeom prst="arc">
                <a:avLst>
                  <a:gd name="adj1" fmla="val 17916596"/>
                  <a:gd name="adj2" fmla="val 1940312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弧 15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2514203" y="179789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弧 16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3742160">
                <a:off x="2494385" y="331879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8406278" y="2448509"/>
            <a:ext cx="3405750" cy="1134983"/>
          </a:xfrm>
          <a:prstGeom prst="rect">
            <a:avLst/>
          </a:prstGeom>
          <a:solidFill>
            <a:srgbClr val="92D050"/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１㎤のいくつぶん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でしょうか？</a:t>
            </a: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7F8625A8-D203-44CD-98EE-B4DE287CF0C8}"/>
              </a:ext>
            </a:extLst>
          </p:cNvPr>
          <p:cNvSpPr/>
          <p:nvPr/>
        </p:nvSpPr>
        <p:spPr>
          <a:xfrm rot="16200000">
            <a:off x="4124895" y="2798523"/>
            <a:ext cx="990006" cy="66654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7" name="正方形/長方形 256"/>
          <p:cNvSpPr/>
          <p:nvPr/>
        </p:nvSpPr>
        <p:spPr>
          <a:xfrm>
            <a:off x="573363" y="5236976"/>
            <a:ext cx="4976949" cy="8745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379969" y="5199127"/>
            <a:ext cx="6350107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底面積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5594918" y="5192538"/>
            <a:ext cx="4138200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=36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9924691" y="5168943"/>
            <a:ext cx="202033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36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5470912" y="1589455"/>
            <a:ext cx="2076020" cy="3215570"/>
            <a:chOff x="5262168" y="1136773"/>
            <a:chExt cx="2076020" cy="321557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5262168" y="3217392"/>
              <a:ext cx="2074717" cy="1134951"/>
              <a:chOff x="5148440" y="3231563"/>
              <a:chExt cx="2552761" cy="1742550"/>
            </a:xfrm>
          </p:grpSpPr>
          <p:grpSp>
            <p:nvGrpSpPr>
              <p:cNvPr id="268" name="グループ化 267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269" name="図 268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70" name="図 269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71" name="図 270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72" name="図 271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273" name="グループ化 272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274" name="図 273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76" name="図 275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78" name="グループ化 277"/>
            <p:cNvGrpSpPr/>
            <p:nvPr/>
          </p:nvGrpSpPr>
          <p:grpSpPr>
            <a:xfrm>
              <a:off x="5263471" y="2805782"/>
              <a:ext cx="2074717" cy="1134951"/>
              <a:chOff x="5148440" y="3231563"/>
              <a:chExt cx="2552761" cy="1742550"/>
            </a:xfrm>
          </p:grpSpPr>
          <p:grpSp>
            <p:nvGrpSpPr>
              <p:cNvPr id="279" name="グループ化 278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283" name="図 282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84" name="図 283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85" name="図 284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86" name="図 285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280" name="グループ化 279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281" name="図 280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82" name="図 281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87" name="グループ化 286"/>
            <p:cNvGrpSpPr/>
            <p:nvPr/>
          </p:nvGrpSpPr>
          <p:grpSpPr>
            <a:xfrm>
              <a:off x="5263471" y="2382052"/>
              <a:ext cx="2074717" cy="1134951"/>
              <a:chOff x="5148440" y="3231563"/>
              <a:chExt cx="2552761" cy="1742550"/>
            </a:xfrm>
          </p:grpSpPr>
          <p:grpSp>
            <p:nvGrpSpPr>
              <p:cNvPr id="288" name="グループ化 287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292" name="図 291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93" name="図 292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94" name="図 293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95" name="図 294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289" name="グループ化 288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290" name="図 289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291" name="図 290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96" name="グループ化 295"/>
            <p:cNvGrpSpPr/>
            <p:nvPr/>
          </p:nvGrpSpPr>
          <p:grpSpPr>
            <a:xfrm>
              <a:off x="5262168" y="1966069"/>
              <a:ext cx="2074717" cy="1134951"/>
              <a:chOff x="5148440" y="3231563"/>
              <a:chExt cx="2552761" cy="1742550"/>
            </a:xfrm>
          </p:grpSpPr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301" name="図 300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02" name="図 301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03" name="図 302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04" name="図 303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298" name="グループ化 297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299" name="図 298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00" name="図 299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05" name="グループ化 304"/>
            <p:cNvGrpSpPr/>
            <p:nvPr/>
          </p:nvGrpSpPr>
          <p:grpSpPr>
            <a:xfrm>
              <a:off x="5262168" y="1541862"/>
              <a:ext cx="2074717" cy="1134951"/>
              <a:chOff x="5148440" y="3231563"/>
              <a:chExt cx="2552761" cy="1742550"/>
            </a:xfrm>
          </p:grpSpPr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310" name="図 309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11" name="図 310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12" name="図 311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13" name="図 312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307" name="グループ化 306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308" name="図 307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09" name="図 308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14" name="グループ化 313"/>
            <p:cNvGrpSpPr/>
            <p:nvPr/>
          </p:nvGrpSpPr>
          <p:grpSpPr>
            <a:xfrm>
              <a:off x="5263471" y="1136773"/>
              <a:ext cx="2074717" cy="1134951"/>
              <a:chOff x="5148440" y="3231563"/>
              <a:chExt cx="2552761" cy="1742550"/>
            </a:xfrm>
          </p:grpSpPr>
          <p:grpSp>
            <p:nvGrpSpPr>
              <p:cNvPr id="315" name="グループ化 314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5148440" y="3231563"/>
                <a:ext cx="2022820" cy="1583886"/>
                <a:chOff x="1603257" y="2831300"/>
                <a:chExt cx="3592369" cy="2607012"/>
              </a:xfrm>
            </p:grpSpPr>
            <p:pic>
              <p:nvPicPr>
                <p:cNvPr id="319" name="図 318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20" name="図 319">
                  <a:extLst>
                    <a:ext uri="{FF2B5EF4-FFF2-40B4-BE49-F238E27FC236}">
                      <a16:creationId xmlns:a16="http://schemas.microsoft.com/office/drawing/2014/main" id="{A8A4E564-85A6-4010-ADA6-3779AF7C5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0626" y="3097239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21" name="図 320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22" name="図 321">
                  <a:extLst>
                    <a:ext uri="{FF2B5EF4-FFF2-40B4-BE49-F238E27FC236}">
                      <a16:creationId xmlns:a16="http://schemas.microsoft.com/office/drawing/2014/main" id="{0A8C2451-69F1-4E40-9AC0-676579A2F7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57" y="3533313"/>
                  <a:ext cx="1946869" cy="1904999"/>
                </a:xfrm>
                <a:prstGeom prst="rect">
                  <a:avLst/>
                </a:prstGeom>
              </p:spPr>
            </p:pic>
          </p:grpSp>
          <p:grpSp>
            <p:nvGrpSpPr>
              <p:cNvPr id="316" name="グループ化 315">
                <a:extLst>
                  <a:ext uri="{FF2B5EF4-FFF2-40B4-BE49-F238E27FC236}">
                    <a16:creationId xmlns:a16="http://schemas.microsoft.com/office/drawing/2014/main" id="{0BDAF6AE-B063-462C-A0A1-075A63FE6A40}"/>
                  </a:ext>
                </a:extLst>
              </p:cNvPr>
              <p:cNvGrpSpPr/>
              <p:nvPr/>
            </p:nvGrpSpPr>
            <p:grpSpPr>
              <a:xfrm>
                <a:off x="6227513" y="3551517"/>
                <a:ext cx="1473688" cy="1422596"/>
                <a:chOff x="1603257" y="2831300"/>
                <a:chExt cx="2617153" cy="2341535"/>
              </a:xfrm>
            </p:grpSpPr>
            <p:pic>
              <p:nvPicPr>
                <p:cNvPr id="317" name="図 316">
                  <a:extLst>
                    <a:ext uri="{FF2B5EF4-FFF2-40B4-BE49-F238E27FC236}">
                      <a16:creationId xmlns:a16="http://schemas.microsoft.com/office/drawing/2014/main" id="{154C8451-BB48-46D6-86B7-28A8478F80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15410" y="2831300"/>
                  <a:ext cx="1905000" cy="1905000"/>
                </a:xfrm>
                <a:prstGeom prst="rect">
                  <a:avLst/>
                </a:prstGeom>
              </p:spPr>
            </p:pic>
            <p:pic>
              <p:nvPicPr>
                <p:cNvPr id="318" name="図 317">
                  <a:extLst>
                    <a:ext uri="{FF2B5EF4-FFF2-40B4-BE49-F238E27FC236}">
                      <a16:creationId xmlns:a16="http://schemas.microsoft.com/office/drawing/2014/main" id="{5F9F683D-E77B-43F5-B315-54870370A1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3257" y="3267835"/>
                  <a:ext cx="1905000" cy="190500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79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751095" y="5159003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err="1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ていめんせ</a:t>
            </a:r>
            <a:r>
              <a:rPr lang="ja-JP" altLang="en-US" sz="16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たか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 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10205334" y="5088237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8296821" y="2272287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83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  <p:bldP spid="261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1585570" y="1770342"/>
            <a:ext cx="3442429" cy="3119655"/>
            <a:chOff x="1365474" y="2031518"/>
            <a:chExt cx="3442429" cy="3119655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898211" y="3107333"/>
              <a:ext cx="909692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８ｃｍ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365474" y="2031518"/>
              <a:ext cx="2962697" cy="3119655"/>
              <a:chOff x="1365474" y="2031518"/>
              <a:chExt cx="2962697" cy="3119655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F6A1402E-F1E4-4AA6-8981-CFB6D4EA8E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474" y="2031518"/>
                <a:ext cx="2857500" cy="2857500"/>
              </a:xfrm>
              <a:prstGeom prst="rect">
                <a:avLst/>
              </a:prstGeom>
            </p:spPr>
          </p:pic>
          <p:sp>
            <p:nvSpPr>
              <p:cNvPr id="35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03139" y="4497542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８ｃｍ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528760" y="4107003"/>
                <a:ext cx="954213" cy="1044170"/>
                <a:chOff x="1528760" y="4107003"/>
                <a:chExt cx="954213" cy="1044170"/>
              </a:xfrm>
            </p:grpSpPr>
            <p:sp>
              <p:nvSpPr>
                <p:cNvPr id="34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73281" y="4664736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８ｃｍ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37" name="円弧 36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528760" y="4107003"/>
                  <a:ext cx="752025" cy="701450"/>
                </a:xfrm>
                <a:prstGeom prst="arc">
                  <a:avLst>
                    <a:gd name="adj1" fmla="val 17916596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941618" y="38622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7646606">
                <a:off x="2708245" y="3778209"/>
                <a:ext cx="1133477" cy="1135245"/>
              </a:xfrm>
              <a:prstGeom prst="arc">
                <a:avLst>
                  <a:gd name="adj1" fmla="val 18482157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弧 13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105458">
                <a:off x="2952722" y="3675776"/>
                <a:ext cx="1133477" cy="1135245"/>
              </a:xfrm>
              <a:prstGeom prst="arc">
                <a:avLst>
                  <a:gd name="adj1" fmla="val 17916596"/>
                  <a:gd name="adj2" fmla="val 2045457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弧 15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3194694" y="245712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弧 16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3742160">
                <a:off x="3174876" y="3116763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練習</a:t>
            </a: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336705" y="4889997"/>
            <a:ext cx="4180990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８＝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2999779" y="5666392"/>
            <a:ext cx="204122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512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pic>
        <p:nvPicPr>
          <p:cNvPr id="274" name="図 273">
            <a:extLst>
              <a:ext uri="{FF2B5EF4-FFF2-40B4-BE49-F238E27FC236}">
                <a16:creationId xmlns:a16="http://schemas.microsoft.com/office/drawing/2014/main" id="{2AD799CE-702E-48E2-A5A8-265AF1DD29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818" y="946484"/>
            <a:ext cx="1917885" cy="3888807"/>
          </a:xfrm>
          <a:prstGeom prst="rect">
            <a:avLst/>
          </a:prstGeom>
        </p:spPr>
      </p:pic>
      <p:grpSp>
        <p:nvGrpSpPr>
          <p:cNvPr id="262" name="グループ化 261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8054091" y="1218054"/>
            <a:ext cx="3068918" cy="3808256"/>
            <a:chOff x="1374372" y="1143639"/>
            <a:chExt cx="3068918" cy="3808256"/>
          </a:xfrm>
        </p:grpSpPr>
        <p:sp>
          <p:nvSpPr>
            <p:cNvPr id="263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126916" y="2633757"/>
              <a:ext cx="1316374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264" name="グループ化 263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374372" y="1143639"/>
              <a:ext cx="2533977" cy="3808256"/>
              <a:chOff x="1374372" y="1143639"/>
              <a:chExt cx="2533977" cy="3808256"/>
            </a:xfrm>
          </p:grpSpPr>
          <p:sp>
            <p:nvSpPr>
              <p:cNvPr id="265" name="タイトル 1">
                <a:extLst>
                  <a:ext uri="{FF2B5EF4-FFF2-40B4-BE49-F238E27FC236}">
                    <a16:creationId xmlns:a16="http://schemas.microsoft.com/office/drawing/2014/main" id="{C785A15E-3E8E-4C78-8C95-403928D93D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7500" y="4465458"/>
                <a:ext cx="1330849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</a:t>
                </a:r>
                <a:r>
                  <a:rPr lang="en-US" altLang="ja-JP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1.5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grpSp>
            <p:nvGrpSpPr>
              <p:cNvPr id="266" name="グループ化 265">
                <a:extLst>
                  <a:ext uri="{FF2B5EF4-FFF2-40B4-BE49-F238E27FC236}">
                    <a16:creationId xmlns:a16="http://schemas.microsoft.com/office/drawing/2014/main" id="{BED32A37-DC89-47FD-97B0-5169E8C12785}"/>
                  </a:ext>
                </a:extLst>
              </p:cNvPr>
              <p:cNvGrpSpPr/>
              <p:nvPr/>
            </p:nvGrpSpPr>
            <p:grpSpPr>
              <a:xfrm>
                <a:off x="1374372" y="3962995"/>
                <a:ext cx="945631" cy="981144"/>
                <a:chOff x="1374372" y="3962995"/>
                <a:chExt cx="945631" cy="981144"/>
              </a:xfrm>
            </p:grpSpPr>
            <p:sp>
              <p:nvSpPr>
                <p:cNvPr id="272" name="タイトル 1">
                  <a:extLst>
                    <a:ext uri="{FF2B5EF4-FFF2-40B4-BE49-F238E27FC236}">
                      <a16:creationId xmlns:a16="http://schemas.microsoft.com/office/drawing/2014/main" id="{42042FE6-59FF-476B-9D16-32923375102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4372" y="4457702"/>
                  <a:ext cx="909692" cy="4864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ja-JP" altLang="en-US" sz="200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　３ｃｍ　　 　　　　　　　　　</a:t>
                  </a:r>
                  <a:r>
                    <a:rPr lang="ja-JP" altLang="en-US" sz="2000" dirty="0">
                      <a:latin typeface="HGｺﾞｼｯｸE" panose="020B0909000000000000" pitchFamily="49" charset="-128"/>
                      <a:ea typeface="HGｺﾞｼｯｸE" panose="020B0909000000000000" pitchFamily="49" charset="-128"/>
                    </a:rPr>
                    <a:t>　　 </a:t>
                  </a:r>
                </a:p>
              </p:txBody>
            </p:sp>
            <p:sp>
              <p:nvSpPr>
                <p:cNvPr id="273" name="円弧 272">
                  <a:extLst>
                    <a:ext uri="{FF2B5EF4-FFF2-40B4-BE49-F238E27FC236}">
                      <a16:creationId xmlns:a16="http://schemas.microsoft.com/office/drawing/2014/main" id="{1673C073-CCD3-40EB-84DF-360A5A407EAB}"/>
                    </a:ext>
                  </a:extLst>
                </p:cNvPr>
                <p:cNvSpPr/>
                <p:nvPr/>
              </p:nvSpPr>
              <p:spPr>
                <a:xfrm rot="10640288">
                  <a:off x="1567978" y="3962995"/>
                  <a:ext cx="752025" cy="701450"/>
                </a:xfrm>
                <a:prstGeom prst="arc">
                  <a:avLst>
                    <a:gd name="adj1" fmla="val 19441370"/>
                    <a:gd name="adj2" fmla="val 19993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267" name="円弧 266">
                <a:extLst>
                  <a:ext uri="{FF2B5EF4-FFF2-40B4-BE49-F238E27FC236}">
                    <a16:creationId xmlns:a16="http://schemas.microsoft.com/office/drawing/2014/main" id="{60A5C718-8D9D-420B-9CB3-7EB879D71BBD}"/>
                  </a:ext>
                </a:extLst>
              </p:cNvPr>
              <p:cNvSpPr/>
              <p:nvPr/>
            </p:nvSpPr>
            <p:spPr>
              <a:xfrm rot="6258431">
                <a:off x="1531468" y="3651876"/>
                <a:ext cx="1133477" cy="1135245"/>
              </a:xfrm>
              <a:prstGeom prst="arc">
                <a:avLst>
                  <a:gd name="adj1" fmla="val 17916596"/>
                  <a:gd name="adj2" fmla="val 2029059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円弧 267">
                <a:extLst>
                  <a:ext uri="{FF2B5EF4-FFF2-40B4-BE49-F238E27FC236}">
                    <a16:creationId xmlns:a16="http://schemas.microsoft.com/office/drawing/2014/main" id="{51F8A37F-91D3-49FA-B8DD-F261249C4E17}"/>
                  </a:ext>
                </a:extLst>
              </p:cNvPr>
              <p:cNvSpPr/>
              <p:nvPr/>
            </p:nvSpPr>
            <p:spPr>
              <a:xfrm rot="7646606">
                <a:off x="2286686" y="3534937"/>
                <a:ext cx="1133477" cy="1135245"/>
              </a:xfrm>
              <a:prstGeom prst="arc">
                <a:avLst>
                  <a:gd name="adj1" fmla="val 19952268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円弧 268">
                <a:extLst>
                  <a:ext uri="{FF2B5EF4-FFF2-40B4-BE49-F238E27FC236}">
                    <a16:creationId xmlns:a16="http://schemas.microsoft.com/office/drawing/2014/main" id="{22EB0361-E956-4C94-B5B6-92B1F3B688AB}"/>
                  </a:ext>
                </a:extLst>
              </p:cNvPr>
              <p:cNvSpPr/>
              <p:nvPr/>
            </p:nvSpPr>
            <p:spPr>
              <a:xfrm rot="3914906">
                <a:off x="2068777" y="3699799"/>
                <a:ext cx="1133477" cy="1135245"/>
              </a:xfrm>
              <a:prstGeom prst="arc">
                <a:avLst>
                  <a:gd name="adj1" fmla="val 17916596"/>
                  <a:gd name="adj2" fmla="val 1905186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0" name="円弧 269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1904748" y="1143639"/>
                <a:ext cx="1636562" cy="1970629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円弧 270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4001354">
                <a:off x="1393543" y="2309159"/>
                <a:ext cx="2400569" cy="1828339"/>
              </a:xfrm>
              <a:prstGeom prst="arc">
                <a:avLst>
                  <a:gd name="adj1" fmla="val 1846840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76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6904001" y="4896614"/>
            <a:ext cx="4421726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1.5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×10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7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10247751" y="5666391"/>
            <a:ext cx="1517704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４５㎤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れんしゅう　　　　たいせき　　　 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2999779" y="4854758"/>
            <a:ext cx="204122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512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10584090" y="4854758"/>
            <a:ext cx="1049333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４５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3591702" y="5630658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10405183" y="5611721"/>
            <a:ext cx="198666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1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  <p:bldP spid="261" grpId="0"/>
      <p:bldP spid="276" grpId="0"/>
      <p:bldP spid="277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図 78">
            <a:extLst>
              <a:ext uri="{FF2B5EF4-FFF2-40B4-BE49-F238E27FC236}">
                <a16:creationId xmlns:a16="http://schemas.microsoft.com/office/drawing/2014/main" id="{F02B2138-9D9C-411D-A8C5-BF535CC3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05" y="1451088"/>
            <a:ext cx="1984336" cy="3244728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9FED0D-64A2-4D35-A51E-355140C7B2B9}"/>
              </a:ext>
            </a:extLst>
          </p:cNvPr>
          <p:cNvGrpSpPr/>
          <p:nvPr/>
        </p:nvGrpSpPr>
        <p:grpSpPr>
          <a:xfrm>
            <a:off x="1461281" y="1685164"/>
            <a:ext cx="2591474" cy="3483779"/>
            <a:chOff x="1599725" y="1797890"/>
            <a:chExt cx="2591474" cy="3483779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CAF1B9-2135-4242-BFCD-73C9B9E85247}"/>
                </a:ext>
              </a:extLst>
            </p:cNvPr>
            <p:cNvSpPr txBox="1">
              <a:spLocks/>
            </p:cNvSpPr>
            <p:nvPr/>
          </p:nvSpPr>
          <p:spPr>
            <a:xfrm>
              <a:off x="3281507" y="2937205"/>
              <a:ext cx="909692" cy="4864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８ｃｍ　　 　　　　　　　　　</a:t>
              </a:r>
              <a:r>
                <a: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 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E79A95-F990-4210-8ED5-A2558552998C}"/>
                </a:ext>
              </a:extLst>
            </p:cNvPr>
            <p:cNvGrpSpPr/>
            <p:nvPr/>
          </p:nvGrpSpPr>
          <p:grpSpPr>
            <a:xfrm>
              <a:off x="1599725" y="1797890"/>
              <a:ext cx="2047955" cy="3483779"/>
              <a:chOff x="1599725" y="1797890"/>
              <a:chExt cx="2047955" cy="3483779"/>
            </a:xfrm>
          </p:grpSpPr>
          <p:sp>
            <p:nvSpPr>
              <p:cNvPr id="34" name="タイトル 1">
                <a:extLst>
                  <a:ext uri="{FF2B5EF4-FFF2-40B4-BE49-F238E27FC236}">
                    <a16:creationId xmlns:a16="http://schemas.microsoft.com/office/drawing/2014/main" id="{42042FE6-59FF-476B-9D16-3292337510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9725" y="4795232"/>
                <a:ext cx="909692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２ｃｍ　　 　　　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  <p:sp>
            <p:nvSpPr>
              <p:cNvPr id="16" name="円弧 15">
                <a:extLst>
                  <a:ext uri="{FF2B5EF4-FFF2-40B4-BE49-F238E27FC236}">
                    <a16:creationId xmlns:a16="http://schemas.microsoft.com/office/drawing/2014/main" id="{6990D0C7-4A7F-405B-975F-C98FDAC5699F}"/>
                  </a:ext>
                </a:extLst>
              </p:cNvPr>
              <p:cNvSpPr/>
              <p:nvPr/>
            </p:nvSpPr>
            <p:spPr>
              <a:xfrm rot="257368">
                <a:off x="2514203" y="1797890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弧 16">
                <a:extLst>
                  <a:ext uri="{FF2B5EF4-FFF2-40B4-BE49-F238E27FC236}">
                    <a16:creationId xmlns:a16="http://schemas.microsoft.com/office/drawing/2014/main" id="{C1797F4F-28BF-4FF7-BC68-0397AEC75884}"/>
                  </a:ext>
                </a:extLst>
              </p:cNvPr>
              <p:cNvSpPr/>
              <p:nvPr/>
            </p:nvSpPr>
            <p:spPr>
              <a:xfrm rot="3742160">
                <a:off x="2467805" y="3425768"/>
                <a:ext cx="1133477" cy="1135245"/>
              </a:xfrm>
              <a:prstGeom prst="arc">
                <a:avLst>
                  <a:gd name="adj1" fmla="val 17916596"/>
                  <a:gd name="adj2" fmla="val 2117473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D617BCC-ABAA-4FCE-A8F3-9E6B45BE07B2}"/>
              </a:ext>
            </a:extLst>
          </p:cNvPr>
          <p:cNvSpPr txBox="1">
            <a:spLocks/>
          </p:cNvSpPr>
          <p:nvPr/>
        </p:nvSpPr>
        <p:spPr>
          <a:xfrm>
            <a:off x="5213601" y="3612403"/>
            <a:ext cx="5377882" cy="136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円の面積の求め方は？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半径</a:t>
            </a:r>
            <a:r>
              <a:rPr lang="en-US" altLang="ja-JP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半径</a:t>
            </a:r>
            <a:r>
              <a:rPr lang="en-US" altLang="ja-JP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×3.14</a:t>
            </a:r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CFDE3DF2-3481-44ED-9DB6-0DAC6C010902}"/>
              </a:ext>
            </a:extLst>
          </p:cNvPr>
          <p:cNvSpPr txBox="1">
            <a:spLocks/>
          </p:cNvSpPr>
          <p:nvPr/>
        </p:nvSpPr>
        <p:spPr>
          <a:xfrm>
            <a:off x="379969" y="250075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体積を求めましょう。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4965616" y="1792655"/>
            <a:ext cx="6350107" cy="16643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円柱の体積も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底面積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高さ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体積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で求めることができます。</a:t>
            </a:r>
          </a:p>
        </p:txBody>
      </p:sp>
      <p:sp>
        <p:nvSpPr>
          <p:cNvPr id="257" name="正方形/長方形 256"/>
          <p:cNvSpPr/>
          <p:nvPr/>
        </p:nvSpPr>
        <p:spPr>
          <a:xfrm>
            <a:off x="5159010" y="1933888"/>
            <a:ext cx="4976949" cy="7820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タイトル 1">
            <a:extLst>
              <a:ext uri="{FF2B5EF4-FFF2-40B4-BE49-F238E27FC236}">
                <a16:creationId xmlns:a16="http://schemas.microsoft.com/office/drawing/2014/main" id="{5E0455FB-2E88-402B-AB6A-44485BEA2A64}"/>
              </a:ext>
            </a:extLst>
          </p:cNvPr>
          <p:cNvSpPr txBox="1">
            <a:spLocks/>
          </p:cNvSpPr>
          <p:nvPr/>
        </p:nvSpPr>
        <p:spPr>
          <a:xfrm>
            <a:off x="895834" y="5485242"/>
            <a:ext cx="7024050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×3.14×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=100.48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1" name="タイトル 1">
            <a:extLst>
              <a:ext uri="{FF2B5EF4-FFF2-40B4-BE49-F238E27FC236}">
                <a16:creationId xmlns:a16="http://schemas.microsoft.com/office/drawing/2014/main" id="{9E3B658F-BAF8-4807-B269-13748185762C}"/>
              </a:ext>
            </a:extLst>
          </p:cNvPr>
          <p:cNvSpPr txBox="1">
            <a:spLocks/>
          </p:cNvSpPr>
          <p:nvPr/>
        </p:nvSpPr>
        <p:spPr>
          <a:xfrm>
            <a:off x="8409425" y="5485241"/>
            <a:ext cx="2825995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100.48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㎤</a:t>
            </a:r>
          </a:p>
        </p:txBody>
      </p:sp>
      <p:sp>
        <p:nvSpPr>
          <p:cNvPr id="23" name="フローチャート: 結合子 22"/>
          <p:cNvSpPr/>
          <p:nvPr/>
        </p:nvSpPr>
        <p:spPr>
          <a:xfrm>
            <a:off x="2352680" y="4295782"/>
            <a:ext cx="18000" cy="18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弧 88">
            <a:extLst>
              <a:ext uri="{FF2B5EF4-FFF2-40B4-BE49-F238E27FC236}">
                <a16:creationId xmlns:a16="http://schemas.microsoft.com/office/drawing/2014/main" id="{C1797F4F-28BF-4FF7-BC68-0397AEC75884}"/>
              </a:ext>
            </a:extLst>
          </p:cNvPr>
          <p:cNvSpPr/>
          <p:nvPr/>
        </p:nvSpPr>
        <p:spPr>
          <a:xfrm rot="13284776">
            <a:off x="1689545" y="4072044"/>
            <a:ext cx="1133477" cy="1135245"/>
          </a:xfrm>
          <a:prstGeom prst="arc">
            <a:avLst>
              <a:gd name="adj1" fmla="val 18429318"/>
              <a:gd name="adj2" fmla="val 211747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318620" y="123667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たいせき　　　 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5367344" y="1796368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err="1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ていめんせ</a:t>
            </a:r>
            <a:r>
              <a:rPr lang="ja-JP" altLang="en-US" sz="14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たか　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   　</a:t>
            </a:r>
            <a:r>
              <a:rPr lang="ja-JP" altLang="en-US" sz="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052755" y="1152240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えんちゅう　　　　　たいせき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6362489" y="2596855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もと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223898" y="3489484"/>
            <a:ext cx="493848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えん　　　　　めんせき　　　　　 もと　　　　　かた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5654F68-E02A-4FFB-9372-500C2C03B4C9}"/>
              </a:ext>
            </a:extLst>
          </p:cNvPr>
          <p:cNvSpPr/>
          <p:nvPr/>
        </p:nvSpPr>
        <p:spPr>
          <a:xfrm>
            <a:off x="1605684" y="4100342"/>
            <a:ext cx="1537378" cy="40674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7871F4C0-0D7E-4C9D-B677-CA04A852E3D5}"/>
              </a:ext>
            </a:extLst>
          </p:cNvPr>
          <p:cNvSpPr txBox="1">
            <a:spLocks/>
          </p:cNvSpPr>
          <p:nvPr/>
        </p:nvSpPr>
        <p:spPr>
          <a:xfrm>
            <a:off x="4995728" y="4128577"/>
            <a:ext cx="48266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はんけい　　　　はんけい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F5DD184-BB4E-4AC2-B810-233DB7043E28}"/>
              </a:ext>
            </a:extLst>
          </p:cNvPr>
          <p:cNvCxnSpPr>
            <a:cxnSpLocks/>
          </p:cNvCxnSpPr>
          <p:nvPr/>
        </p:nvCxnSpPr>
        <p:spPr>
          <a:xfrm>
            <a:off x="872684" y="6331353"/>
            <a:ext cx="307428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568301" y="4305300"/>
            <a:ext cx="802672" cy="8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7DDC409D-A6E8-4D94-95C6-1706C3352A0D}"/>
              </a:ext>
            </a:extLst>
          </p:cNvPr>
          <p:cNvSpPr txBox="1">
            <a:spLocks/>
          </p:cNvSpPr>
          <p:nvPr/>
        </p:nvSpPr>
        <p:spPr>
          <a:xfrm>
            <a:off x="10154535" y="5393035"/>
            <a:ext cx="2872593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りっぽうセンチメートル　　 　　　　　　　　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21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0" grpId="0"/>
      <p:bldP spid="261" grpId="0"/>
      <p:bldP spid="25" grpId="0"/>
      <p:bldP spid="10" grpId="0" animBg="1"/>
      <p:bldP spid="10" grpId="1" animBg="1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ワイド画面</PresentationFormat>
  <Paragraphs>287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BIZ UDゴシック</vt:lpstr>
      <vt:lpstr>HGｺﾞｼｯｸE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体積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佳慎</dc:creator>
  <cp:lastModifiedBy>Windows ユーザー</cp:lastModifiedBy>
  <cp:revision>122</cp:revision>
  <cp:lastPrinted>2021-01-15T07:03:15Z</cp:lastPrinted>
  <dcterms:created xsi:type="dcterms:W3CDTF">2020-08-30T15:12:17Z</dcterms:created>
  <dcterms:modified xsi:type="dcterms:W3CDTF">2021-01-15T08:28:47Z</dcterms:modified>
</cp:coreProperties>
</file>