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3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5617B5-5243-4482-8453-C0B617EFE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2BB39B2-144A-4A43-A0A2-266433514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D4F9E1-D1AF-4F57-9E97-04E95DE3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099D6B-3910-4E63-8D06-CFAD9D5C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BA3896-74B3-4AFA-9722-A5A6B9B4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77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581946-6B57-421B-B89E-7F4F4875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E33D609-7821-47FA-86E2-DA77DB122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C33156-AC87-47CD-A7E9-3C874031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9FEC2B-35F9-4F97-A83C-8A0AFAC8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023F83-C166-4B8B-9735-EEAAA31D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752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47F5087-8163-4058-BF8A-23FF955FF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D18B124-71EA-4313-A97D-DD17E2EEF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15F361-5DCB-494A-A2B7-E2FF3EE9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792F63-EFE1-4CE7-A952-C9D167F2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38105E-AF16-446F-93E0-F1489BA1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40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B258A-E9B0-4712-B60B-34700437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98FF3A-3C86-4667-8793-857321F34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92E112-A530-43A4-BB3F-697941D5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B68CEA-E4E5-4799-9D58-0DDAF736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F7C8AC-5B57-4E96-A824-2F1BF830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18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625CA5-9AB5-47C2-AE31-E95E1CA9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206BBF2-FA87-428B-9D04-05248BE7C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069FE3-6C65-4C58-8262-E22F6774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7909A4-8486-49C1-9E74-EF185EF0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CC2E79-E718-42F8-B30A-80580972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53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3ED506-5E05-4909-813A-544F5E0A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821B13-BBC1-47C0-BBA9-23348B1C1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1478AF4-71DA-46A8-9727-576E5F000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1F1235-3ED8-4830-BD50-6EB2DB65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5CC4F0-CE72-4BE8-A12A-B162F38A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F688943-E047-4EAF-9D3A-1D4896DC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86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7ACC2E-68DF-4C7F-A725-502EA38E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D9F55A-C666-4A90-9385-D2255FE61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7EFBC-A90A-4B22-95EB-478DD21FA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36842DF-FF65-44C6-85DF-6F4D4ED6B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855CB3-25D8-4A2C-B7F3-FA206B647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16B9CBE-6FC6-4B27-AE97-C95AEA84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A905D57-3E3F-4327-9143-8F38BE3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0FC247B-C6B1-40E5-8E1F-BA4005A6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88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7CEBC-D329-46F0-ABD9-D9AD28B2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B57D201-A057-466F-95DD-39383FF2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6C7872-FD20-421F-8859-7F81B961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F64FD37-151C-454E-A8F8-DD5A3685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33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8A072FA-CEBF-4034-9A1F-6C441C5A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E7F68F2-DB1F-420B-A68F-C0C9073C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9B193C-F287-4E7C-AC23-113070CC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82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420B42-6859-4EAB-ADF5-F53626D9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CDC3C-CBE9-4D45-8B5C-D0D3E6888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E0697DB-F645-408F-BC7C-C7F49BEF2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B97282-E202-438B-8236-CE92D3C9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CCF918-F418-4C50-B2E6-EEC05A14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6EF4449-B266-4DFD-B691-2791A665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05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8F0A4A-374F-42A0-9861-DCA844EC8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2A93387-2E2E-4F7E-883D-95BC87919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FCA920-6512-469A-BD13-3DB228733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992408-BD23-45C1-9AC9-5292891F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9415D3-891E-455F-A77E-2D0B805E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F2898E-8C49-4B23-AD0E-04377D49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3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9CF6276-AF29-482B-9CA2-5441B1C1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51B44CD-7CD2-49B0-9287-B336C91C1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1B49E1-F401-4DBF-BB91-0817A65B8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367BA-DD0D-450D-BFF4-97855136E62A}" type="datetimeFigureOut">
              <a:rPr kumimoji="1" lang="ja-JP" altLang="en-US" smtClean="0"/>
              <a:t>2021/6/26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0FC2B8-05BD-4E75-94C4-B405EB48A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9E1AA9-1501-4C69-B5B7-A1387BAA4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9AC4F-7147-4B92-AF4E-BF364780F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8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CDBACC-BFD1-4F5A-8E8C-9F954C739F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生き物ずかん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405EDDC-E2E2-4526-BEFA-4653A3619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2806AA-8AB0-4D10-8FAB-9978A9DC5AD1}"/>
              </a:ext>
            </a:extLst>
          </p:cNvPr>
          <p:cNvSpPr/>
          <p:nvPr/>
        </p:nvSpPr>
        <p:spPr>
          <a:xfrm>
            <a:off x="3482652" y="1944023"/>
            <a:ext cx="3307253" cy="74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　 もの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1B8E0E-71A5-4738-9A7A-5ECB146A887E}"/>
              </a:ext>
            </a:extLst>
          </p:cNvPr>
          <p:cNvSpPr txBox="1"/>
          <p:nvPr/>
        </p:nvSpPr>
        <p:spPr>
          <a:xfrm>
            <a:off x="156000" y="6300000"/>
            <a:ext cx="11880000" cy="36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参考「みらいをひらく　小学</a:t>
            </a:r>
            <a:r>
              <a:rPr kumimoji="1" lang="ja-JP" altLang="en-US" sz="20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理科３」　</a:t>
            </a:r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教育出版</a:t>
            </a:r>
          </a:p>
        </p:txBody>
      </p:sp>
    </p:spTree>
    <p:extLst>
      <p:ext uri="{BB962C8B-B14F-4D97-AF65-F5344CB8AC3E}">
        <p14:creationId xmlns:p14="http://schemas.microsoft.com/office/powerpoint/2010/main" val="316067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DCFC49-467F-4098-9028-7457F4D7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51D8B09-BFEE-46C3-8D22-71A429DBB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-616" r="2926" b="616"/>
          <a:stretch/>
        </p:blipFill>
        <p:spPr>
          <a:xfrm rot="5400000">
            <a:off x="-231150" y="826180"/>
            <a:ext cx="6625392" cy="520563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E3DAD0-6C0B-4936-A51B-4BD7E8A7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r="5319"/>
          <a:stretch/>
        </p:blipFill>
        <p:spPr>
          <a:xfrm rot="5400000">
            <a:off x="5846547" y="753600"/>
            <a:ext cx="6625395" cy="53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4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355ADD-A887-42EC-B240-D8D1B033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57F51A5-DF25-4F34-90E6-706F3EDF8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r="3055"/>
          <a:stretch/>
        </p:blipFill>
        <p:spPr>
          <a:xfrm rot="5400000">
            <a:off x="-95728" y="796371"/>
            <a:ext cx="6615113" cy="518922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CD1ED65-9A25-498C-A4A8-4BB9C3DBD2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r="1462"/>
          <a:stretch/>
        </p:blipFill>
        <p:spPr>
          <a:xfrm rot="5400000">
            <a:off x="5715122" y="834186"/>
            <a:ext cx="6615114" cy="51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65B743-F34B-48DE-A149-B9CC5E58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B70FCB2-7E8B-4789-8784-AB558D67F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r="2314"/>
          <a:stretch/>
        </p:blipFill>
        <p:spPr>
          <a:xfrm rot="5400000">
            <a:off x="-41944" y="872940"/>
            <a:ext cx="6550001" cy="5116286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3E507DB-0247-4317-8FD0-59C05A405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r="1490"/>
          <a:stretch/>
        </p:blipFill>
        <p:spPr>
          <a:xfrm rot="5400000">
            <a:off x="5802409" y="947057"/>
            <a:ext cx="6465470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17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</Words>
  <Application>Microsoft Office PowerPoint</Application>
  <PresentationFormat>ワイド画面</PresentationFormat>
  <Paragraphs>3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BIZ UDPゴシック</vt:lpstr>
      <vt:lpstr>ＭＳ ゴシック</vt:lpstr>
      <vt:lpstr>游ゴシック</vt:lpstr>
      <vt:lpstr>游ゴシック Light</vt:lpstr>
      <vt:lpstr>Arial</vt:lpstr>
      <vt:lpstr>Office テーマ</vt:lpstr>
      <vt:lpstr>生き物ずかん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髙橋 利典</dc:creator>
  <cp:lastModifiedBy>髙橋 利典</cp:lastModifiedBy>
  <cp:revision>4</cp:revision>
  <dcterms:created xsi:type="dcterms:W3CDTF">2021-06-26T01:34:52Z</dcterms:created>
  <dcterms:modified xsi:type="dcterms:W3CDTF">2021-06-26T02:00:23Z</dcterms:modified>
</cp:coreProperties>
</file>