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tags/tag19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ppt/tags/tag22.xml" ContentType="application/vnd.openxmlformats-officedocument.presentationml.tags+xml"/>
  <Override PartName="/ppt/notesSlides/notesSlide38.xml" ContentType="application/vnd.openxmlformats-officedocument.presentationml.notesSlide+xml"/>
  <Override PartName="/ppt/tags/tag23.xml" ContentType="application/vnd.openxmlformats-officedocument.presentationml.tags+xml"/>
  <Override PartName="/ppt/notesSlides/notesSlide39.xml" ContentType="application/vnd.openxmlformats-officedocument.presentationml.notesSlide+xml"/>
  <Override PartName="/ppt/tags/tag24.xml" ContentType="application/vnd.openxmlformats-officedocument.presentationml.tags+xml"/>
  <Override PartName="/ppt/notesSlides/notesSlide40.xml" ContentType="application/vnd.openxmlformats-officedocument.presentationml.notesSlide+xml"/>
  <Override PartName="/ppt/tags/tag25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6.xml" ContentType="application/vnd.openxmlformats-officedocument.presentationml.tags+xml"/>
  <Override PartName="/ppt/notesSlides/notesSlide43.xml" ContentType="application/vnd.openxmlformats-officedocument.presentationml.notesSlide+xml"/>
  <Override PartName="/ppt/tags/tag27.xml" ContentType="application/vnd.openxmlformats-officedocument.presentationml.tags+xml"/>
  <Override PartName="/ppt/notesSlides/notesSlide44.xml" ContentType="application/vnd.openxmlformats-officedocument.presentationml.notesSlide+xml"/>
  <Override PartName="/ppt/tags/tag28.xml" ContentType="application/vnd.openxmlformats-officedocument.presentationml.tags+xml"/>
  <Override PartName="/ppt/notesSlides/notesSlide45.xml" ContentType="application/vnd.openxmlformats-officedocument.presentationml.notesSlide+xml"/>
  <Override PartName="/ppt/tags/tag29.xml" ContentType="application/vnd.openxmlformats-officedocument.presentationml.tags+xml"/>
  <Override PartName="/ppt/notesSlides/notesSlide46.xml" ContentType="application/vnd.openxmlformats-officedocument.presentationml.notesSlide+xml"/>
  <Override PartName="/ppt/tags/tag30.xml" ContentType="application/vnd.openxmlformats-officedocument.presentationml.tags+xml"/>
  <Override PartName="/ppt/notesSlides/notesSlide47.xml" ContentType="application/vnd.openxmlformats-officedocument.presentationml.notesSlide+xml"/>
  <Override PartName="/ppt/tags/tag31.xml" ContentType="application/vnd.openxmlformats-officedocument.presentationml.tags+xml"/>
  <Override PartName="/ppt/notesSlides/notesSlide48.xml" ContentType="application/vnd.openxmlformats-officedocument.presentationml.notesSlide+xml"/>
  <Override PartName="/ppt/tags/tag32.xml" ContentType="application/vnd.openxmlformats-officedocument.presentationml.tags+xml"/>
  <Override PartName="/ppt/notesSlides/notesSlide49.xml" ContentType="application/vnd.openxmlformats-officedocument.presentationml.notesSlide+xml"/>
  <Override PartName="/ppt/tags/tag33.xml" ContentType="application/vnd.openxmlformats-officedocument.presentationml.tags+xml"/>
  <Override PartName="/ppt/notesSlides/notesSlide50.xml" ContentType="application/vnd.openxmlformats-officedocument.presentationml.notesSlide+xml"/>
  <Override PartName="/ppt/tags/tag34.xml" ContentType="application/vnd.openxmlformats-officedocument.presentationml.tags+xml"/>
  <Override PartName="/ppt/notesSlides/notesSlide51.xml" ContentType="application/vnd.openxmlformats-officedocument.presentationml.notesSlide+xml"/>
  <Override PartName="/ppt/tags/tag35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36.xml" ContentType="application/vnd.openxmlformats-officedocument.presentationml.tags+xml"/>
  <Override PartName="/ppt/notesSlides/notesSlide57.xml" ContentType="application/vnd.openxmlformats-officedocument.presentationml.notesSlide+xml"/>
  <Override PartName="/ppt/tags/tag37.xml" ContentType="application/vnd.openxmlformats-officedocument.presentationml.tags+xml"/>
  <Override PartName="/ppt/notesSlides/notesSlide58.xml" ContentType="application/vnd.openxmlformats-officedocument.presentationml.notesSlide+xml"/>
  <Override PartName="/ppt/tags/tag38.xml" ContentType="application/vnd.openxmlformats-officedocument.presentationml.tags+xml"/>
  <Override PartName="/ppt/notesSlides/notesSlide59.xml" ContentType="application/vnd.openxmlformats-officedocument.presentationml.notesSlide+xml"/>
  <Override PartName="/ppt/tags/tag39.xml" ContentType="application/vnd.openxmlformats-officedocument.presentationml.tags+xml"/>
  <Override PartName="/ppt/notesSlides/notesSlide60.xml" ContentType="application/vnd.openxmlformats-officedocument.presentationml.notesSlide+xml"/>
  <Override PartName="/ppt/tags/tag40.xml" ContentType="application/vnd.openxmlformats-officedocument.presentationml.tags+xml"/>
  <Override PartName="/ppt/notesSlides/notesSlide61.xml" ContentType="application/vnd.openxmlformats-officedocument.presentationml.notesSlide+xml"/>
  <Override PartName="/ppt/tags/tag41.xml" ContentType="application/vnd.openxmlformats-officedocument.presentationml.tags+xml"/>
  <Override PartName="/ppt/notesSlides/notesSlide62.xml" ContentType="application/vnd.openxmlformats-officedocument.presentationml.notesSlide+xml"/>
  <Override PartName="/ppt/tags/tag42.xml" ContentType="application/vnd.openxmlformats-officedocument.presentationml.tags+xml"/>
  <Override PartName="/ppt/notesSlides/notesSlide63.xml" ContentType="application/vnd.openxmlformats-officedocument.presentationml.notesSlide+xml"/>
  <Override PartName="/ppt/tags/tag43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44.xml" ContentType="application/vnd.openxmlformats-officedocument.presentationml.tags+xml"/>
  <Override PartName="/ppt/notesSlides/notesSlide66.xml" ContentType="application/vnd.openxmlformats-officedocument.presentationml.notesSlide+xml"/>
  <Override PartName="/ppt/tags/tag45.xml" ContentType="application/vnd.openxmlformats-officedocument.presentationml.tags+xml"/>
  <Override PartName="/ppt/notesSlides/notesSlide67.xml" ContentType="application/vnd.openxmlformats-officedocument.presentationml.notesSlide+xml"/>
  <Override PartName="/ppt/tags/tag46.xml" ContentType="application/vnd.openxmlformats-officedocument.presentationml.tags+xml"/>
  <Override PartName="/ppt/notesSlides/notesSlide68.xml" ContentType="application/vnd.openxmlformats-officedocument.presentationml.notesSlide+xml"/>
  <Override PartName="/ppt/tags/tag47.xml" ContentType="application/vnd.openxmlformats-officedocument.presentationml.tags+xml"/>
  <Override PartName="/ppt/notesSlides/notesSlide69.xml" ContentType="application/vnd.openxmlformats-officedocument.presentationml.notesSlide+xml"/>
  <Override PartName="/ppt/tags/tag48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49.xml" ContentType="application/vnd.openxmlformats-officedocument.presentationml.tags+xml"/>
  <Override PartName="/ppt/notesSlides/notesSlide72.xml" ContentType="application/vnd.openxmlformats-officedocument.presentationml.notesSlide+xml"/>
  <Override PartName="/ppt/tags/tag50.xml" ContentType="application/vnd.openxmlformats-officedocument.presentationml.tags+xml"/>
  <Override PartName="/ppt/notesSlides/notesSlide73.xml" ContentType="application/vnd.openxmlformats-officedocument.presentationml.notesSlide+xml"/>
  <Override PartName="/ppt/tags/tag51.xml" ContentType="application/vnd.openxmlformats-officedocument.presentationml.tags+xml"/>
  <Override PartName="/ppt/notesSlides/notesSlide74.xml" ContentType="application/vnd.openxmlformats-officedocument.presentationml.notesSlide+xml"/>
  <Override PartName="/ppt/tags/tag52.xml" ContentType="application/vnd.openxmlformats-officedocument.presentationml.tags+xml"/>
  <Override PartName="/ppt/notesSlides/notesSlide75.xml" ContentType="application/vnd.openxmlformats-officedocument.presentationml.notesSlide+xml"/>
  <Override PartName="/ppt/tags/tag53.xml" ContentType="application/vnd.openxmlformats-officedocument.presentationml.tags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54.xml" ContentType="application/vnd.openxmlformats-officedocument.presentationml.tags+xml"/>
  <Override PartName="/ppt/notesSlides/notesSlide78.xml" ContentType="application/vnd.openxmlformats-officedocument.presentationml.notesSlide+xml"/>
  <Override PartName="/ppt/tags/tag55.xml" ContentType="application/vnd.openxmlformats-officedocument.presentationml.tags+xml"/>
  <Override PartName="/ppt/notesSlides/notesSlide79.xml" ContentType="application/vnd.openxmlformats-officedocument.presentationml.notesSlide+xml"/>
  <Override PartName="/ppt/tags/tag56.xml" ContentType="application/vnd.openxmlformats-officedocument.presentationml.tags+xml"/>
  <Override PartName="/ppt/notesSlides/notesSlide80.xml" ContentType="application/vnd.openxmlformats-officedocument.presentationml.notesSlide+xml"/>
  <Override PartName="/ppt/tags/tag57.xml" ContentType="application/vnd.openxmlformats-officedocument.presentationml.tags+xml"/>
  <Override PartName="/ppt/notesSlides/notesSlide81.xml" ContentType="application/vnd.openxmlformats-officedocument.presentationml.notesSlide+xml"/>
  <Override PartName="/ppt/tags/tag58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96" r:id="rId3"/>
    <p:sldId id="297" r:id="rId4"/>
    <p:sldId id="298" r:id="rId5"/>
    <p:sldId id="299" r:id="rId6"/>
    <p:sldId id="300" r:id="rId7"/>
    <p:sldId id="306" r:id="rId8"/>
    <p:sldId id="286" r:id="rId9"/>
    <p:sldId id="287" r:id="rId10"/>
    <p:sldId id="288" r:id="rId11"/>
    <p:sldId id="289" r:id="rId12"/>
    <p:sldId id="290" r:id="rId13"/>
    <p:sldId id="307" r:id="rId14"/>
    <p:sldId id="301" r:id="rId15"/>
    <p:sldId id="302" r:id="rId16"/>
    <p:sldId id="303" r:id="rId17"/>
    <p:sldId id="304" r:id="rId18"/>
    <p:sldId id="305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74" r:id="rId83"/>
    <p:sldId id="375" r:id="rId84"/>
    <p:sldId id="376" r:id="rId8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FFCCFF"/>
    <a:srgbClr val="FFCC66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47302" autoAdjust="0"/>
  </p:normalViewPr>
  <p:slideViewPr>
    <p:cSldViewPr snapToGrid="0">
      <p:cViewPr varScale="1">
        <p:scale>
          <a:sx n="31" d="100"/>
          <a:sy n="31" d="100"/>
        </p:scale>
        <p:origin x="21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50633-AFD7-4E30-A22F-05E86C9F5E25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6A8C-4425-4783-ACA5-B2E2653188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61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すう</a:t>
            </a:r>
            <a:r>
              <a:rPr kumimoji="1" lang="ja-JP" altLang="en-US" dirty="0" err="1" smtClean="0"/>
              <a:t>じを</a:t>
            </a:r>
            <a:r>
              <a:rPr kumimoji="1" lang="ja-JP" altLang="en-US" dirty="0" smtClean="0"/>
              <a:t>よもう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591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31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ご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587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今度は君が読んでみて？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50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mtClean="0"/>
              <a:t>できたかな？これ</a:t>
            </a:r>
            <a:r>
              <a:rPr kumimoji="1" lang="ja-JP" altLang="en-US" dirty="0" smtClean="0"/>
              <a:t>は「いち」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69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mtClean="0"/>
              <a:t>できたかな？これ</a:t>
            </a:r>
            <a:r>
              <a:rPr kumimoji="1" lang="ja-JP" altLang="en-US" dirty="0" smtClean="0"/>
              <a:t>は「に」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7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mtClean="0"/>
              <a:t>できたかな？これ</a:t>
            </a:r>
            <a:r>
              <a:rPr kumimoji="1" lang="ja-JP" altLang="en-US" dirty="0" smtClean="0"/>
              <a:t>は「さん」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03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できたかな？これは「し」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290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できたかな？これは「ご」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058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次は、最初に数字だけ出て、あとで読み方が出てくるよ。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952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できたかな？＜クリック＞これは「いち」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966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できたかな？＜クリック＞これは「に」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84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できたかな？＜クリック＞これは「さん」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765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できたかな？＜クリック＞これは「し」、「よん」とも読むよ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599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これは何？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できたかな？＜クリック＞これは「ご」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889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数えてみよう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808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一つはどれかな？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（３秒後）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一つは＜クリック＞これ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305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二つはどれかな？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（３秒後）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二つは＜クリック＞これ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728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三つはどれかな？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（３秒後）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三つは＜クリック＞これ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983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一つはどれかな？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（３秒後）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一つは＜クリック＞これ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3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062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二つはどれかな？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（３秒後）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二つは＜クリック＞これ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031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三つはどれかな？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（３秒後）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三つは＜クリック＞これ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431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一つはどれかな？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（３秒後）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一つは＜クリック＞これ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697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二つはどれかな？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（３秒後）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二つは＜クリック＞これ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936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三つはどれかな？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（３秒後）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mtClean="0"/>
              <a:t>三つは＜クリック＞これ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FF0E-DD62-4636-A14C-B1C5490EE29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721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何のかたちかな？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065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これは丸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9555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これは三角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824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これは四角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963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丸はどれかな？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丸は＜クリックで該当しない図形が消える＞これ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三角はどれかな？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三角は＜クリックで該当しない図形が消える＞これ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4920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四角はどれかな？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四角は＜クリックで該当しない図形が消える＞これ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8190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つぎは、色々な形から同じ形を探すよ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9955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5352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0724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6273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485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1565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904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8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3338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3129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3354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同じのは＜クリックで該当しない図形が消える＞これ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838-0F34-4CFD-8968-9D4BE0DA5E8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9264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大きい　小さい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9121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ぞうは大きい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ねずみは小さい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2699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マンションは大きい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お家は小さい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1733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お相撲さんは大きい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赤ちゃんは小さい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3848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大きいのはどっち？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大きいのは＜クリック＞こっち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5782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大きいのはどっち？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大きいのは＜クリック＞こっち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9359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大きいのはどっち？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大きいのは＜クリック＞こっち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601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ご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9316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小さいのはどっち？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小さいのは＜クリック＞こっち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2709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小さいのはどっち？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小さいのは＜クリック＞こっち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5827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小さいのはどっち？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小さいのは＜クリック＞こっち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1925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小さいのはどっち？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小さいのは＜クリック＞こっち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913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小さいのはどっち？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小さいのは＜クリック＞こっち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7281-57A4-42F5-8C55-08E79A6CB518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3484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多い少ない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8849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＜クリックで矢印を表示＞こっちは多い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＜クリックで矢印を表示＞こっちは少ない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5129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＜クリックで矢印を表示＞こっちは多い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＜クリックで矢印を表示＞こっちは少ない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5010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＜クリックで矢印を表示＞こっちは多い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＜クリックで矢印を表示＞こっちは少ない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0009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＜クリックで矢印を表示＞こっちは多い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＜クリックで矢印を表示＞こっちは少ない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007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今度は数字と読み方が出てくるよ。一緒に読んでみよう。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6374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＜クリックで矢印を表示＞こっちは多い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＜クリックで矢印を表示＞こっちは少ない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6310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多い方を選んでみよう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5577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多いのは＜クリック＞こっち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53625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多いのは＜クリック＞こっち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80648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多いのは＜クリック＞こっち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7272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多いのは＜クリック＞こっち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7314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多いのはどっち？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多いのは＜クリック＞こっち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3590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今度は、少ない方を選んでみよう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4457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少ないのはどっち？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少ないのは＜クリック＞こっち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36570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少ないのはどっち？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少ないのは＜クリック＞こっち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68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9609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少ないのはどっち？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少ないのは＜クリック＞こっち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1977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少ないのはどっち？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少ないのは＜クリック＞こっち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90036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少ないのはどっち？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少ないのは＜クリック＞こっち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21069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よくできました！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5F48-012F-4E25-9773-2CF1AD2C9F54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12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6A8C-4425-4783-ACA5-B2E26531883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16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5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8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2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60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7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6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08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8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すうじを　よもう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6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87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01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72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すうじを　よもう③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56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28600" y="2823882"/>
            <a:ext cx="11757211" cy="3285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79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4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48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09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64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すうじを　よもう④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78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28600" y="2823882"/>
            <a:ext cx="11757211" cy="3285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45" y="4032810"/>
            <a:ext cx="2076637" cy="20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9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28600" y="2823882"/>
            <a:ext cx="11757211" cy="3285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42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12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13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22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19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かぞえよ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34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「１つ」はどれ？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2" y="2932390"/>
            <a:ext cx="2076637" cy="20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05" y="3576918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8516" y="3907298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98" y="3665713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54" y="3796067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209" y="2461742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322729" y="2107298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48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「２つ」はどれ？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22" y="3329421"/>
            <a:ext cx="2076637" cy="20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714" y="3760476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5725" y="4090856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6" y="3960502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12" y="4090856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7" y="2756531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/楕円 13"/>
          <p:cNvSpPr/>
          <p:nvPr/>
        </p:nvSpPr>
        <p:spPr>
          <a:xfrm>
            <a:off x="7985725" y="2756531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2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「３つ」はどれ？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9" y="3329421"/>
            <a:ext cx="2076637" cy="20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714" y="3760476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5725" y="4090856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97" y="3960502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53" y="4090856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08" y="2756531"/>
            <a:ext cx="1445556" cy="14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/楕円 13"/>
          <p:cNvSpPr/>
          <p:nvPr/>
        </p:nvSpPr>
        <p:spPr>
          <a:xfrm>
            <a:off x="3840022" y="2402087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85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「１つ」はどれ？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73806" y="2353235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67" y="3526111"/>
            <a:ext cx="1556877" cy="1556877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4640944" y="3526111"/>
            <a:ext cx="3113754" cy="1556878"/>
            <a:chOff x="4640944" y="3526111"/>
            <a:chExt cx="3113754" cy="1556878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821" y="3526111"/>
              <a:ext cx="1556877" cy="1556877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944" y="3526112"/>
              <a:ext cx="1556877" cy="1556877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8621837" y="1969234"/>
            <a:ext cx="3113754" cy="3082275"/>
            <a:chOff x="8621837" y="1969234"/>
            <a:chExt cx="3113754" cy="308227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714" y="3494631"/>
              <a:ext cx="1556877" cy="1556877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837" y="3494632"/>
              <a:ext cx="1556877" cy="1556877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0275" y="1969234"/>
              <a:ext cx="1556877" cy="155687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4346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5" y="5033402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12" y="5026958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0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「２つ」はどれ？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83589" y="2290148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31" y="3400391"/>
            <a:ext cx="1556877" cy="1556877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8326712" y="3400391"/>
            <a:ext cx="3113754" cy="1556878"/>
            <a:chOff x="4640944" y="3526111"/>
            <a:chExt cx="3113754" cy="1556878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821" y="3526111"/>
              <a:ext cx="1556877" cy="1556877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944" y="3526112"/>
              <a:ext cx="1556877" cy="1556877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847357" y="2135256"/>
            <a:ext cx="3113754" cy="3082275"/>
            <a:chOff x="8621837" y="1969234"/>
            <a:chExt cx="3113754" cy="308227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714" y="3494631"/>
              <a:ext cx="1556877" cy="1556877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837" y="3494632"/>
              <a:ext cx="1556877" cy="1556877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0275" y="1969234"/>
              <a:ext cx="1556877" cy="155687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8735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「３つ」はどれ？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8" y="3357039"/>
            <a:ext cx="1556877" cy="1556877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4334285" y="3357039"/>
            <a:ext cx="3113754" cy="1556878"/>
            <a:chOff x="4640944" y="3526111"/>
            <a:chExt cx="3113754" cy="1556878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821" y="3526111"/>
              <a:ext cx="1556877" cy="1556877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944" y="3526112"/>
              <a:ext cx="1556877" cy="1556877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/>
          <p:nvPr/>
        </p:nvGrpSpPr>
        <p:grpSpPr>
          <a:xfrm>
            <a:off x="8315178" y="1800162"/>
            <a:ext cx="3113754" cy="3082275"/>
            <a:chOff x="8621837" y="1969234"/>
            <a:chExt cx="3113754" cy="3082275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714" y="3494631"/>
              <a:ext cx="1556877" cy="1556877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837" y="3494632"/>
              <a:ext cx="1556877" cy="1556877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0275" y="1969234"/>
              <a:ext cx="1556877" cy="1556877"/>
            </a:xfrm>
            <a:prstGeom prst="rect">
              <a:avLst/>
            </a:prstGeom>
          </p:spPr>
        </p:pic>
      </p:grpSp>
      <p:sp>
        <p:nvSpPr>
          <p:cNvPr id="10" name="円/楕円 9"/>
          <p:cNvSpPr/>
          <p:nvPr/>
        </p:nvSpPr>
        <p:spPr>
          <a:xfrm>
            <a:off x="8081346" y="1667435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6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「１つ」はどれ？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354270" y="2218290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0" b="66250" l="0" r="5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203" b="34129"/>
          <a:stretch/>
        </p:blipFill>
        <p:spPr>
          <a:xfrm>
            <a:off x="4972539" y="2759261"/>
            <a:ext cx="2275910" cy="230228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866083" y="1976916"/>
            <a:ext cx="2447362" cy="3718058"/>
            <a:chOff x="866083" y="1976916"/>
            <a:chExt cx="2447362" cy="3718058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1037535" y="3392691"/>
              <a:ext cx="2275910" cy="2302283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866083" y="1976916"/>
              <a:ext cx="2275910" cy="2302283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8540886" y="1545136"/>
            <a:ext cx="3413865" cy="4604566"/>
            <a:chOff x="8540886" y="1545136"/>
            <a:chExt cx="3413865" cy="4604566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9678841" y="3847419"/>
              <a:ext cx="2275910" cy="2302283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8540886" y="3128057"/>
              <a:ext cx="2275910" cy="2302283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9166547" y="1545136"/>
              <a:ext cx="2275910" cy="230228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8167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「２つ」はどれ？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199577" y="1891278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0" b="66250" l="0" r="5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203" b="34129"/>
          <a:stretch/>
        </p:blipFill>
        <p:spPr>
          <a:xfrm>
            <a:off x="4807463" y="2818576"/>
            <a:ext cx="2275910" cy="2302283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8751923" y="1667435"/>
            <a:ext cx="2447362" cy="3718058"/>
            <a:chOff x="866083" y="1976916"/>
            <a:chExt cx="2447362" cy="3718058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1037535" y="3392691"/>
              <a:ext cx="2275910" cy="2302283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866083" y="1976916"/>
              <a:ext cx="2275910" cy="2302283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669800" y="1490178"/>
            <a:ext cx="3413865" cy="4604566"/>
            <a:chOff x="8540886" y="1545136"/>
            <a:chExt cx="3413865" cy="4604566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9678841" y="3847419"/>
              <a:ext cx="2275910" cy="2302283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8540886" y="3128057"/>
              <a:ext cx="2275910" cy="2302283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9166547" y="1545136"/>
              <a:ext cx="2275910" cy="230228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95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「３つ」はどれ？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0" b="66250" l="0" r="5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203" b="34129"/>
          <a:stretch/>
        </p:blipFill>
        <p:spPr>
          <a:xfrm>
            <a:off x="9335761" y="2696817"/>
            <a:ext cx="2275910" cy="230228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956449" y="2159710"/>
            <a:ext cx="2447362" cy="3718058"/>
            <a:chOff x="866083" y="1976916"/>
            <a:chExt cx="2447362" cy="3718058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1037535" y="3392691"/>
              <a:ext cx="2275910" cy="2302283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866083" y="1976916"/>
              <a:ext cx="2275910" cy="2302283"/>
            </a:xfrm>
            <a:prstGeom prst="rect">
              <a:avLst/>
            </a:prstGeom>
          </p:spPr>
        </p:pic>
      </p:grpSp>
      <p:grpSp>
        <p:nvGrpSpPr>
          <p:cNvPr id="23" name="グループ化 22"/>
          <p:cNvGrpSpPr/>
          <p:nvPr/>
        </p:nvGrpSpPr>
        <p:grpSpPr>
          <a:xfrm>
            <a:off x="4797784" y="1448241"/>
            <a:ext cx="3413865" cy="4604566"/>
            <a:chOff x="8540886" y="1545136"/>
            <a:chExt cx="3413865" cy="4604566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9678841" y="3847419"/>
              <a:ext cx="2275910" cy="2302283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8540886" y="3128057"/>
              <a:ext cx="2275910" cy="2302283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66250" l="0" r="535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03" b="34129"/>
            <a:stretch/>
          </p:blipFill>
          <p:spPr>
            <a:xfrm>
              <a:off x="9166547" y="1545136"/>
              <a:ext cx="2275910" cy="2302283"/>
            </a:xfrm>
            <a:prstGeom prst="rect">
              <a:avLst/>
            </a:prstGeom>
          </p:spPr>
        </p:pic>
      </p:grpSp>
      <p:sp>
        <p:nvSpPr>
          <p:cNvPr id="10" name="円/楕円 9"/>
          <p:cNvSpPr/>
          <p:nvPr/>
        </p:nvSpPr>
        <p:spPr>
          <a:xfrm>
            <a:off x="4704717" y="2047959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68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ローチャート: データ 5"/>
          <p:cNvSpPr/>
          <p:nvPr/>
        </p:nvSpPr>
        <p:spPr>
          <a:xfrm>
            <a:off x="5116285" y="3861444"/>
            <a:ext cx="1640114" cy="2600551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/>
          <p:cNvSpPr/>
          <p:nvPr/>
        </p:nvSpPr>
        <p:spPr>
          <a:xfrm>
            <a:off x="9390743" y="406855"/>
            <a:ext cx="2554514" cy="2467429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963887" y="318067"/>
            <a:ext cx="2801257" cy="19194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「なんのかたち」かな？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508000" y="4499429"/>
            <a:ext cx="2612571" cy="1886857"/>
          </a:xfrm>
          <a:prstGeom prst="triangl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/>
        </p:nvSpPr>
        <p:spPr>
          <a:xfrm>
            <a:off x="8752114" y="4383314"/>
            <a:ext cx="2394857" cy="211908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667657" y="1043670"/>
            <a:ext cx="3526972" cy="119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04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127172" y="5326741"/>
            <a:ext cx="2764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 る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3737428" y="333827"/>
            <a:ext cx="5080000" cy="4891313"/>
          </a:xfrm>
          <a:prstGeom prst="ellipse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7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二等辺三角形 3"/>
          <p:cNvSpPr/>
          <p:nvPr/>
        </p:nvSpPr>
        <p:spPr>
          <a:xfrm>
            <a:off x="3672115" y="580572"/>
            <a:ext cx="5210629" cy="4426857"/>
          </a:xfrm>
          <a:prstGeom prst="triangl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7201" y="5254172"/>
            <a:ext cx="4296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さんかく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02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50229" y="5254172"/>
            <a:ext cx="3222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</a:t>
            </a:r>
            <a:r>
              <a:rPr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59200" y="566058"/>
            <a:ext cx="4804229" cy="4542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21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93371" y="464458"/>
            <a:ext cx="9869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「まる」はどれかな？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457201" y="2351318"/>
            <a:ext cx="3055258" cy="3135083"/>
          </a:xfrm>
          <a:prstGeom prst="ellipse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/>
          <p:cNvSpPr/>
          <p:nvPr/>
        </p:nvSpPr>
        <p:spPr>
          <a:xfrm>
            <a:off x="3875315" y="2266869"/>
            <a:ext cx="3875314" cy="3219532"/>
          </a:xfrm>
          <a:prstGeom prst="triangl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76342" y="2278743"/>
            <a:ext cx="3178629" cy="3178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53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5" y="5033402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12" y="5026958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83" y="3695700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8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25715" y="464458"/>
            <a:ext cx="11103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「さんかく」はどれかな？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457201" y="2351318"/>
            <a:ext cx="3055258" cy="3135083"/>
          </a:xfrm>
          <a:prstGeom prst="ellipse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/>
          <p:cNvSpPr/>
          <p:nvPr/>
        </p:nvSpPr>
        <p:spPr>
          <a:xfrm>
            <a:off x="3875315" y="2266869"/>
            <a:ext cx="3875314" cy="3219532"/>
          </a:xfrm>
          <a:prstGeom prst="triangl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76342" y="2278743"/>
            <a:ext cx="3178629" cy="3178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04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20800" y="464458"/>
            <a:ext cx="10334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「しかく」はどれかな？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457201" y="2351318"/>
            <a:ext cx="3055258" cy="3135083"/>
          </a:xfrm>
          <a:prstGeom prst="ellipse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/>
          <p:cNvSpPr/>
          <p:nvPr/>
        </p:nvSpPr>
        <p:spPr>
          <a:xfrm>
            <a:off x="3875315" y="2266869"/>
            <a:ext cx="3875314" cy="3219532"/>
          </a:xfrm>
          <a:prstGeom prst="triangl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476342" y="2278743"/>
            <a:ext cx="3178629" cy="3178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57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おなじのどれ？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147530" y="4843407"/>
            <a:ext cx="2221004" cy="16465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/>
          <p:cNvSpPr/>
          <p:nvPr/>
        </p:nvSpPr>
        <p:spPr>
          <a:xfrm>
            <a:off x="239806" y="578227"/>
            <a:ext cx="2221004" cy="15201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931029" y="1584050"/>
            <a:ext cx="2221004" cy="6140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21215" y="2484178"/>
            <a:ext cx="2026023" cy="12463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涙形 30"/>
          <p:cNvSpPr/>
          <p:nvPr/>
        </p:nvSpPr>
        <p:spPr>
          <a:xfrm>
            <a:off x="9551894" y="2500980"/>
            <a:ext cx="2026023" cy="1523497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/>
        </p:nvSpPr>
        <p:spPr>
          <a:xfrm>
            <a:off x="1004679" y="3389235"/>
            <a:ext cx="1816616" cy="1454172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二等辺三角形 33"/>
          <p:cNvSpPr/>
          <p:nvPr/>
        </p:nvSpPr>
        <p:spPr>
          <a:xfrm>
            <a:off x="5946715" y="257274"/>
            <a:ext cx="2205318" cy="1098424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直角三角形 34"/>
          <p:cNvSpPr/>
          <p:nvPr/>
        </p:nvSpPr>
        <p:spPr>
          <a:xfrm flipH="1">
            <a:off x="9761301" y="578227"/>
            <a:ext cx="1816616" cy="1454172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9152220" y="513303"/>
            <a:ext cx="1668923" cy="164999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9551894" y="5356707"/>
            <a:ext cx="1979834" cy="1273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五角形 37"/>
          <p:cNvSpPr/>
          <p:nvPr/>
        </p:nvSpPr>
        <p:spPr>
          <a:xfrm>
            <a:off x="3127707" y="376796"/>
            <a:ext cx="1761815" cy="1786504"/>
          </a:xfrm>
          <a:prstGeom prst="pentag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ひし形 38"/>
          <p:cNvSpPr/>
          <p:nvPr/>
        </p:nvSpPr>
        <p:spPr>
          <a:xfrm>
            <a:off x="9059328" y="3390909"/>
            <a:ext cx="1761815" cy="1786504"/>
          </a:xfrm>
          <a:prstGeom prst="diamon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ストライプ矢印 36"/>
          <p:cNvSpPr/>
          <p:nvPr/>
        </p:nvSpPr>
        <p:spPr>
          <a:xfrm>
            <a:off x="911039" y="5177413"/>
            <a:ext cx="1549771" cy="15461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二等辺三角形 39"/>
          <p:cNvSpPr/>
          <p:nvPr/>
        </p:nvSpPr>
        <p:spPr>
          <a:xfrm flipV="1">
            <a:off x="6817640" y="4761384"/>
            <a:ext cx="2134104" cy="1810625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五角形 40"/>
          <p:cNvSpPr/>
          <p:nvPr/>
        </p:nvSpPr>
        <p:spPr>
          <a:xfrm flipV="1">
            <a:off x="4950673" y="4460063"/>
            <a:ext cx="1592497" cy="1602657"/>
          </a:xfrm>
          <a:prstGeom prst="pentag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3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54741" y="753035"/>
            <a:ext cx="26221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66130" y="3388660"/>
            <a:ext cx="2622176" cy="24518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>
            <a:off x="954741" y="3576921"/>
            <a:ext cx="2622176" cy="226358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377519" y="4926107"/>
            <a:ext cx="26221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97541" y="3015048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93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954741" y="349622"/>
            <a:ext cx="2160000" cy="216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954741" y="4374529"/>
            <a:ext cx="2622176" cy="16315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涙形 7"/>
          <p:cNvSpPr/>
          <p:nvPr/>
        </p:nvSpPr>
        <p:spPr>
          <a:xfrm>
            <a:off x="8377519" y="4011707"/>
            <a:ext cx="2622176" cy="1994400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897218" y="3846107"/>
            <a:ext cx="2160000" cy="216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97541" y="3015048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97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954741" y="349622"/>
            <a:ext cx="2160000" cy="216000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平行四辺形 6"/>
          <p:cNvSpPr/>
          <p:nvPr/>
        </p:nvSpPr>
        <p:spPr>
          <a:xfrm flipH="1">
            <a:off x="954741" y="3846107"/>
            <a:ext cx="2622176" cy="2160000"/>
          </a:xfrm>
          <a:prstGeom prst="parallelogram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/>
        </p:nvSpPr>
        <p:spPr>
          <a:xfrm>
            <a:off x="4897218" y="3846107"/>
            <a:ext cx="2160000" cy="216000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山形 8"/>
          <p:cNvSpPr/>
          <p:nvPr/>
        </p:nvSpPr>
        <p:spPr>
          <a:xfrm>
            <a:off x="8377519" y="3846107"/>
            <a:ext cx="2160000" cy="2160000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97541" y="3015048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94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954741" y="349622"/>
            <a:ext cx="2160000" cy="2160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954741" y="4374529"/>
            <a:ext cx="2622176" cy="16315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トライプ矢印 9"/>
          <p:cNvSpPr/>
          <p:nvPr/>
        </p:nvSpPr>
        <p:spPr>
          <a:xfrm>
            <a:off x="4897218" y="3846107"/>
            <a:ext cx="2160000" cy="21600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8377519" y="3846107"/>
            <a:ext cx="2160000" cy="2160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97541" y="3015048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7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形 3"/>
          <p:cNvSpPr/>
          <p:nvPr/>
        </p:nvSpPr>
        <p:spPr>
          <a:xfrm>
            <a:off x="954741" y="349622"/>
            <a:ext cx="2160000" cy="2160000"/>
          </a:xfrm>
          <a:prstGeom prst="pentag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ひし形 9"/>
          <p:cNvSpPr/>
          <p:nvPr/>
        </p:nvSpPr>
        <p:spPr>
          <a:xfrm>
            <a:off x="4897218" y="3846107"/>
            <a:ext cx="2160000" cy="2160000"/>
          </a:xfrm>
          <a:prstGeom prst="diamon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五角形 10"/>
          <p:cNvSpPr/>
          <p:nvPr/>
        </p:nvSpPr>
        <p:spPr>
          <a:xfrm>
            <a:off x="8359018" y="3846107"/>
            <a:ext cx="2160000" cy="2160000"/>
          </a:xfrm>
          <a:prstGeom prst="pentag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ホームベース 11"/>
          <p:cNvSpPr/>
          <p:nvPr/>
        </p:nvSpPr>
        <p:spPr>
          <a:xfrm flipV="1">
            <a:off x="954741" y="3846107"/>
            <a:ext cx="2160000" cy="2160000"/>
          </a:xfrm>
          <a:prstGeom prst="homePlat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97541" y="3015048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81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4" y="591390"/>
            <a:ext cx="3102163" cy="23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07" y="3818684"/>
            <a:ext cx="3102163" cy="23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6" y="3694566"/>
            <a:ext cx="2574858" cy="25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19" y="3818684"/>
            <a:ext cx="1908542" cy="21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97541" y="3015048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26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6" y="2386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36" y="37200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4433" y="3278584"/>
            <a:ext cx="2549583" cy="34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63" y="3859306"/>
            <a:ext cx="2514599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97541" y="3015048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29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5" y="5033402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12" y="5026958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5" y="3518366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12" y="3511922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8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87" y="591390"/>
            <a:ext cx="2219755" cy="221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502" y="4042429"/>
            <a:ext cx="2219755" cy="221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9" y="3670169"/>
            <a:ext cx="3076109" cy="25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22" y="3802709"/>
            <a:ext cx="2415889" cy="24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97541" y="3015048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73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2" y="591390"/>
            <a:ext cx="3731305" cy="18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1" y="4223219"/>
            <a:ext cx="3731305" cy="18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20" y="4090499"/>
            <a:ext cx="2117039" cy="20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933" y="3990341"/>
            <a:ext cx="2385728" cy="22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97541" y="3015048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58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841811" y="591390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おなじのどれ？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78" y="678059"/>
            <a:ext cx="1950758" cy="19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18" y="3991821"/>
            <a:ext cx="1950758" cy="19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998" y="3778153"/>
            <a:ext cx="2238935" cy="22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1" y="3839702"/>
            <a:ext cx="2254995" cy="22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97541" y="3005507"/>
            <a:ext cx="11093097" cy="341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95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84527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おおきい　ちいさい①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14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9036" y="5340536"/>
            <a:ext cx="4110318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おおきい</a:t>
            </a:r>
            <a:endParaRPr kumimoji="1" lang="ja-JP" altLang="en-US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79" y="498147"/>
            <a:ext cx="7053832" cy="42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411111" y="5340535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11" y="3173364"/>
            <a:ext cx="1619718" cy="16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9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9036" y="5340536"/>
            <a:ext cx="4110318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おおきい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7411111" y="5340535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50" y="368794"/>
            <a:ext cx="4135319" cy="51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10" y="3234132"/>
            <a:ext cx="2494319" cy="23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9036" y="5340536"/>
            <a:ext cx="4110318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おおきい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7411111" y="5340535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5" y="347014"/>
            <a:ext cx="4356847" cy="49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50" y="3706348"/>
            <a:ext cx="1225640" cy="16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おおきい　ちいさい②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77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7" y="2192477"/>
            <a:ext cx="7053832" cy="42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29" y="4867694"/>
            <a:ext cx="1619718" cy="16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おおきいのは　どっち？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332113" y="1267938"/>
            <a:ext cx="5400000" cy="54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88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おおきいのは　どっち？</a:t>
            </a:r>
            <a:endParaRPr kumimoji="1" lang="ja-JP" altLang="en-US" dirty="0"/>
          </a:p>
        </p:txBody>
      </p:sp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72" y="1349054"/>
            <a:ext cx="4135319" cy="51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584932" y="1214943"/>
            <a:ext cx="5400000" cy="54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965" y="4214392"/>
            <a:ext cx="2494319" cy="23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090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5" y="5033402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12" y="5026958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5" y="3531814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12" y="3525370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12" y="1930773"/>
            <a:ext cx="1331258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2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おおきいのは　どっち？</a:t>
            </a:r>
            <a:endParaRPr kumimoji="1" lang="ja-JP" altLang="en-US" dirty="0"/>
          </a:p>
        </p:txBody>
      </p:sp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8" y="1543802"/>
            <a:ext cx="4356847" cy="49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003" y="4903136"/>
            <a:ext cx="1225640" cy="16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809681" y="1340562"/>
            <a:ext cx="5400000" cy="54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01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18" y="2232818"/>
            <a:ext cx="7053832" cy="42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41" y="4504624"/>
            <a:ext cx="1619718" cy="16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ちいさいのは　どっち？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838200" y="3676651"/>
            <a:ext cx="2857500" cy="28511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59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ちいさい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20" y="1349054"/>
            <a:ext cx="4135319" cy="51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23" y="4214392"/>
            <a:ext cx="2494319" cy="23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/楕円 4"/>
          <p:cNvSpPr/>
          <p:nvPr/>
        </p:nvSpPr>
        <p:spPr>
          <a:xfrm>
            <a:off x="1634832" y="3772324"/>
            <a:ext cx="2857500" cy="28511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42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ちいさい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81" y="1690688"/>
            <a:ext cx="4356847" cy="49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44" y="4782112"/>
            <a:ext cx="1225640" cy="16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/楕円 4"/>
          <p:cNvSpPr/>
          <p:nvPr/>
        </p:nvSpPr>
        <p:spPr>
          <a:xfrm>
            <a:off x="1663614" y="3833107"/>
            <a:ext cx="2857500" cy="28511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75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6" y="2084900"/>
            <a:ext cx="7053832" cy="42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ちいさい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80" y="4745648"/>
            <a:ext cx="1225640" cy="16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4"/>
          <p:cNvSpPr/>
          <p:nvPr/>
        </p:nvSpPr>
        <p:spPr>
          <a:xfrm>
            <a:off x="8588850" y="3733801"/>
            <a:ext cx="2857500" cy="28511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70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ちいさい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10" y="3213847"/>
            <a:ext cx="2769775" cy="31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20" y="1215790"/>
            <a:ext cx="4135319" cy="51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円/楕円 4"/>
          <p:cNvSpPr/>
          <p:nvPr/>
        </p:nvSpPr>
        <p:spPr>
          <a:xfrm>
            <a:off x="1317810" y="3375559"/>
            <a:ext cx="2857500" cy="28511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85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おおい　すく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い①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30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9036" y="5340536"/>
            <a:ext cx="4110318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おおい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7411111" y="5340535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60" y="3334870"/>
            <a:ext cx="3281153" cy="28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837212" y="804287"/>
            <a:ext cx="5272009" cy="4729972"/>
            <a:chOff x="837212" y="804287"/>
            <a:chExt cx="5272009" cy="4729972"/>
          </a:xfrm>
        </p:grpSpPr>
        <p:pic>
          <p:nvPicPr>
            <p:cNvPr id="3" name="Picture 2" descr="ソース画像を表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959" y="3221364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ソース画像を表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343" y="3134191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ソース画像を表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12" y="908469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ソース画像を表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476" y="804287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下矢印 5"/>
          <p:cNvSpPr/>
          <p:nvPr/>
        </p:nvSpPr>
        <p:spPr>
          <a:xfrm>
            <a:off x="2648945" y="419265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8554238" y="2155783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0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716" y="5340534"/>
            <a:ext cx="4110318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おおい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7397664" y="5340534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04" y="3404144"/>
            <a:ext cx="1373438" cy="1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51" y="2927858"/>
            <a:ext cx="2621224" cy="26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2" y="1123478"/>
            <a:ext cx="3071803" cy="39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下矢印 6"/>
          <p:cNvSpPr/>
          <p:nvPr/>
        </p:nvSpPr>
        <p:spPr>
          <a:xfrm>
            <a:off x="2648945" y="419265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8554238" y="2155783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33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3383" y="5340535"/>
            <a:ext cx="4110318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おおい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7411111" y="5340535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31" y="1111512"/>
            <a:ext cx="4921623" cy="40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13" y="3375212"/>
            <a:ext cx="1708513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下矢印 5"/>
          <p:cNvSpPr/>
          <p:nvPr/>
        </p:nvSpPr>
        <p:spPr>
          <a:xfrm>
            <a:off x="2648945" y="419265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8554238" y="2155783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00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すうじを　よもう②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69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06" y="1226911"/>
            <a:ext cx="3375156" cy="44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25" y="2015215"/>
            <a:ext cx="16424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6511925" y="5355193"/>
            <a:ext cx="4110318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おおい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190066" y="5355193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7806686" y="371408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2399311" y="1036807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70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83" y="554592"/>
            <a:ext cx="4800601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928"/>
          <a:stretch/>
        </p:blipFill>
        <p:spPr bwMode="auto">
          <a:xfrm>
            <a:off x="1586751" y="2307072"/>
            <a:ext cx="3051175" cy="15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6511925" y="5355193"/>
            <a:ext cx="4110318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おおい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190066" y="5355193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7806685" y="320411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2484827" y="1423762"/>
            <a:ext cx="152079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60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おおい　すくない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0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66" y="3742280"/>
            <a:ext cx="3281153" cy="28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1358153" y="2063747"/>
            <a:ext cx="4643492" cy="4081977"/>
            <a:chOff x="837212" y="804287"/>
            <a:chExt cx="5272009" cy="4729972"/>
          </a:xfrm>
        </p:grpSpPr>
        <p:pic>
          <p:nvPicPr>
            <p:cNvPr id="3" name="Picture 2" descr="ソース画像を表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959" y="3221364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ソース画像を表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343" y="3134191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ソース画像を表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12" y="908469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ソース画像を表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476" y="804287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74025" y="1153134"/>
            <a:ext cx="5400000" cy="54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41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25" y="4433294"/>
            <a:ext cx="1373438" cy="1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5" y="3416736"/>
            <a:ext cx="2621224" cy="26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774025" y="1153134"/>
            <a:ext cx="5400000" cy="54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16" y="1612356"/>
            <a:ext cx="3071803" cy="39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54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31" y="2178275"/>
            <a:ext cx="4921623" cy="40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60" y="3818965"/>
            <a:ext cx="1708513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774025" y="1153134"/>
            <a:ext cx="5400000" cy="54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96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06" y="1828800"/>
            <a:ext cx="3375156" cy="47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25" y="2983403"/>
            <a:ext cx="16424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867084" y="949574"/>
            <a:ext cx="5400000" cy="54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67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36" y="1791721"/>
            <a:ext cx="4800601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928"/>
          <a:stretch/>
        </p:blipFill>
        <p:spPr bwMode="auto">
          <a:xfrm>
            <a:off x="1573304" y="3544201"/>
            <a:ext cx="3051175" cy="15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853636" y="1192322"/>
            <a:ext cx="5400000" cy="54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79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おおい　すくない③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4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66" y="3742280"/>
            <a:ext cx="3281153" cy="28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1358153" y="2063747"/>
            <a:ext cx="4643492" cy="4081977"/>
            <a:chOff x="837212" y="804287"/>
            <a:chExt cx="5272009" cy="4729972"/>
          </a:xfrm>
        </p:grpSpPr>
        <p:pic>
          <p:nvPicPr>
            <p:cNvPr id="3" name="Picture 2" descr="ソース画像を表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959" y="3221364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ソース画像を表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343" y="3134191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ソース画像を表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12" y="908469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ソース画像を表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476" y="804287"/>
              <a:ext cx="2699878" cy="23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すくないのは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円/楕円 4"/>
          <p:cNvSpPr/>
          <p:nvPr/>
        </p:nvSpPr>
        <p:spPr>
          <a:xfrm>
            <a:off x="7099719" y="3061764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2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28600" y="2823882"/>
            <a:ext cx="11757211" cy="3285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21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すくないのは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25" y="4433294"/>
            <a:ext cx="1373438" cy="1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5" y="3416736"/>
            <a:ext cx="2621224" cy="26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7813244" y="2927348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16" y="1612356"/>
            <a:ext cx="3071803" cy="39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881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31" y="2178275"/>
            <a:ext cx="4921623" cy="40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60" y="3818965"/>
            <a:ext cx="1708513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すくないのは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円/楕円 4"/>
          <p:cNvSpPr/>
          <p:nvPr/>
        </p:nvSpPr>
        <p:spPr>
          <a:xfrm>
            <a:off x="7664960" y="2828492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26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06" y="1828800"/>
            <a:ext cx="3375156" cy="47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25" y="2983403"/>
            <a:ext cx="16424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すくないのは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円/楕円 4"/>
          <p:cNvSpPr/>
          <p:nvPr/>
        </p:nvSpPr>
        <p:spPr>
          <a:xfrm>
            <a:off x="1445225" y="2185942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8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36" y="1791721"/>
            <a:ext cx="4800601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928"/>
          <a:stretch/>
        </p:blipFill>
        <p:spPr bwMode="auto">
          <a:xfrm>
            <a:off x="1573304" y="3544201"/>
            <a:ext cx="3051175" cy="15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2"/>
          <p:cNvSpPr txBox="1">
            <a:spLocks/>
          </p:cNvSpPr>
          <p:nvPr/>
        </p:nvSpPr>
        <p:spPr>
          <a:xfrm>
            <a:off x="1005829" y="286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すくないのは　どっち？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円/楕円 4"/>
          <p:cNvSpPr/>
          <p:nvPr/>
        </p:nvSpPr>
        <p:spPr>
          <a:xfrm>
            <a:off x="1397747" y="2541154"/>
            <a:ext cx="3600000" cy="36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53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7427" y="349885"/>
            <a:ext cx="6736080" cy="1325563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よくできました</a:t>
            </a:r>
            <a:endParaRPr kumimoji="1" lang="ja-JP" altLang="en-US" sz="6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98" y="2145432"/>
            <a:ext cx="4319804" cy="37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5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174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0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|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1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0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1449</Words>
  <Application>Microsoft Office PowerPoint</Application>
  <PresentationFormat>ワイド画面</PresentationFormat>
  <Paragraphs>494</Paragraphs>
  <Slides>84</Slides>
  <Notes>83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84</vt:i4>
      </vt:variant>
    </vt:vector>
  </HeadingPairs>
  <TitlesOfParts>
    <vt:vector size="92" baseType="lpstr">
      <vt:lpstr>BIZ UDPゴシック</vt:lpstr>
      <vt:lpstr>ＭＳ Ｐゴシック</vt:lpstr>
      <vt:lpstr>UD デジタル 教科書体 NK-B</vt:lpstr>
      <vt:lpstr>游ゴシック</vt:lpstr>
      <vt:lpstr>游ゴシック Light</vt:lpstr>
      <vt:lpstr>Arial</vt:lpstr>
      <vt:lpstr>Calibri</vt:lpstr>
      <vt:lpstr>Office テーマ</vt:lpstr>
      <vt:lpstr>すうじを　よもう</vt:lpstr>
      <vt:lpstr>いち</vt:lpstr>
      <vt:lpstr>に</vt:lpstr>
      <vt:lpstr>さん</vt:lpstr>
      <vt:lpstr>し</vt:lpstr>
      <vt:lpstr>ご</vt:lpstr>
      <vt:lpstr>すうじを　よもう②</vt:lpstr>
      <vt:lpstr>いち</vt:lpstr>
      <vt:lpstr>に</vt:lpstr>
      <vt:lpstr>さん</vt:lpstr>
      <vt:lpstr>し</vt:lpstr>
      <vt:lpstr>ご</vt:lpstr>
      <vt:lpstr>すうじを　よもう③</vt:lpstr>
      <vt:lpstr>いち</vt:lpstr>
      <vt:lpstr>に</vt:lpstr>
      <vt:lpstr>さん</vt:lpstr>
      <vt:lpstr>し</vt:lpstr>
      <vt:lpstr>ご</vt:lpstr>
      <vt:lpstr>すうじを　よもう④</vt:lpstr>
      <vt:lpstr>いち</vt:lpstr>
      <vt:lpstr>に</vt:lpstr>
      <vt:lpstr>さん</vt:lpstr>
      <vt:lpstr>し</vt:lpstr>
      <vt:lpstr>ご</vt:lpstr>
      <vt:lpstr>かぞえよう</vt:lpstr>
      <vt:lpstr>「１つ」はどれ？</vt:lpstr>
      <vt:lpstr>「２つ」はどれ？</vt:lpstr>
      <vt:lpstr>「３つ」はどれ？</vt:lpstr>
      <vt:lpstr>「１つ」はどれ？</vt:lpstr>
      <vt:lpstr>「２つ」はどれ？</vt:lpstr>
      <vt:lpstr>「３つ」はどれ？</vt:lpstr>
      <vt:lpstr>「１つ」はどれ？</vt:lpstr>
      <vt:lpstr>「２つ」はどれ？</vt:lpstr>
      <vt:lpstr>「３つ」はどれ？</vt:lpstr>
      <vt:lpstr>「なんのかたち」かな？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おなじのどれ？</vt:lpstr>
      <vt:lpstr>おなじのどれ？</vt:lpstr>
      <vt:lpstr>おなじのどれ？</vt:lpstr>
      <vt:lpstr>おなじのどれ？</vt:lpstr>
      <vt:lpstr>おなじのどれ？</vt:lpstr>
      <vt:lpstr>おなじのどれ？</vt:lpstr>
      <vt:lpstr>おなじのどれ？</vt:lpstr>
      <vt:lpstr>おなじのどれ？</vt:lpstr>
      <vt:lpstr>おなじのどれ？</vt:lpstr>
      <vt:lpstr>おなじのどれ？</vt:lpstr>
      <vt:lpstr>おなじのどれ？</vt:lpstr>
      <vt:lpstr>おおきい　ちいさい①</vt:lpstr>
      <vt:lpstr>おおきい</vt:lpstr>
      <vt:lpstr>おおきい</vt:lpstr>
      <vt:lpstr>おおきい</vt:lpstr>
      <vt:lpstr>おおきい　ちいさい②</vt:lpstr>
      <vt:lpstr>おおきいのは　どっち？</vt:lpstr>
      <vt:lpstr>おおきいのは　どっち？</vt:lpstr>
      <vt:lpstr>おおきいのは　どっち？</vt:lpstr>
      <vt:lpstr>ちいさいのは　どっち？</vt:lpstr>
      <vt:lpstr>ちいさいのは　どっち？</vt:lpstr>
      <vt:lpstr>ちいさいのは　どっち？</vt:lpstr>
      <vt:lpstr>ちいさいのは　どっち？</vt:lpstr>
      <vt:lpstr>ちいさいのは　どっち？</vt:lpstr>
      <vt:lpstr>おおい　すくない①</vt:lpstr>
      <vt:lpstr>おおい</vt:lpstr>
      <vt:lpstr>おおい</vt:lpstr>
      <vt:lpstr>おおい</vt:lpstr>
      <vt:lpstr>おおい</vt:lpstr>
      <vt:lpstr>おおい</vt:lpstr>
      <vt:lpstr>おおい　すくない②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おおい　すくない③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よくできました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なにいろかな？</dc:title>
  <dc:creator>Windows ユーザー</dc:creator>
  <cp:lastModifiedBy>Windows ユーザー</cp:lastModifiedBy>
  <cp:revision>40</cp:revision>
  <cp:lastPrinted>2020-11-26T07:25:10Z</cp:lastPrinted>
  <dcterms:created xsi:type="dcterms:W3CDTF">2020-08-21T05:09:50Z</dcterms:created>
  <dcterms:modified xsi:type="dcterms:W3CDTF">2020-12-10T06:24:57Z</dcterms:modified>
</cp:coreProperties>
</file>