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0" r:id="rId3"/>
    <p:sldId id="263" r:id="rId4"/>
    <p:sldId id="264" r:id="rId5"/>
    <p:sldId id="265" r:id="rId6"/>
    <p:sldId id="266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7" autoAdjust="0"/>
    <p:restoredTop sz="77614" autoAdjust="0"/>
  </p:normalViewPr>
  <p:slideViewPr>
    <p:cSldViewPr snapToGrid="0">
      <p:cViewPr varScale="1">
        <p:scale>
          <a:sx n="57" d="100"/>
          <a:sy n="57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297FD-1D22-4126-8FE0-9E8661D1F2B8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939DF-1DD0-482D-8C3F-35E73DCD39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49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このマーク、知ってる？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110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「おむすび、もひとつ、すっとんとん。」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「これは愉快だ。わしも入ってみよう。」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おじいさんは、ころころ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転がって穴の中に入っていきました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40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穴の底はねずみの国。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「おむすび、ころころ、すっとんとん。おじいさん、おむすび、ありがとう。」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ねずみたちは歌いながら、お餅をついていました。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みんなでお餅を食べたり歌ったり。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おじいさんは、ねずみたちと楽しく過ごしました。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893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家に帰った働き者のおじいさん。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おばあさんに、ねずみの国の話をして、ねずみたちにもらった箱を開けると、中から小判がたくさん出てきました。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隣の欲張りじいさんが、この様子をこっそり見ていました。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299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欲張りじいさんは、急いで畑に行って、穴の中におむすびを投げ込みました。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「おむすび、ころころ、すっとんとん。」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欲張りじいさんは、ねずみの歌声を聞いてから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、穴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に入って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、ごろごろ転がっていきました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414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「ねずみを驚かせて、ご飯を独り占めしよう。」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「猫が来たぞ。にゃー、にゃー、にゃー。」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ねずみたちがびっくりして逃げ出したので、辺りは真っ暗になり、帰り道も見えません。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欲張りじいさんは、穴から出られなくなりました。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90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これは、何の看板か分かるかな？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これは、非常口の看板です。みんなの学校にもあるよね。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火事などがあったときに、ここから外に逃げてくださいと教えてくれています。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学校のどこにこの看板があるか、確かめてみようね。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82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この看板は、どういう意味か分かるかな？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これは、工事や作業をしているので、近付くと危ないから、中に入らないように教えてくれています。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91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このマークは、絵の形で分かるね。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そう、トイレのマークだよ。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左側の赤の人型のマークは、女性用トイレ、右側の青の人型のマークは、男性用トイレを示しています。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4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このマークは知ってるかな？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これは、自動車への一時停止の標識です。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この標識がある場所では、車を一時停車して、左右確認をしてから進むことになっています。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6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これは、何のマークか分かるかな？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携帯電話やスマートフォンを使ってはいけない場所を表しています。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このマークのある近くでは、使わないでね。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676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お話を聞こう。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49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働き者のおじいさんがいました。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今日も畑で、野良仕事。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お昼になったので、お弁当を食べていると、おむすびがころころ転がり、穴に落ちてしまいました。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11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おじいさんが穴をのぞくと、中から歌声が聞こえてきました。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「おむすび、ころころ、すっとんとん。」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おじいさんは、穴の中に、おむすびをもう一つ落としてみました。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939DF-1DD0-482D-8C3F-35E73DCD391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52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34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</a:t>
            </a: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マーク　しってる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75870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165A7C6-1BA6-4C40-9F40-7AA085E94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61" r="4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E202DE2-5115-414C-A2D9-B9FA73C8C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982">
            <a:off x="3559242" y="1114800"/>
            <a:ext cx="1433782" cy="254025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BA530AB-D0E7-4EDB-BE46-0E45593DC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4397438" y="1552951"/>
            <a:ext cx="1631813" cy="28911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80B1953-0A07-4392-8D43-4FCAEC5BE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000">
            <a:off x="5340329" y="2251365"/>
            <a:ext cx="1764610" cy="312638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02C981B-D02C-4EC9-BBD3-4BCBEAF44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000">
            <a:off x="6106417" y="2819330"/>
            <a:ext cx="1626380" cy="288148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B5E90DF-E30D-40CE-898A-F0AAA0A5F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7123773" y="3263919"/>
            <a:ext cx="1764610" cy="312638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9A13750-DA42-4972-8BB7-3FA412984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43871" y="3628674"/>
            <a:ext cx="2159931" cy="382678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6B48B6C-41A6-4F18-89BA-E2D6354CF3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214551" y="-7963"/>
            <a:ext cx="1804288" cy="12780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58E60E-BE00-4569-AB75-98FDD157D6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>
            <a:off x="1676115" y="155212"/>
            <a:ext cx="1059224" cy="28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BDC8C37E-3C76-4F72-89EB-1279B480E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61" r="4849"/>
          <a:stretch/>
        </p:blipFill>
        <p:spPr>
          <a:xfrm>
            <a:off x="0" y="0"/>
            <a:ext cx="12245546" cy="6858000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680D459-36AB-456B-B12E-505043B0F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90" y="438917"/>
            <a:ext cx="1523895" cy="1783382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FE2FF6-F1FB-4406-B0EC-6849B37A2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301083"/>
            <a:ext cx="2387007" cy="42291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5E427EA-D517-4F9E-B4D8-4263AC5EDB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9" y="2885915"/>
            <a:ext cx="1130739" cy="10350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82B4F80-D264-4333-BCD0-BD589B91B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95" y="4163841"/>
            <a:ext cx="2119894" cy="2202013"/>
          </a:xfrm>
          <a:prstGeom prst="rect">
            <a:avLst/>
          </a:prstGeom>
        </p:spPr>
      </p:pic>
      <p:pic>
        <p:nvPicPr>
          <p:cNvPr id="12" name="コンテンツ プレースホルダー 4">
            <a:extLst>
              <a:ext uri="{FF2B5EF4-FFF2-40B4-BE49-F238E27FC236}">
                <a16:creationId xmlns:a16="http://schemas.microsoft.com/office/drawing/2014/main" id="{BDAF1C2D-A64A-4E35-A505-60AC5BF1040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43" y="4793491"/>
            <a:ext cx="1182173" cy="1383472"/>
          </a:xfrm>
          <a:prstGeom prst="rect">
            <a:avLst/>
          </a:prstGeom>
        </p:spPr>
      </p:pic>
      <p:pic>
        <p:nvPicPr>
          <p:cNvPr id="13" name="コンテンツ プレースホルダー 4">
            <a:extLst>
              <a:ext uri="{FF2B5EF4-FFF2-40B4-BE49-F238E27FC236}">
                <a16:creationId xmlns:a16="http://schemas.microsoft.com/office/drawing/2014/main" id="{3262DFFD-3CF2-4FB1-A059-CBFF549358D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89" y="3383903"/>
            <a:ext cx="1523895" cy="1783382"/>
          </a:xfrm>
          <a:prstGeom prst="rect">
            <a:avLst/>
          </a:prstGeom>
        </p:spPr>
      </p:pic>
      <p:pic>
        <p:nvPicPr>
          <p:cNvPr id="14" name="コンテンツ プレースホルダー 4">
            <a:extLst>
              <a:ext uri="{FF2B5EF4-FFF2-40B4-BE49-F238E27FC236}">
                <a16:creationId xmlns:a16="http://schemas.microsoft.com/office/drawing/2014/main" id="{69E47954-40C2-43F5-BB16-0C12E99EE43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16" y="4530183"/>
            <a:ext cx="1407169" cy="1646780"/>
          </a:xfrm>
          <a:prstGeom prst="rect">
            <a:avLst/>
          </a:prstGeom>
        </p:spPr>
      </p:pic>
      <p:pic>
        <p:nvPicPr>
          <p:cNvPr id="15" name="コンテンツ プレースホルダー 4">
            <a:extLst>
              <a:ext uri="{FF2B5EF4-FFF2-40B4-BE49-F238E27FC236}">
                <a16:creationId xmlns:a16="http://schemas.microsoft.com/office/drawing/2014/main" id="{AF3D79C6-5CDD-4495-870F-90371C863C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610" y="1650973"/>
            <a:ext cx="1523895" cy="1783382"/>
          </a:xfrm>
          <a:prstGeom prst="rect">
            <a:avLst/>
          </a:prstGeom>
        </p:spPr>
      </p:pic>
      <p:pic>
        <p:nvPicPr>
          <p:cNvPr id="16" name="コンテンツ プレースホルダー 4">
            <a:extLst>
              <a:ext uri="{FF2B5EF4-FFF2-40B4-BE49-F238E27FC236}">
                <a16:creationId xmlns:a16="http://schemas.microsoft.com/office/drawing/2014/main" id="{31B03F8A-E1EF-4AA9-81BA-5D08AD4C3A6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20" y="4433359"/>
            <a:ext cx="1523895" cy="1783382"/>
          </a:xfrm>
          <a:prstGeom prst="rect">
            <a:avLst/>
          </a:prstGeom>
        </p:spPr>
      </p:pic>
      <p:pic>
        <p:nvPicPr>
          <p:cNvPr id="17" name="コンテンツ プレースホルダー 4">
            <a:extLst>
              <a:ext uri="{FF2B5EF4-FFF2-40B4-BE49-F238E27FC236}">
                <a16:creationId xmlns:a16="http://schemas.microsoft.com/office/drawing/2014/main" id="{7802D8E5-0757-4C3C-8DEF-80B21A8184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93" y="2511772"/>
            <a:ext cx="1523895" cy="1783382"/>
          </a:xfrm>
          <a:prstGeom prst="rect">
            <a:avLst/>
          </a:prstGeom>
        </p:spPr>
      </p:pic>
      <p:pic>
        <p:nvPicPr>
          <p:cNvPr id="18" name="コンテンツ プレースホルダー 4">
            <a:extLst>
              <a:ext uri="{FF2B5EF4-FFF2-40B4-BE49-F238E27FC236}">
                <a16:creationId xmlns:a16="http://schemas.microsoft.com/office/drawing/2014/main" id="{74C4E010-0F41-456F-BA1A-16EA677C49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10" y="2431869"/>
            <a:ext cx="1523895" cy="1783382"/>
          </a:xfrm>
          <a:prstGeom prst="rect">
            <a:avLst/>
          </a:prstGeom>
        </p:spPr>
      </p:pic>
      <p:pic>
        <p:nvPicPr>
          <p:cNvPr id="19" name="コンテンツ プレースホルダー 4">
            <a:extLst>
              <a:ext uri="{FF2B5EF4-FFF2-40B4-BE49-F238E27FC236}">
                <a16:creationId xmlns:a16="http://schemas.microsoft.com/office/drawing/2014/main" id="{47DB7563-F738-498B-B258-7841ED80471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57" y="4556327"/>
            <a:ext cx="1523895" cy="1783382"/>
          </a:xfrm>
          <a:prstGeom prst="rect">
            <a:avLst/>
          </a:prstGeom>
        </p:spPr>
      </p:pic>
      <p:pic>
        <p:nvPicPr>
          <p:cNvPr id="20" name="コンテンツ プレースホルダー 4">
            <a:extLst>
              <a:ext uri="{FF2B5EF4-FFF2-40B4-BE49-F238E27FC236}">
                <a16:creationId xmlns:a16="http://schemas.microsoft.com/office/drawing/2014/main" id="{7E42D100-D450-49B0-A328-60260969A3F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42" y="3064476"/>
            <a:ext cx="1203696" cy="1408660"/>
          </a:xfrm>
          <a:prstGeom prst="rect">
            <a:avLst/>
          </a:prstGeom>
        </p:spPr>
      </p:pic>
      <p:pic>
        <p:nvPicPr>
          <p:cNvPr id="21" name="コンテンツ プレースホルダー 4">
            <a:extLst>
              <a:ext uri="{FF2B5EF4-FFF2-40B4-BE49-F238E27FC236}">
                <a16:creationId xmlns:a16="http://schemas.microsoft.com/office/drawing/2014/main" id="{8BDB9F03-D0D9-4375-99FA-AF4FEA32634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02" y="1781136"/>
            <a:ext cx="1248653" cy="1461272"/>
          </a:xfrm>
          <a:prstGeom prst="rect">
            <a:avLst/>
          </a:prstGeom>
        </p:spPr>
      </p:pic>
      <p:pic>
        <p:nvPicPr>
          <p:cNvPr id="22" name="コンテンツ プレースホルダー 4">
            <a:extLst>
              <a:ext uri="{FF2B5EF4-FFF2-40B4-BE49-F238E27FC236}">
                <a16:creationId xmlns:a16="http://schemas.microsoft.com/office/drawing/2014/main" id="{D88337E3-1C21-4EEE-B966-AFD1562E43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92" y="2411296"/>
            <a:ext cx="1523895" cy="17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B3E57F74-E0A1-463D-88B5-17BCDE2A07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>
            <a:off x="7246300" y="3470449"/>
            <a:ext cx="489465" cy="50721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A995710-BCD5-4405-B8DF-C32B821DEF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11" y="3303962"/>
            <a:ext cx="2185330" cy="21006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C649B99-3112-4A41-8AB7-F9FF14F2E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95" y="1488084"/>
            <a:ext cx="2421724" cy="42906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87BE46-4CF5-45B1-B105-35EDB3FE2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88" y="281091"/>
            <a:ext cx="3518446" cy="35495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F6B5DA2-FD19-487E-BD1C-612773CD27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5" y="1381140"/>
            <a:ext cx="2421723" cy="429060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CE90EBE-5376-4BE1-BFC9-1DBF0EC9490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4925681" y="3756510"/>
            <a:ext cx="1061260" cy="1099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69E5D09-6CF0-46FD-8737-EB329309658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4660543" y="5434279"/>
            <a:ext cx="1061260" cy="109975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E00BD82-9F57-44C5-8D94-642F4118F3F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4158530" y="5217674"/>
            <a:ext cx="725122" cy="7514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BC8F11B-B3C6-4078-94D6-3D567328C39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07" y="4615888"/>
            <a:ext cx="1061260" cy="109975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9D72BEB-8DDF-4E8E-9843-3D9663E9FD5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4738">
            <a:off x="3067442" y="4699790"/>
            <a:ext cx="1061260" cy="109975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FD4C7F1-D428-4ED3-A56E-432ECA10EE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857455" y="3315114"/>
            <a:ext cx="1061260" cy="109975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03EE728-3C02-4D4A-8A3E-B804E6F146C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23" y="5445389"/>
            <a:ext cx="1061260" cy="109975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0A1E052-4EDE-4C32-8BA0-7E08A6069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5898" y="4945909"/>
            <a:ext cx="680137" cy="70480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37EFEC2-21D2-4B88-8C41-9E1C3372D92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6824311" y="5562981"/>
            <a:ext cx="812862" cy="84234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8D8822B-6F86-47BB-94C6-3AD5593894E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7914772" y="5260346"/>
            <a:ext cx="1061260" cy="109975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838A27E-653A-40F7-B50A-D8C5608FDE7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5713260" y="3873762"/>
            <a:ext cx="1061260" cy="109975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C0021328-9571-47FB-8145-BBBBF0377D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233074" y="5138602"/>
            <a:ext cx="843534" cy="87412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37BEF31-557D-4CF1-AD9C-F9181FCF28E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083027" y="4714672"/>
            <a:ext cx="1061260" cy="109975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846E042B-445B-4C97-B8D5-DBDF96CB4F9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653">
            <a:off x="4751718" y="4236308"/>
            <a:ext cx="1061260" cy="109975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97CCA7A3-5FD3-4E37-8524-B0C5C94D400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4275395" y="4222826"/>
            <a:ext cx="1061260" cy="109975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4ECABE2-2AF7-4BFD-B276-E2571CC419C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3750790" y="3929441"/>
            <a:ext cx="1061260" cy="109975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EE0DEE0-5212-484D-A653-10ACB08DB4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6316881" y="4919252"/>
            <a:ext cx="1061260" cy="1099751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6CDEBABA-0110-442F-8DED-9B43BFAC52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334398" y="4447951"/>
            <a:ext cx="1061260" cy="109975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F04F638C-D826-4DCC-B5BC-F1731C3F514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9276784" y="4797126"/>
            <a:ext cx="694078" cy="719251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A7472C4-146A-4F3D-92F1-22E54D48316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4441527" y="4690428"/>
            <a:ext cx="1061260" cy="1099751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58E4298-1C8B-48F4-912F-AF7A2F077FA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2232" y="5376002"/>
            <a:ext cx="812862" cy="842344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63BEE78-74BD-4488-A2D2-B4779F84CB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12" y="192435"/>
            <a:ext cx="2575366" cy="28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2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93E7D5F-BE54-4CBC-A453-BFB943B67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E8D5D40-2E96-4082-A23E-5C69E92F7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0" r="44970" b="20555"/>
          <a:stretch/>
        </p:blipFill>
        <p:spPr>
          <a:xfrm>
            <a:off x="1892521" y="0"/>
            <a:ext cx="10299479" cy="685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EAB8EA-2905-4EA5-920D-9892E25526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0" y="1003609"/>
            <a:ext cx="1303677" cy="104030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FA9926B-9ADB-40DB-9FC5-A9195487D0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4083612"/>
            <a:ext cx="1260906" cy="89314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6E47E21-D859-4D45-9103-B208D3C78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37" y="1668665"/>
            <a:ext cx="2575366" cy="286151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9AA97C5-CE59-4EB0-B7AB-DBC0E508EAF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6147226" y="3642549"/>
            <a:ext cx="1130739" cy="103509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9E508E4-BE4D-4156-9805-AC29F423E75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8692" y="3259179"/>
            <a:ext cx="884604" cy="9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8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BDC8C37E-3C76-4F72-89EB-1279B480E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261" r="4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680D459-36AB-456B-B12E-505043B0F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49" y="9474"/>
            <a:ext cx="822037" cy="962013"/>
          </a:xfr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82B4F80-D264-4333-BCD0-BD589B91B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95" y="4163841"/>
            <a:ext cx="2119894" cy="2202013"/>
          </a:xfrm>
          <a:prstGeom prst="rect">
            <a:avLst/>
          </a:prstGeom>
        </p:spPr>
      </p:pic>
      <p:pic>
        <p:nvPicPr>
          <p:cNvPr id="12" name="コンテンツ プレースホルダー 4">
            <a:extLst>
              <a:ext uri="{FF2B5EF4-FFF2-40B4-BE49-F238E27FC236}">
                <a16:creationId xmlns:a16="http://schemas.microsoft.com/office/drawing/2014/main" id="{BDAF1C2D-A64A-4E35-A505-60AC5BF1040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43" y="4793491"/>
            <a:ext cx="1182173" cy="1383472"/>
          </a:xfrm>
          <a:prstGeom prst="rect">
            <a:avLst/>
          </a:prstGeom>
        </p:spPr>
      </p:pic>
      <p:pic>
        <p:nvPicPr>
          <p:cNvPr id="13" name="コンテンツ プレースホルダー 4">
            <a:extLst>
              <a:ext uri="{FF2B5EF4-FFF2-40B4-BE49-F238E27FC236}">
                <a16:creationId xmlns:a16="http://schemas.microsoft.com/office/drawing/2014/main" id="{3262DFFD-3CF2-4FB1-A059-CBFF549358D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18" y="2087316"/>
            <a:ext cx="906223" cy="1060534"/>
          </a:xfrm>
          <a:prstGeom prst="rect">
            <a:avLst/>
          </a:prstGeom>
        </p:spPr>
      </p:pic>
      <p:pic>
        <p:nvPicPr>
          <p:cNvPr id="14" name="コンテンツ プレースホルダー 4">
            <a:extLst>
              <a:ext uri="{FF2B5EF4-FFF2-40B4-BE49-F238E27FC236}">
                <a16:creationId xmlns:a16="http://schemas.microsoft.com/office/drawing/2014/main" id="{69E47954-40C2-43F5-BB16-0C12E99EE43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" y="1772113"/>
            <a:ext cx="1407169" cy="1646780"/>
          </a:xfrm>
          <a:prstGeom prst="rect">
            <a:avLst/>
          </a:prstGeom>
        </p:spPr>
      </p:pic>
      <p:pic>
        <p:nvPicPr>
          <p:cNvPr id="15" name="コンテンツ プレースホルダー 4">
            <a:extLst>
              <a:ext uri="{FF2B5EF4-FFF2-40B4-BE49-F238E27FC236}">
                <a16:creationId xmlns:a16="http://schemas.microsoft.com/office/drawing/2014/main" id="{AF3D79C6-5CDD-4495-870F-90371C863C2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86" y="-11079"/>
            <a:ext cx="1523895" cy="1783382"/>
          </a:xfrm>
          <a:prstGeom prst="rect">
            <a:avLst/>
          </a:prstGeom>
        </p:spPr>
      </p:pic>
      <p:pic>
        <p:nvPicPr>
          <p:cNvPr id="16" name="コンテンツ プレースホルダー 4">
            <a:extLst>
              <a:ext uri="{FF2B5EF4-FFF2-40B4-BE49-F238E27FC236}">
                <a16:creationId xmlns:a16="http://schemas.microsoft.com/office/drawing/2014/main" id="{31B03F8A-E1EF-4AA9-81BA-5D08AD4C3A6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06" y="2827825"/>
            <a:ext cx="1523895" cy="1783382"/>
          </a:xfrm>
          <a:prstGeom prst="rect">
            <a:avLst/>
          </a:prstGeom>
        </p:spPr>
      </p:pic>
      <p:pic>
        <p:nvPicPr>
          <p:cNvPr id="17" name="コンテンツ プレースホルダー 4">
            <a:extLst>
              <a:ext uri="{FF2B5EF4-FFF2-40B4-BE49-F238E27FC236}">
                <a16:creationId xmlns:a16="http://schemas.microsoft.com/office/drawing/2014/main" id="{7802D8E5-0757-4C3C-8DEF-80B21A81841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8" y="4692957"/>
            <a:ext cx="1523895" cy="1783382"/>
          </a:xfrm>
          <a:prstGeom prst="rect">
            <a:avLst/>
          </a:prstGeom>
        </p:spPr>
      </p:pic>
      <p:pic>
        <p:nvPicPr>
          <p:cNvPr id="18" name="コンテンツ プレースホルダー 4">
            <a:extLst>
              <a:ext uri="{FF2B5EF4-FFF2-40B4-BE49-F238E27FC236}">
                <a16:creationId xmlns:a16="http://schemas.microsoft.com/office/drawing/2014/main" id="{74C4E010-0F41-456F-BA1A-16EA677C491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5" y="640547"/>
            <a:ext cx="1523895" cy="1783382"/>
          </a:xfrm>
          <a:prstGeom prst="rect">
            <a:avLst/>
          </a:prstGeom>
        </p:spPr>
      </p:pic>
      <p:pic>
        <p:nvPicPr>
          <p:cNvPr id="19" name="コンテンツ プレースホルダー 4">
            <a:extLst>
              <a:ext uri="{FF2B5EF4-FFF2-40B4-BE49-F238E27FC236}">
                <a16:creationId xmlns:a16="http://schemas.microsoft.com/office/drawing/2014/main" id="{47DB7563-F738-498B-B258-7841ED80471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82" y="9474"/>
            <a:ext cx="1523895" cy="1783382"/>
          </a:xfrm>
          <a:prstGeom prst="rect">
            <a:avLst/>
          </a:prstGeom>
        </p:spPr>
      </p:pic>
      <p:pic>
        <p:nvPicPr>
          <p:cNvPr id="20" name="コンテンツ プレースホルダー 4">
            <a:extLst>
              <a:ext uri="{FF2B5EF4-FFF2-40B4-BE49-F238E27FC236}">
                <a16:creationId xmlns:a16="http://schemas.microsoft.com/office/drawing/2014/main" id="{7E42D100-D450-49B0-A328-60260969A3F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47" y="1204044"/>
            <a:ext cx="1203696" cy="1408660"/>
          </a:xfrm>
          <a:prstGeom prst="rect">
            <a:avLst/>
          </a:prstGeom>
        </p:spPr>
      </p:pic>
      <p:pic>
        <p:nvPicPr>
          <p:cNvPr id="21" name="コンテンツ プレースホルダー 4">
            <a:extLst>
              <a:ext uri="{FF2B5EF4-FFF2-40B4-BE49-F238E27FC236}">
                <a16:creationId xmlns:a16="http://schemas.microsoft.com/office/drawing/2014/main" id="{8BDB9F03-D0D9-4375-99FA-AF4FEA32634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33" y="1330608"/>
            <a:ext cx="1248653" cy="1461272"/>
          </a:xfrm>
          <a:prstGeom prst="rect">
            <a:avLst/>
          </a:prstGeom>
        </p:spPr>
      </p:pic>
      <p:pic>
        <p:nvPicPr>
          <p:cNvPr id="22" name="コンテンツ プレースホルダー 4">
            <a:extLst>
              <a:ext uri="{FF2B5EF4-FFF2-40B4-BE49-F238E27FC236}">
                <a16:creationId xmlns:a16="http://schemas.microsoft.com/office/drawing/2014/main" id="{D88337E3-1C21-4EEE-B966-AFD1562E43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25" y="3064476"/>
            <a:ext cx="1523895" cy="178338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D235345-1063-415E-8E2A-415423422A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75" y="1330608"/>
            <a:ext cx="3181804" cy="35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EC075F2-F7C2-43C2-93A1-F4A786A4B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86" y="302903"/>
            <a:ext cx="6450227" cy="62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BD91A3E-D6A4-4F6D-95E4-FA67E91E44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1698" r="5394" b="6348"/>
          <a:stretch/>
        </p:blipFill>
        <p:spPr>
          <a:xfrm>
            <a:off x="5824152" y="439590"/>
            <a:ext cx="5692346" cy="56770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AB580CC-9EFC-40E4-8B37-329F7A452E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8" r="16987"/>
          <a:stretch/>
        </p:blipFill>
        <p:spPr>
          <a:xfrm>
            <a:off x="1000898" y="439590"/>
            <a:ext cx="3830596" cy="56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0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9D9812-E039-49E5-8AE0-6A862ADE4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19" y="324643"/>
            <a:ext cx="6697361" cy="62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C230A3-B36A-4332-B0EF-CF656B3A5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66687"/>
            <a:ext cx="70866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0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AAD5E65-DF15-4406-8945-B4C31897F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92" y="333201"/>
            <a:ext cx="6339016" cy="61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6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おはなしを　きこう</a:t>
            </a: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52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F5996BF-2699-4BE3-84DC-161EBA7AF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1"/>
            <a:ext cx="12192000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61B1A5-1F60-4FB6-B426-7E2E12F65E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0" r="44970" b="20555"/>
          <a:stretch/>
        </p:blipFill>
        <p:spPr>
          <a:xfrm>
            <a:off x="1892521" y="11151"/>
            <a:ext cx="10299479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16BEACA-6FC9-49BC-8EA9-48C5CDDFF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26" y="11151"/>
            <a:ext cx="2387007" cy="42291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DD691F-0CB1-4373-A5C0-8DD4E37174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556233" y="3568844"/>
            <a:ext cx="1130739" cy="103509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A61E27C-9FFD-43D6-81AB-0C6F859DE2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7724612" y="2801941"/>
            <a:ext cx="1155759" cy="12764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ABA857B-E446-4D92-98AB-A7A2A13637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0" y="1003609"/>
            <a:ext cx="1303677" cy="10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5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65794CA-C962-4DFA-99C6-1D8C9186B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7409C69-9A55-4DEF-90C7-03160B3062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0" r="44970" b="20555"/>
          <a:stretch/>
        </p:blipFill>
        <p:spPr>
          <a:xfrm>
            <a:off x="1892521" y="0"/>
            <a:ext cx="10299479" cy="685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B7FAC14-6771-43A5-91E8-DD1F7CF87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301083"/>
            <a:ext cx="2387007" cy="42291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2AF3FA-93A5-487E-8BF8-C10F3AEFC6F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0" y="1003609"/>
            <a:ext cx="1303677" cy="104030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D9DC5A7-808C-4283-AF5B-90092EACA3C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4083612"/>
            <a:ext cx="1260906" cy="89314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9851C6C-2BC7-4305-AE7E-8D5796A9D85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6234468" y="3458382"/>
            <a:ext cx="1130739" cy="103509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2D7188E-E3C1-4DF0-BB2B-F58593DBFCD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8881" y="2807397"/>
            <a:ext cx="884604" cy="9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87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18</Words>
  <Application>Microsoft Office PowerPoint</Application>
  <PresentationFormat>ワイド画面</PresentationFormat>
  <Paragraphs>84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BIZ UDPゴシック</vt:lpstr>
      <vt:lpstr>ＭＳ ゴシック</vt:lpstr>
      <vt:lpstr>游ゴシック</vt:lpstr>
      <vt:lpstr>游ゴシック Light</vt:lpstr>
      <vt:lpstr>Arial</vt:lpstr>
      <vt:lpstr>Office テーマ</vt:lpstr>
      <vt:lpstr>このマーク　しってる？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おはなしを　きこう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62</cp:revision>
  <cp:lastPrinted>2020-11-25T06:29:56Z</cp:lastPrinted>
  <dcterms:created xsi:type="dcterms:W3CDTF">2020-08-30T15:12:17Z</dcterms:created>
  <dcterms:modified xsi:type="dcterms:W3CDTF">2020-11-25T06:39:18Z</dcterms:modified>
</cp:coreProperties>
</file>