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7" r:id="rId2"/>
    <p:sldId id="278" r:id="rId3"/>
    <p:sldId id="280" r:id="rId4"/>
    <p:sldId id="279" r:id="rId5"/>
    <p:sldId id="281" r:id="rId6"/>
    <p:sldId id="277" r:id="rId7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FF"/>
    <a:srgbClr val="FFCC66"/>
    <a:srgbClr val="66FFFF"/>
    <a:srgbClr val="CC0099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8165" autoAdjust="0"/>
  </p:normalViewPr>
  <p:slideViewPr>
    <p:cSldViewPr snapToGrid="0">
      <p:cViewPr varScale="1">
        <p:scale>
          <a:sx n="46" d="100"/>
          <a:sy n="46" d="100"/>
        </p:scale>
        <p:origin x="15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E55E2-8DE1-44E2-817D-AB64B92AA076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ED4CE-B5A9-49FE-8636-46D6CF599E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753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分けてみよう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D4CE-B5A9-49FE-8636-46D6CF599E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355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８個のも</a:t>
            </a:r>
            <a:r>
              <a:rPr kumimoji="1" lang="ja-JP" altLang="en-US" dirty="0" err="1" smtClean="0"/>
              <a:t>もを</a:t>
            </a:r>
            <a:r>
              <a:rPr kumimoji="1" lang="ja-JP" altLang="en-US" dirty="0" smtClean="0"/>
              <a:t>２つずつ分けてみよう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＜クリックでアニメーションを表示＞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８個のも</a:t>
            </a:r>
            <a:r>
              <a:rPr kumimoji="1" lang="ja-JP" altLang="en-US" dirty="0" err="1" smtClean="0"/>
              <a:t>もを</a:t>
            </a:r>
            <a:r>
              <a:rPr kumimoji="1" lang="ja-JP" altLang="en-US" dirty="0" smtClean="0"/>
              <a:t>２つずつ分けると４つに分かれるよ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D4CE-B5A9-49FE-8636-46D6CF599E5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937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９個のトマトを３つずつ分けてみよう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＜クリックでアニメーションを表示＞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９個のトマトを３つずつ分けると３つに分かれるよ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D4CE-B5A9-49FE-8636-46D6CF599E5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072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本のえん</a:t>
            </a:r>
            <a:r>
              <a:rPr kumimoji="1" lang="ja-JP" altLang="en-US" dirty="0" err="1" smtClean="0"/>
              <a:t>ぴつを</a:t>
            </a:r>
            <a:r>
              <a:rPr kumimoji="1" lang="ja-JP" altLang="en-US" dirty="0" smtClean="0"/>
              <a:t>５つずつ分けてみよう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＜クリックでアニメーションを表示＞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本のえん</a:t>
            </a:r>
            <a:r>
              <a:rPr kumimoji="1" lang="ja-JP" altLang="en-US" dirty="0" err="1" smtClean="0"/>
              <a:t>ぴつを</a:t>
            </a:r>
            <a:r>
              <a:rPr kumimoji="1" lang="ja-JP" altLang="en-US" dirty="0" smtClean="0"/>
              <a:t>５つずつ分けると２つに分かれるよ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D4CE-B5A9-49FE-8636-46D6CF599E5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906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60</a:t>
            </a:r>
            <a:r>
              <a:rPr kumimoji="1" lang="ja-JP" altLang="en-US" dirty="0" smtClean="0"/>
              <a:t>個のサッカーボールを</a:t>
            </a:r>
            <a:r>
              <a:rPr kumimoji="1" lang="en-US" altLang="ja-JP" dirty="0" smtClean="0"/>
              <a:t>10</a:t>
            </a:r>
            <a:r>
              <a:rPr kumimoji="1" lang="ja-JP" altLang="en-US" dirty="0" err="1" smtClean="0"/>
              <a:t>ずつに</a:t>
            </a:r>
            <a:r>
              <a:rPr kumimoji="1" lang="ja-JP" altLang="en-US" dirty="0" smtClean="0"/>
              <a:t>分けてみよう。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＜クリックでアニメーションを表示＞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10</a:t>
            </a:r>
            <a:r>
              <a:rPr kumimoji="1" lang="ja-JP" altLang="en-US" dirty="0" err="1" smtClean="0"/>
              <a:t>ずつ</a:t>
            </a:r>
            <a:r>
              <a:rPr kumimoji="1" lang="ja-JP" altLang="en-US" dirty="0" smtClean="0"/>
              <a:t>分けると６つに分かれたよ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D4CE-B5A9-49FE-8636-46D6CF599E5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176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mtClean="0"/>
              <a:t>よくできました！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D4CE-B5A9-49FE-8636-46D6CF599E5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38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50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89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25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986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60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146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37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656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6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08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743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5F4BD-71D5-4F61-BBBD-753EA6A5E59B}" type="datetimeFigureOut">
              <a:rPr kumimoji="1" lang="ja-JP" altLang="en-US" smtClean="0"/>
              <a:t>2020/12/10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81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UD デジタル 教科書体 NK-B" panose="02020700000000000000" pitchFamily="18" charset="-128"/>
          <a:ea typeface="UD デジタル 教科書体 NK-B" panose="02020700000000000000" pitchFamily="18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/>
          <a:lstStyle/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分けてみよう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010891" y="261850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わ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89553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50" y="4719077"/>
            <a:ext cx="2761503" cy="170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553" y="4719077"/>
            <a:ext cx="2761503" cy="170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6056" y="4719077"/>
            <a:ext cx="2761503" cy="170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7559" y="4719077"/>
            <a:ext cx="2761503" cy="170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２ずつ分けよう</a:t>
            </a:r>
            <a:endParaRPr kumimoji="1" lang="ja-JP" altLang="en-US" dirty="0"/>
          </a:p>
        </p:txBody>
      </p:sp>
      <p:pic>
        <p:nvPicPr>
          <p:cNvPr id="1026" name="Picture 2" descr="ソース画像を表示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553" y="1801907"/>
            <a:ext cx="1038629" cy="97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ソース画像を表示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182" y="1801907"/>
            <a:ext cx="1038629" cy="97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ソース画像を表示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811" y="1801907"/>
            <a:ext cx="1038629" cy="97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ソース画像を表示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0440" y="1801907"/>
            <a:ext cx="1038629" cy="97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ソース画像を表示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069" y="1801907"/>
            <a:ext cx="1038629" cy="97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ソース画像を表示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553" y="2774297"/>
            <a:ext cx="1038629" cy="97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ソース画像を表示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182" y="2774297"/>
            <a:ext cx="1038629" cy="97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ソース画像を表示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811" y="2774297"/>
            <a:ext cx="1038629" cy="97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8928846" y="2177027"/>
            <a:ext cx="1415772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 smtClean="0"/>
              <a:t>８</a:t>
            </a:r>
            <a:endParaRPr kumimoji="1" lang="ja-JP" altLang="en-US" sz="9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91931" y="6160459"/>
            <a:ext cx="543739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２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530626" y="6160459"/>
            <a:ext cx="543739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２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114937" y="6160459"/>
            <a:ext cx="543739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２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072748" y="6145052"/>
            <a:ext cx="543739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２</a:t>
            </a:r>
            <a:endParaRPr kumimoji="1" lang="ja-JP" altLang="en-US" sz="2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869201" y="25390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わ</a:t>
            </a:r>
            <a:endParaRPr kumimoji="1" lang="ja-JP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3662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4.81481E-6 L -0.18385 0.458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93" y="2291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4.81481E-6 L -0.20195 0.4567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04" y="2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4.81481E-6 L -0.12774 0.4567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93" y="2282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4.81481E-6 L -0.14856 0.4585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35" y="2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-0.07162 0.4567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1" y="2282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2.96296E-6 L 0.33425 0.3127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06" y="1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2.96296E-6 L 0.40911 0.308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56" y="1544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2.96296E-6 L 0.38789 0.3127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88" y="1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50" y="4719077"/>
            <a:ext cx="2761503" cy="170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725" y="4719077"/>
            <a:ext cx="2761503" cy="170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7557" y="4719077"/>
            <a:ext cx="2761503" cy="170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 smtClean="0"/>
              <a:t>３</a:t>
            </a:r>
            <a:r>
              <a:rPr kumimoji="1" lang="ja-JP" altLang="en-US" dirty="0" smtClean="0"/>
              <a:t>ずつ分けよう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636731" y="1689291"/>
            <a:ext cx="1415772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 smtClean="0"/>
              <a:t>９</a:t>
            </a:r>
            <a:endParaRPr kumimoji="1" lang="ja-JP" altLang="en-US" sz="9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91931" y="6160459"/>
            <a:ext cx="543739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３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899341" y="6135271"/>
            <a:ext cx="543739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３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0072747" y="6160459"/>
            <a:ext cx="543739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３</a:t>
            </a:r>
            <a:endParaRPr kumimoji="1" lang="ja-JP" altLang="en-US" sz="2800" dirty="0"/>
          </a:p>
        </p:txBody>
      </p:sp>
      <p:pic>
        <p:nvPicPr>
          <p:cNvPr id="12" name="Picture 2" descr="ソース画像を表示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306" y="1622729"/>
            <a:ext cx="866316" cy="86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ソース画像を表示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231" y="1622729"/>
            <a:ext cx="866316" cy="86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ソース画像を表示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778" y="1622729"/>
            <a:ext cx="866316" cy="86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ソース画像を表示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325" y="1622729"/>
            <a:ext cx="866316" cy="86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ソース画像を表示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872" y="1622729"/>
            <a:ext cx="866316" cy="86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ソース画像を表示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915" y="2460595"/>
            <a:ext cx="866316" cy="86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ソース画像を表示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840" y="2460595"/>
            <a:ext cx="866316" cy="86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ソース画像を表示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387" y="2460595"/>
            <a:ext cx="866316" cy="86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ソース画像を表示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934" y="2460595"/>
            <a:ext cx="866316" cy="86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テキスト ボックス 20"/>
          <p:cNvSpPr txBox="1"/>
          <p:nvPr/>
        </p:nvSpPr>
        <p:spPr>
          <a:xfrm>
            <a:off x="5869201" y="25390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わ</a:t>
            </a:r>
            <a:endParaRPr kumimoji="1" lang="ja-JP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4088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48148E-6 L -0.23008 0.486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10" y="2432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1.48148E-6 L -0.25443 0.4905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21" y="2451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48148E-6 L -0.28073 0.4905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36" y="2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-0.05586 0.4923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9" y="2460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48148E-6 L -0.07669 0.4884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1" y="2442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7.40741E-7 L 0.10963 0.3682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82" y="1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L 0.37526 0.3784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63" y="1891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7.40741E-7 L 0.35273 0.3784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30" y="1891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0.32526 0.3784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63" y="1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/>
              <a:t>５</a:t>
            </a:r>
            <a:r>
              <a:rPr kumimoji="1" lang="ja-JP" altLang="en-US" dirty="0" smtClean="0"/>
              <a:t>ずつ分けよう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368774" y="1791754"/>
            <a:ext cx="1553630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9600" dirty="0"/>
              <a:t>10</a:t>
            </a:r>
            <a:endParaRPr kumimoji="1" lang="ja-JP" altLang="en-US" sz="9600" dirty="0"/>
          </a:p>
        </p:txBody>
      </p:sp>
      <p:pic>
        <p:nvPicPr>
          <p:cNvPr id="2050" name="Picture 2" descr="ソース画像を表示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01" y="4249271"/>
            <a:ext cx="5287869" cy="2083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ソース画像を表示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911" y="4249271"/>
            <a:ext cx="5287869" cy="2083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グループ化 12"/>
          <p:cNvGrpSpPr/>
          <p:nvPr/>
        </p:nvGrpSpPr>
        <p:grpSpPr>
          <a:xfrm>
            <a:off x="2070842" y="1404516"/>
            <a:ext cx="3926528" cy="1956898"/>
            <a:chOff x="2095816" y="1394853"/>
            <a:chExt cx="3926528" cy="2558583"/>
          </a:xfrm>
        </p:grpSpPr>
        <p:pic>
          <p:nvPicPr>
            <p:cNvPr id="2052" name="Picture 4" descr="ソース画像を表示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5819" y="1394853"/>
              <a:ext cx="3926525" cy="571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4" descr="ソース画像を表示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5818" y="1902055"/>
              <a:ext cx="3926525" cy="571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4" descr="ソース画像を表示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5818" y="2388394"/>
              <a:ext cx="3926525" cy="571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4" descr="ソース画像を表示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5817" y="2895596"/>
              <a:ext cx="3926525" cy="571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4" descr="ソース画像を表示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5816" y="3381935"/>
              <a:ext cx="3926525" cy="571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グループ化 16"/>
          <p:cNvGrpSpPr/>
          <p:nvPr/>
        </p:nvGrpSpPr>
        <p:grpSpPr>
          <a:xfrm>
            <a:off x="6144682" y="1404516"/>
            <a:ext cx="3926528" cy="1956898"/>
            <a:chOff x="6169656" y="1394853"/>
            <a:chExt cx="3926528" cy="2558583"/>
          </a:xfrm>
        </p:grpSpPr>
        <p:pic>
          <p:nvPicPr>
            <p:cNvPr id="30" name="Picture 4" descr="ソース画像を表示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9659" y="1394853"/>
              <a:ext cx="3926525" cy="571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4" descr="ソース画像を表示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9658" y="1902055"/>
              <a:ext cx="3926525" cy="571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4" descr="ソース画像を表示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9658" y="2388394"/>
              <a:ext cx="3926525" cy="571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4" descr="ソース画像を表示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9657" y="2895596"/>
              <a:ext cx="3926525" cy="571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4" descr="ソース画像を表示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9656" y="3381935"/>
              <a:ext cx="3926525" cy="571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8" name="テキスト ボックス 37"/>
          <p:cNvSpPr txBox="1"/>
          <p:nvPr/>
        </p:nvSpPr>
        <p:spPr>
          <a:xfrm>
            <a:off x="3081565" y="6250409"/>
            <a:ext cx="543739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５</a:t>
            </a:r>
            <a:endParaRPr kumimoji="1" lang="ja-JP" altLang="en-US" sz="28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656975" y="6236353"/>
            <a:ext cx="543739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５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869201" y="25390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わ</a:t>
            </a:r>
            <a:endParaRPr kumimoji="1" lang="ja-JP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533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7037E-6 L -0.05508 0.417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" y="20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5 0.0757 L 0.07175 0.4173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5" y="1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dirty="0"/>
              <a:t>10</a:t>
            </a:r>
            <a:r>
              <a:rPr kumimoji="1" lang="ja-JP" altLang="en-US" dirty="0" err="1" smtClean="0"/>
              <a:t>ずつ</a:t>
            </a:r>
            <a:r>
              <a:rPr kumimoji="1" lang="ja-JP" altLang="en-US" dirty="0" smtClean="0"/>
              <a:t>分けよう</a:t>
            </a:r>
            <a:endParaRPr kumimoji="1" lang="ja-JP" altLang="en-US" dirty="0"/>
          </a:p>
        </p:txBody>
      </p:sp>
      <p:pic>
        <p:nvPicPr>
          <p:cNvPr id="4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49" y="1690688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478" y="1690688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48" y="2442789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478" y="2442788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47" y="3194889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478" y="3194888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47" y="3946989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478" y="3946988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47" y="4699090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478" y="4699089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809" y="1690687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138" y="1690687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808" y="2442788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138" y="2442787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807" y="3194888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138" y="3194887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807" y="3946988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138" y="3946987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807" y="4699089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138" y="4699088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466" y="1690686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795" y="1690686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465" y="2442787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795" y="2442786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464" y="3194887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795" y="3194886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464" y="3946987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795" y="3946986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464" y="4699088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795" y="4699087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123" y="1690685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452" y="1690685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122" y="2442786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452" y="2442785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121" y="3194886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452" y="3194885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121" y="3946986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452" y="3946985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121" y="4699087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452" y="4699086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77" y="1690685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106" y="1690685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76" y="2442786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106" y="2442785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75" y="3194886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106" y="3194885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75" y="3946986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106" y="3946985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775" y="4699087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106" y="4699086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5439" y="1690685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768" y="1690685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5438" y="2442786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768" y="2442785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5437" y="3194886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768" y="3194885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5437" y="3946986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768" y="3946985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5437" y="4699087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2" descr="ソース画像を表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768" y="4699086"/>
            <a:ext cx="752101" cy="75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角丸四角形 4"/>
          <p:cNvSpPr/>
          <p:nvPr/>
        </p:nvSpPr>
        <p:spPr>
          <a:xfrm>
            <a:off x="398928" y="1538188"/>
            <a:ext cx="1747647" cy="402889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角丸四角形 91"/>
          <p:cNvSpPr/>
          <p:nvPr/>
        </p:nvSpPr>
        <p:spPr>
          <a:xfrm>
            <a:off x="2282689" y="1538188"/>
            <a:ext cx="1747647" cy="402889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角丸四角形 92"/>
          <p:cNvSpPr/>
          <p:nvPr/>
        </p:nvSpPr>
        <p:spPr>
          <a:xfrm>
            <a:off x="4166446" y="1538188"/>
            <a:ext cx="1747647" cy="402889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角丸四角形 93"/>
          <p:cNvSpPr/>
          <p:nvPr/>
        </p:nvSpPr>
        <p:spPr>
          <a:xfrm>
            <a:off x="6024979" y="1538188"/>
            <a:ext cx="1747647" cy="402889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角丸四角形 94"/>
          <p:cNvSpPr/>
          <p:nvPr/>
        </p:nvSpPr>
        <p:spPr>
          <a:xfrm>
            <a:off x="7876662" y="1556488"/>
            <a:ext cx="1747647" cy="402889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角丸四角形 95"/>
          <p:cNvSpPr/>
          <p:nvPr/>
        </p:nvSpPr>
        <p:spPr>
          <a:xfrm>
            <a:off x="9735195" y="1538188"/>
            <a:ext cx="1747647" cy="402889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000881" y="5680070"/>
            <a:ext cx="58541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10</a:t>
            </a:r>
            <a:endParaRPr kumimoji="1" lang="ja-JP" altLang="en-US" sz="2800" dirty="0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2863803" y="5677591"/>
            <a:ext cx="58541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10</a:t>
            </a:r>
            <a:endParaRPr kumimoji="1" lang="ja-JP" altLang="en-US" sz="2800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4747560" y="5677591"/>
            <a:ext cx="58541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10</a:t>
            </a:r>
            <a:endParaRPr kumimoji="1" lang="ja-JP" altLang="en-US" sz="2800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6638090" y="5680780"/>
            <a:ext cx="58541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10</a:t>
            </a:r>
            <a:endParaRPr kumimoji="1" lang="ja-JP" altLang="en-US" sz="2800" dirty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8501012" y="5678301"/>
            <a:ext cx="58541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10</a:t>
            </a:r>
            <a:endParaRPr kumimoji="1" lang="ja-JP" altLang="en-US" sz="2800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0384769" y="5678301"/>
            <a:ext cx="58541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10</a:t>
            </a:r>
            <a:endParaRPr kumimoji="1" lang="ja-JP" altLang="en-US" sz="2800" dirty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6052081" y="25390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わ</a:t>
            </a:r>
            <a:endParaRPr kumimoji="1" lang="ja-JP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3126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77427" y="349885"/>
            <a:ext cx="6736080" cy="1325563"/>
          </a:xfrm>
        </p:spPr>
        <p:txBody>
          <a:bodyPr>
            <a:normAutofit/>
          </a:bodyPr>
          <a:lstStyle/>
          <a:p>
            <a:r>
              <a:rPr kumimoji="1" lang="ja-JP" altLang="en-US" sz="6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よくできました</a:t>
            </a:r>
            <a:endParaRPr kumimoji="1" lang="ja-JP" altLang="en-US" sz="6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6098" y="2145432"/>
            <a:ext cx="4319804" cy="378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91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2.4|2.4|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2.2|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2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1.5|1.7|1.5|1.4|1.4|2.2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158</Words>
  <Application>Microsoft Office PowerPoint</Application>
  <PresentationFormat>ワイド画面</PresentationFormat>
  <Paragraphs>57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BIZ UDPゴシック</vt:lpstr>
      <vt:lpstr>ＭＳ Ｐゴシック</vt:lpstr>
      <vt:lpstr>UD デジタル 教科書体 NK-B</vt:lpstr>
      <vt:lpstr>游ゴシック</vt:lpstr>
      <vt:lpstr>Arial</vt:lpstr>
      <vt:lpstr>Calibri</vt:lpstr>
      <vt:lpstr>Office テーマ</vt:lpstr>
      <vt:lpstr>分けてみよう</vt:lpstr>
      <vt:lpstr>２ずつ分けよう</vt:lpstr>
      <vt:lpstr>３ずつ分けよう</vt:lpstr>
      <vt:lpstr>５ずつ分けよう</vt:lpstr>
      <vt:lpstr>10ずつ分けよう</vt:lpstr>
      <vt:lpstr>よくできました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なにいろかな？</dc:title>
  <dc:creator>Windows ユーザー</dc:creator>
  <cp:lastModifiedBy>Windows ユーザー</cp:lastModifiedBy>
  <cp:revision>51</cp:revision>
  <cp:lastPrinted>2020-11-24T23:54:52Z</cp:lastPrinted>
  <dcterms:created xsi:type="dcterms:W3CDTF">2020-08-21T05:09:50Z</dcterms:created>
  <dcterms:modified xsi:type="dcterms:W3CDTF">2020-12-10T06:26:46Z</dcterms:modified>
</cp:coreProperties>
</file>