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87" r:id="rId3"/>
    <p:sldId id="269" r:id="rId4"/>
    <p:sldId id="291" r:id="rId5"/>
    <p:sldId id="290" r:id="rId6"/>
    <p:sldId id="286" r:id="rId7"/>
    <p:sldId id="288" r:id="rId8"/>
    <p:sldId id="289" r:id="rId9"/>
    <p:sldId id="292" r:id="rId10"/>
    <p:sldId id="293" r:id="rId11"/>
    <p:sldId id="294" r:id="rId12"/>
    <p:sldId id="277" r:id="rId13"/>
    <p:sldId id="268" r:id="rId14"/>
    <p:sldId id="296" r:id="rId15"/>
    <p:sldId id="297" r:id="rId16"/>
    <p:sldId id="298" r:id="rId17"/>
    <p:sldId id="299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85610" autoAdjust="0"/>
  </p:normalViewPr>
  <p:slideViewPr>
    <p:cSldViewPr snapToGrid="0">
      <p:cViewPr varScale="1">
        <p:scale>
          <a:sx n="63" d="100"/>
          <a:sy n="63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A91A-B0CF-41F9-B9D9-DE8B3EB009B9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40B5-D986-4F2D-854C-142B35229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4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順番に並べよう。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62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こちらは、郵便配達についてのイラストです。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どんな順番で、葉書や郵便物が届くのか、順番に並び替えられるかな。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41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まずは、「う」のイラスト。届けたいものを郵便ポストに入れます。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決められた時間になると、「え」のイラスト。郵便車がやってきて、「お」イラスト。郵便局に一度、集められます。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そして、「あ」のイラスト。郵便配達の人が、いろんな場所へ配達してくれます。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こうやって、「い」のイラスト。郵便物が届くんだね。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75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話す順番を考えよう。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「雲梯で」、「ぼくは」、「遊んだ。」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どの順番に並べたらいいのかな。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そうだね。「ぼくは　雲梯で　遊んだ。」だね。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5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「食べた。」、「みんなで」、「ラーメンを」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さあ、どのように並べ替えたらいいのかな。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そうだね。「みんなで　ラーメンを　食べた。」だね。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858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「教えてもらった。」、「勉強を」、「先生に」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こちらは、どのように並び替えますか。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うんうん。「先生に　勉強を　教えてもらった。」だね。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または、「勉強を　先生に　教えてもらった。」でもいいね。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58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「雪合戦をした。」、「友達と」、「一緒に」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きちんとした文にできるかな。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そうだね。「友達と　一緒に　雪合戦をした。」だね。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643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「誕生日の」、「友達に」、「してもらった。」、「お祝いを」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これは少し難しいかな。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「友達に　誕生日の　お祝いを　してもらった。」だね。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できたかな。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39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「あ」から「え」のイラストは、学校生活で行うことについてのイラストです。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正しい順番に並べ替えてみましょう。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10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「え」のイラスト。まずは朝、学校へ向けて家を出ます。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次に、「う」のイラスト。学校で勉強をします。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「い」のイラスト。昼になると、給食の準備を始め、そして、「あ」のイラスト。給食を食べます。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84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こちらは、家庭生活について、中でも、ご飯を食べることについてのイラストです。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順番になるように、並べ替えてみましょう。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8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「え」のイラスト。まず、買い物に行って、レジでお金を払います。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そして、「う」のイラスト。袋に入れて、家に帰ります。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「い」のイラスト。家では、買ってきた材料を使って料理をします。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「あ」のイラスト。料理ができあがったら、みんなで食べます。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57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こちらは、運動会についてのイラストです。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どんな順番になるかな。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48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まずは、「い」のイラスト。位置に付いて、よーい、ドン。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「え」のイラスト。一生懸命、走ります。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「あ」のイラスト。ゴールです。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「う」イラスト。一等賞になりました。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54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こちらは、家庭生活、中でも、一日の流れについてのイラストです。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朝から夜までの流れになるように、並び替えてみましょう。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91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まずは朝、「あ」のイラスト。気持ちよく起きます。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そして、「え」のイラスト。お外で元気よく友達と一緒に遊びます。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夜になると、「い」のイラスト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。お風呂に入ります。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そして、「お」のイラスト。寝る前に、歯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を磨きます。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「う」のイラスト。寝ます。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21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順番に並べよう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2340000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じゅんばん　　　　 なら</a:t>
            </a:r>
          </a:p>
        </p:txBody>
      </p:sp>
    </p:spTree>
    <p:extLst>
      <p:ext uri="{BB962C8B-B14F-4D97-AF65-F5344CB8AC3E}">
        <p14:creationId xmlns:p14="http://schemas.microsoft.com/office/powerpoint/2010/main" val="45645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18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18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414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414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F30912-92AB-4382-ABC8-499DC3888DFF}"/>
              </a:ext>
            </a:extLst>
          </p:cNvPr>
          <p:cNvSpPr txBox="1"/>
          <p:nvPr/>
        </p:nvSpPr>
        <p:spPr>
          <a:xfrm>
            <a:off x="810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A162FBA-3261-4970-935F-CEC6E2FF2FE2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郵便配達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9370C6-9A57-4B63-A9BA-5840F92A5521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ゆうびんはいたつ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2B15111-FCCE-4EE0-8837-997185C4D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332000"/>
            <a:ext cx="2531693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258948-89B1-4525-90CF-537FE46A55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332000"/>
            <a:ext cx="2188706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1547DDF-CFC8-4DFA-ACF9-1AC1C7ECB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140000"/>
            <a:ext cx="2844985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341DC19-70B9-4A59-BEEF-91C1312CF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140000"/>
            <a:ext cx="2358140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05C6C54-69AC-45C6-8013-9B7236BD5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332000"/>
            <a:ext cx="2340000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528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2772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  <a:endParaRPr kumimoji="1" lang="ja-JP" altLang="en-US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756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5184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  <a:endParaRPr kumimoji="1" lang="ja-JP" altLang="en-US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36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1D917E50-6E5C-4562-883A-A9FDDE9008F9}"/>
              </a:ext>
            </a:extLst>
          </p:cNvPr>
          <p:cNvSpPr/>
          <p:nvPr/>
        </p:nvSpPr>
        <p:spPr>
          <a:xfrm>
            <a:off x="2358000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6479798-05AC-4AFF-A972-27788E9367C1}"/>
              </a:ext>
            </a:extLst>
          </p:cNvPr>
          <p:cNvSpPr/>
          <p:nvPr/>
        </p:nvSpPr>
        <p:spPr>
          <a:xfrm>
            <a:off x="4770000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5E691BF4-0065-4635-B312-291181A0B423}"/>
              </a:ext>
            </a:extLst>
          </p:cNvPr>
          <p:cNvSpPr/>
          <p:nvPr/>
        </p:nvSpPr>
        <p:spPr>
          <a:xfrm>
            <a:off x="7182000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FEFFC3-1C41-4182-8DD5-02624C901322}"/>
              </a:ext>
            </a:extLst>
          </p:cNvPr>
          <p:cNvSpPr txBox="1"/>
          <p:nvPr/>
        </p:nvSpPr>
        <p:spPr>
          <a:xfrm>
            <a:off x="10008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AD260390-B86D-439B-A170-2295C5F7DBF2}"/>
              </a:ext>
            </a:extLst>
          </p:cNvPr>
          <p:cNvSpPr/>
          <p:nvPr/>
        </p:nvSpPr>
        <p:spPr>
          <a:xfrm>
            <a:off x="9594000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78A468-A044-4D65-B981-25DF01A994E4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郵便配達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0B9F8A-762D-41EE-8872-3FEDC4CBC707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ゆうびんはいたつ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9902498-D89C-47A5-B396-993428000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2700000"/>
            <a:ext cx="1800000" cy="166371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74FED63-D758-4BA4-82E5-F5E83C65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1800000" cy="19244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D06EC88-2EDA-4076-A009-6DE84B6E28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2700000"/>
            <a:ext cx="1800000" cy="14805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37F068B-8631-42CA-A527-61659BD60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2700000"/>
            <a:ext cx="1800000" cy="178615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9521B73-A4D3-4C10-9AA6-6E6BED95455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2700000"/>
            <a:ext cx="1800000" cy="180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510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話す順番を考えよう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2340000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は</a:t>
            </a:r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じゅんばん　　　かんが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1F5B10-CBC3-42CB-BA2E-DB4E413E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86" y="147629"/>
            <a:ext cx="4729028" cy="34523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E42C8-3A8B-4FE9-A162-B9EED891ADD1}"/>
              </a:ext>
            </a:extLst>
          </p:cNvPr>
          <p:cNvSpPr txBox="1"/>
          <p:nvPr/>
        </p:nvSpPr>
        <p:spPr>
          <a:xfrm>
            <a:off x="8232000" y="3600000"/>
            <a:ext cx="36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tIns="46800" bIns="46800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遊んだ。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CAEC07-4DD0-4902-9A3B-E5C0CAD6A6C3}"/>
              </a:ext>
            </a:extLst>
          </p:cNvPr>
          <p:cNvSpPr txBox="1"/>
          <p:nvPr/>
        </p:nvSpPr>
        <p:spPr>
          <a:xfrm>
            <a:off x="360000" y="3600000"/>
            <a:ext cx="36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tIns="46800" bIns="46800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うんていで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EFF91-5E86-4F90-9096-3AD32573C29F}"/>
              </a:ext>
            </a:extLst>
          </p:cNvPr>
          <p:cNvSpPr txBox="1"/>
          <p:nvPr/>
        </p:nvSpPr>
        <p:spPr>
          <a:xfrm>
            <a:off x="4296000" y="3600000"/>
            <a:ext cx="36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tIns="46800" bIns="46800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ぼくは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2014C-4918-4526-8D32-BE1ECCA703C6}"/>
              </a:ext>
            </a:extLst>
          </p:cNvPr>
          <p:cNvSpPr txBox="1"/>
          <p:nvPr/>
        </p:nvSpPr>
        <p:spPr>
          <a:xfrm>
            <a:off x="365760" y="5400000"/>
            <a:ext cx="11466240" cy="108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5C6536EE-007A-4D30-85E5-CB9919ED828E}"/>
              </a:ext>
            </a:extLst>
          </p:cNvPr>
          <p:cNvSpPr/>
          <p:nvPr/>
        </p:nvSpPr>
        <p:spPr>
          <a:xfrm>
            <a:off x="5196000" y="4968000"/>
            <a:ext cx="1800000" cy="3600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8232000" y="3600000"/>
            <a:ext cx="360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あそ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36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E42C8-3A8B-4FE9-A162-B9EED891ADD1}"/>
              </a:ext>
            </a:extLst>
          </p:cNvPr>
          <p:cNvSpPr txBox="1"/>
          <p:nvPr/>
        </p:nvSpPr>
        <p:spPr>
          <a:xfrm>
            <a:off x="8232000" y="3600000"/>
            <a:ext cx="36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ラーメンを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CAEC07-4DD0-4902-9A3B-E5C0CAD6A6C3}"/>
              </a:ext>
            </a:extLst>
          </p:cNvPr>
          <p:cNvSpPr txBox="1"/>
          <p:nvPr/>
        </p:nvSpPr>
        <p:spPr>
          <a:xfrm>
            <a:off x="360000" y="3600000"/>
            <a:ext cx="36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食べた。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EFF91-5E86-4F90-9096-3AD32573C29F}"/>
              </a:ext>
            </a:extLst>
          </p:cNvPr>
          <p:cNvSpPr txBox="1"/>
          <p:nvPr/>
        </p:nvSpPr>
        <p:spPr>
          <a:xfrm>
            <a:off x="4296000" y="3600000"/>
            <a:ext cx="36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2014C-4918-4526-8D32-BE1ECCA703C6}"/>
              </a:ext>
            </a:extLst>
          </p:cNvPr>
          <p:cNvSpPr txBox="1"/>
          <p:nvPr/>
        </p:nvSpPr>
        <p:spPr>
          <a:xfrm>
            <a:off x="365760" y="5400000"/>
            <a:ext cx="11466240" cy="108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5C6536EE-007A-4D30-85E5-CB9919ED828E}"/>
              </a:ext>
            </a:extLst>
          </p:cNvPr>
          <p:cNvSpPr/>
          <p:nvPr/>
        </p:nvSpPr>
        <p:spPr>
          <a:xfrm>
            <a:off x="5196000" y="4968000"/>
            <a:ext cx="1800000" cy="3600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B3F1D0-A0EC-4BE2-9FDB-B43F85CCB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12266"/>
          <a:stretch/>
        </p:blipFill>
        <p:spPr>
          <a:xfrm>
            <a:off x="3423446" y="224820"/>
            <a:ext cx="5345108" cy="31131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360000" y="3600000"/>
            <a:ext cx="360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</a:t>
            </a:r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73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E42C8-3A8B-4FE9-A162-B9EED891ADD1}"/>
              </a:ext>
            </a:extLst>
          </p:cNvPr>
          <p:cNvSpPr txBox="1"/>
          <p:nvPr/>
        </p:nvSpPr>
        <p:spPr>
          <a:xfrm>
            <a:off x="8949690" y="3600000"/>
            <a:ext cx="288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CAEC07-4DD0-4902-9A3B-E5C0CAD6A6C3}"/>
              </a:ext>
            </a:extLst>
          </p:cNvPr>
          <p:cNvSpPr txBox="1"/>
          <p:nvPr/>
        </p:nvSpPr>
        <p:spPr>
          <a:xfrm>
            <a:off x="360000" y="3600000"/>
            <a:ext cx="504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教えてもらった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EFF91-5E86-4F90-9096-3AD32573C29F}"/>
              </a:ext>
            </a:extLst>
          </p:cNvPr>
          <p:cNvSpPr txBox="1"/>
          <p:nvPr/>
        </p:nvSpPr>
        <p:spPr>
          <a:xfrm>
            <a:off x="5734845" y="3588120"/>
            <a:ext cx="288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勉強を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2014C-4918-4526-8D32-BE1ECCA703C6}"/>
              </a:ext>
            </a:extLst>
          </p:cNvPr>
          <p:cNvSpPr txBox="1"/>
          <p:nvPr/>
        </p:nvSpPr>
        <p:spPr>
          <a:xfrm>
            <a:off x="365760" y="5400000"/>
            <a:ext cx="11466240" cy="108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5C6536EE-007A-4D30-85E5-CB9919ED828E}"/>
              </a:ext>
            </a:extLst>
          </p:cNvPr>
          <p:cNvSpPr/>
          <p:nvPr/>
        </p:nvSpPr>
        <p:spPr>
          <a:xfrm>
            <a:off x="5196000" y="4968000"/>
            <a:ext cx="1800000" cy="3600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7ADC1-6399-4E03-B57A-E16855250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26" y="220036"/>
            <a:ext cx="2988348" cy="320896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360000" y="3600000"/>
            <a:ext cx="504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おし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5734845" y="3600000"/>
            <a:ext cx="288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べんきょう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8949690" y="3581425"/>
            <a:ext cx="288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せんせい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27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E42C8-3A8B-4FE9-A162-B9EED891ADD1}"/>
              </a:ext>
            </a:extLst>
          </p:cNvPr>
          <p:cNvSpPr txBox="1"/>
          <p:nvPr/>
        </p:nvSpPr>
        <p:spPr>
          <a:xfrm>
            <a:off x="8949690" y="3600000"/>
            <a:ext cx="288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一緒に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CAEC07-4DD0-4902-9A3B-E5C0CAD6A6C3}"/>
              </a:ext>
            </a:extLst>
          </p:cNvPr>
          <p:cNvSpPr txBox="1"/>
          <p:nvPr/>
        </p:nvSpPr>
        <p:spPr>
          <a:xfrm>
            <a:off x="360000" y="3600000"/>
            <a:ext cx="504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雪合戦をした。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EFF91-5E86-4F90-9096-3AD32573C29F}"/>
              </a:ext>
            </a:extLst>
          </p:cNvPr>
          <p:cNvSpPr txBox="1"/>
          <p:nvPr/>
        </p:nvSpPr>
        <p:spPr>
          <a:xfrm>
            <a:off x="5734845" y="3588120"/>
            <a:ext cx="288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友達と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2014C-4918-4526-8D32-BE1ECCA703C6}"/>
              </a:ext>
            </a:extLst>
          </p:cNvPr>
          <p:cNvSpPr txBox="1"/>
          <p:nvPr/>
        </p:nvSpPr>
        <p:spPr>
          <a:xfrm>
            <a:off x="365760" y="5400000"/>
            <a:ext cx="11466240" cy="108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5C6536EE-007A-4D30-85E5-CB9919ED828E}"/>
              </a:ext>
            </a:extLst>
          </p:cNvPr>
          <p:cNvSpPr/>
          <p:nvPr/>
        </p:nvSpPr>
        <p:spPr>
          <a:xfrm>
            <a:off x="5196000" y="4968000"/>
            <a:ext cx="1800000" cy="3600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83E46CD-BBF3-4079-B905-82286B19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65700"/>
            <a:ext cx="5040000" cy="35343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360000" y="3600000"/>
            <a:ext cx="504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ゆきがっせん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5733690" y="3588120"/>
            <a:ext cx="2881155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ともだち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8948535" y="3600000"/>
            <a:ext cx="2881155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いっしょ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34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E42C8-3A8B-4FE9-A162-B9EED891ADD1}"/>
              </a:ext>
            </a:extLst>
          </p:cNvPr>
          <p:cNvSpPr txBox="1"/>
          <p:nvPr/>
        </p:nvSpPr>
        <p:spPr>
          <a:xfrm>
            <a:off x="360001" y="3591630"/>
            <a:ext cx="288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spc="-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誕生日の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CAEC07-4DD0-4902-9A3B-E5C0CAD6A6C3}"/>
              </a:ext>
            </a:extLst>
          </p:cNvPr>
          <p:cNvSpPr txBox="1"/>
          <p:nvPr/>
        </p:nvSpPr>
        <p:spPr>
          <a:xfrm>
            <a:off x="3395998" y="3591630"/>
            <a:ext cx="234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spc="-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友達に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EFF91-5E86-4F90-9096-3AD32573C29F}"/>
              </a:ext>
            </a:extLst>
          </p:cNvPr>
          <p:cNvSpPr txBox="1"/>
          <p:nvPr/>
        </p:nvSpPr>
        <p:spPr>
          <a:xfrm>
            <a:off x="9131999" y="3588120"/>
            <a:ext cx="2700000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spc="-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お祝いを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2014C-4918-4526-8D32-BE1ECCA703C6}"/>
              </a:ext>
            </a:extLst>
          </p:cNvPr>
          <p:cNvSpPr txBox="1"/>
          <p:nvPr/>
        </p:nvSpPr>
        <p:spPr>
          <a:xfrm>
            <a:off x="365760" y="5400000"/>
            <a:ext cx="11466240" cy="108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5C6536EE-007A-4D30-85E5-CB9919ED828E}"/>
              </a:ext>
            </a:extLst>
          </p:cNvPr>
          <p:cNvSpPr/>
          <p:nvPr/>
        </p:nvSpPr>
        <p:spPr>
          <a:xfrm>
            <a:off x="5196000" y="4968000"/>
            <a:ext cx="1800000" cy="3600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1092F2-063B-4BA2-9095-ECB12FD24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8" b="6476"/>
          <a:stretch/>
        </p:blipFill>
        <p:spPr>
          <a:xfrm>
            <a:off x="3574845" y="156240"/>
            <a:ext cx="5040000" cy="32841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9132000" y="3588120"/>
            <a:ext cx="27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いわ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3395999" y="3591630"/>
            <a:ext cx="2340000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ともだち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360000" y="3591630"/>
            <a:ext cx="2881155" cy="43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たんじょうび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7A4818-C053-4689-B143-762A5C99186F}"/>
              </a:ext>
            </a:extLst>
          </p:cNvPr>
          <p:cNvSpPr txBox="1"/>
          <p:nvPr/>
        </p:nvSpPr>
        <p:spPr>
          <a:xfrm>
            <a:off x="5891998" y="3588120"/>
            <a:ext cx="2968845" cy="12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5400" spc="-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してもらった。</a:t>
            </a:r>
          </a:p>
        </p:txBody>
      </p:sp>
    </p:spTree>
    <p:extLst>
      <p:ext uri="{BB962C8B-B14F-4D97-AF65-F5344CB8AC3E}">
        <p14:creationId xmlns:p14="http://schemas.microsoft.com/office/powerpoint/2010/main" val="52628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108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108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612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612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A973EF-E6C4-4B9B-B41F-75D473D5C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332000"/>
            <a:ext cx="2094299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FFB244-F836-42BC-A883-ED3D811CC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4140000"/>
            <a:ext cx="2540028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7A3826-B442-460E-8C13-D6293D93CF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1332000"/>
            <a:ext cx="2627500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1373478-EAD5-450C-A2D5-D9A9C3B09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140000"/>
            <a:ext cx="3255652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85A924-88E5-42E0-88A8-EC24D452DAA2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学校生活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10FE93-C67B-4846-9C53-5B5EA5D065D1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がっこうせいかつ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28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324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900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612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36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1D917E50-6E5C-4562-883A-A9FDDE9008F9}"/>
              </a:ext>
            </a:extLst>
          </p:cNvPr>
          <p:cNvSpPr/>
          <p:nvPr/>
        </p:nvSpPr>
        <p:spPr>
          <a:xfrm>
            <a:off x="2921868" y="2640944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6479798-05AC-4AFF-A972-27788E9367C1}"/>
              </a:ext>
            </a:extLst>
          </p:cNvPr>
          <p:cNvSpPr/>
          <p:nvPr/>
        </p:nvSpPr>
        <p:spPr>
          <a:xfrm>
            <a:off x="5808113" y="2640944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5E691BF4-0065-4635-B312-291181A0B423}"/>
              </a:ext>
            </a:extLst>
          </p:cNvPr>
          <p:cNvSpPr/>
          <p:nvPr/>
        </p:nvSpPr>
        <p:spPr>
          <a:xfrm>
            <a:off x="8682580" y="2640944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E6CC319-7756-4B98-B5C1-A3CE5371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0"/>
            <a:ext cx="2460821" cy="274952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1A9533B-62FE-43E5-987E-A5635EE6A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49" y="2520000"/>
            <a:ext cx="2922317" cy="269218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C7AD909-E334-49DD-BDAC-3AF9FC3293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20000"/>
            <a:ext cx="2427090" cy="216151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556FB69-F92D-4370-A359-593E7BFC3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21" y="2520000"/>
            <a:ext cx="2482545" cy="178432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E94D1E9-A01B-4B4E-9C44-A5F8362C3E5D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学校生活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1B4EF81-DB8A-4DA0-B1A3-60353BB85B16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がっこうせいかつ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31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041EDE-1E67-4259-AA16-23096BA90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4140000"/>
            <a:ext cx="4008565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A78550-6FAD-493B-B066-74C3156B9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140000"/>
            <a:ext cx="2154456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AAC599D-7AE0-474E-8856-146ADB007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1332000"/>
            <a:ext cx="3068854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108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108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612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612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A4F33B-D78D-412E-81CD-C0F1E82EAE3B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家庭生活（食事）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176783-4C84-4F3F-94D4-66AEAE24BBC6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かていせいかつ　（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しょくじ）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320900"/>
            <a:ext cx="1933575" cy="23622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446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041EDE-1E67-4259-AA16-23096BA90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19794"/>
            <a:ext cx="2449042" cy="142962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A78550-6FAD-493B-B066-74C3156B9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519794"/>
            <a:ext cx="2448000" cy="265883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AAC599D-7AE0-474E-8856-146ADB007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519794"/>
            <a:ext cx="2645524" cy="201721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324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900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612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360000" y="162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1D917E50-6E5C-4562-883A-A9FDDE9008F9}"/>
              </a:ext>
            </a:extLst>
          </p:cNvPr>
          <p:cNvSpPr/>
          <p:nvPr/>
        </p:nvSpPr>
        <p:spPr>
          <a:xfrm>
            <a:off x="2921868" y="2640944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6479798-05AC-4AFF-A972-27788E9367C1}"/>
              </a:ext>
            </a:extLst>
          </p:cNvPr>
          <p:cNvSpPr/>
          <p:nvPr/>
        </p:nvSpPr>
        <p:spPr>
          <a:xfrm>
            <a:off x="5808113" y="2640944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5E691BF4-0065-4635-B312-291181A0B423}"/>
              </a:ext>
            </a:extLst>
          </p:cNvPr>
          <p:cNvSpPr/>
          <p:nvPr/>
        </p:nvSpPr>
        <p:spPr>
          <a:xfrm>
            <a:off x="8682580" y="2640944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2B4877-D4BD-4826-8371-10CBB16256C1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家庭生活（食事）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4106BD-FDC6-4670-B665-2CA37D3EABD4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かていせいかつ　（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しょくじ）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55" y="2519794"/>
            <a:ext cx="2448000" cy="299065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611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966E58-26DE-407B-A4AB-76505BCB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332000"/>
            <a:ext cx="2736846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94D0C2E-8B7F-4586-B8BA-91A6D6B5D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4140000"/>
            <a:ext cx="3354839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6B252D-BADE-435C-A4C7-4B511CBE7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34" y="1332000"/>
            <a:ext cx="3924528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5194FB-9B6A-4136-904E-0528438DD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140000"/>
            <a:ext cx="2401654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563E73-DE5A-429E-9192-39B1E2AA574C}"/>
              </a:ext>
            </a:extLst>
          </p:cNvPr>
          <p:cNvSpPr txBox="1"/>
          <p:nvPr/>
        </p:nvSpPr>
        <p:spPr>
          <a:xfrm>
            <a:off x="108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DC3E3C-A8FE-45BE-80DE-E5B8F605C939}"/>
              </a:ext>
            </a:extLst>
          </p:cNvPr>
          <p:cNvSpPr txBox="1"/>
          <p:nvPr/>
        </p:nvSpPr>
        <p:spPr>
          <a:xfrm>
            <a:off x="1078458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013C92-4B7C-4237-9925-6BBB12474653}"/>
              </a:ext>
            </a:extLst>
          </p:cNvPr>
          <p:cNvSpPr txBox="1"/>
          <p:nvPr/>
        </p:nvSpPr>
        <p:spPr>
          <a:xfrm>
            <a:off x="612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9C970F-987A-4326-9B37-6F14ADC412ED}"/>
              </a:ext>
            </a:extLst>
          </p:cNvPr>
          <p:cNvSpPr txBox="1"/>
          <p:nvPr/>
        </p:nvSpPr>
        <p:spPr>
          <a:xfrm>
            <a:off x="612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18ACCBB-DE63-4C08-B944-1158CEA53ADA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運動会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A8BFFE-2CCB-46BC-A1D4-3CF9819D0368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　うんどうかい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54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324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900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612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36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1D917E50-6E5C-4562-883A-A9FDDE9008F9}"/>
              </a:ext>
            </a:extLst>
          </p:cNvPr>
          <p:cNvSpPr/>
          <p:nvPr/>
        </p:nvSpPr>
        <p:spPr>
          <a:xfrm>
            <a:off x="2921868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6479798-05AC-4AFF-A972-27788E9367C1}"/>
              </a:ext>
            </a:extLst>
          </p:cNvPr>
          <p:cNvSpPr/>
          <p:nvPr/>
        </p:nvSpPr>
        <p:spPr>
          <a:xfrm>
            <a:off x="5808113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5E691BF4-0065-4635-B312-291181A0B423}"/>
              </a:ext>
            </a:extLst>
          </p:cNvPr>
          <p:cNvSpPr/>
          <p:nvPr/>
        </p:nvSpPr>
        <p:spPr>
          <a:xfrm>
            <a:off x="8682580" y="2700000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0E94C19-AD8E-4C46-A2E0-5138B04C5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2454365" cy="209848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06B9677-F702-4430-924C-BDB347890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700000"/>
            <a:ext cx="2477945" cy="172836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C7C4D95-6550-44F9-9D1B-7147C3F46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700000"/>
            <a:ext cx="2478817" cy="147799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64F9C2C-7345-41E4-A350-61F57A8C0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700000"/>
            <a:ext cx="2634197" cy="256656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56790F-C73D-42BC-872F-26A3B916DD05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運動会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3E9CB1-77FE-4C3D-9079-8618081BEF0B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　うんどうかい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07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18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18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414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4140000" y="414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877625-B822-428C-BE1A-D9768ED44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1332000"/>
            <a:ext cx="2309212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B43C9A-1297-4E1F-86B3-F5A4A2206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332000"/>
            <a:ext cx="2179313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D1B33F-C358-4EDE-B712-A0542CF96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4140000"/>
            <a:ext cx="1915134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7F28FC7-60EA-4E16-8A60-AD945A03B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332000"/>
            <a:ext cx="2079675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289F295-8622-4A8B-9706-0F13C99D2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4140000"/>
            <a:ext cx="1939048" cy="2340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F30912-92AB-4382-ABC8-499DC3888DFF}"/>
              </a:ext>
            </a:extLst>
          </p:cNvPr>
          <p:cNvSpPr txBox="1"/>
          <p:nvPr/>
        </p:nvSpPr>
        <p:spPr>
          <a:xfrm>
            <a:off x="8100000" y="1332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A162FBA-3261-4970-935F-CEC6E2FF2FE2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家庭生活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9370C6-9A57-4B63-A9BA-5840F92A5521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かていせいかつ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831F39-213B-44C9-A2EA-01729A00D68A}"/>
              </a:ext>
            </a:extLst>
          </p:cNvPr>
          <p:cNvSpPr txBox="1"/>
          <p:nvPr/>
        </p:nvSpPr>
        <p:spPr>
          <a:xfrm>
            <a:off x="2772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え</a:t>
            </a:r>
            <a:endParaRPr kumimoji="1" lang="ja-JP" altLang="en-US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AD99-42B2-4A5C-AC17-4D7797DAE574}"/>
              </a:ext>
            </a:extLst>
          </p:cNvPr>
          <p:cNvSpPr txBox="1"/>
          <p:nvPr/>
        </p:nvSpPr>
        <p:spPr>
          <a:xfrm>
            <a:off x="7596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  <a:endParaRPr kumimoji="1" lang="ja-JP" altLang="en-US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FCCBC-0057-4FE9-B501-4F99AC842B4D}"/>
              </a:ext>
            </a:extLst>
          </p:cNvPr>
          <p:cNvSpPr txBox="1"/>
          <p:nvPr/>
        </p:nvSpPr>
        <p:spPr>
          <a:xfrm>
            <a:off x="5184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27C0A9-577E-473D-9931-809B0FF5E6EF}"/>
              </a:ext>
            </a:extLst>
          </p:cNvPr>
          <p:cNvSpPr txBox="1"/>
          <p:nvPr/>
        </p:nvSpPr>
        <p:spPr>
          <a:xfrm>
            <a:off x="360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</a:t>
            </a:r>
            <a:endParaRPr kumimoji="1" lang="ja-JP" altLang="en-US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1D917E50-6E5C-4562-883A-A9FDDE9008F9}"/>
              </a:ext>
            </a:extLst>
          </p:cNvPr>
          <p:cNvSpPr/>
          <p:nvPr/>
        </p:nvSpPr>
        <p:spPr>
          <a:xfrm>
            <a:off x="2448000" y="2699999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6479798-05AC-4AFF-A972-27788E9367C1}"/>
              </a:ext>
            </a:extLst>
          </p:cNvPr>
          <p:cNvSpPr/>
          <p:nvPr/>
        </p:nvSpPr>
        <p:spPr>
          <a:xfrm>
            <a:off x="4861848" y="2699999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5E691BF4-0065-4635-B312-291181A0B423}"/>
              </a:ext>
            </a:extLst>
          </p:cNvPr>
          <p:cNvSpPr/>
          <p:nvPr/>
        </p:nvSpPr>
        <p:spPr>
          <a:xfrm>
            <a:off x="7270152" y="2699999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2DCBF69-9E11-4311-8473-72F3E84ACC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2700000"/>
            <a:ext cx="1980000" cy="2006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A4F0571-BB92-4020-A1A7-174046A18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99999"/>
            <a:ext cx="1980000" cy="212599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A17B59C-1BFC-4BE2-B497-90D48D77D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2699999"/>
            <a:ext cx="1980000" cy="241924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3F393B2-CC44-4CA4-8568-FAB640ED0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2700000"/>
            <a:ext cx="1980000" cy="222784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850065-AAF8-4A27-AC91-17240A666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2700000"/>
            <a:ext cx="1980000" cy="238941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FEFFC3-1C41-4182-8DD5-02624C901322}"/>
              </a:ext>
            </a:extLst>
          </p:cNvPr>
          <p:cNvSpPr txBox="1"/>
          <p:nvPr/>
        </p:nvSpPr>
        <p:spPr>
          <a:xfrm>
            <a:off x="10008000" y="1800000"/>
            <a:ext cx="720000" cy="72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う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AD260390-B86D-439B-A170-2295C5F7DBF2}"/>
              </a:ext>
            </a:extLst>
          </p:cNvPr>
          <p:cNvSpPr/>
          <p:nvPr/>
        </p:nvSpPr>
        <p:spPr>
          <a:xfrm>
            <a:off x="9685848" y="2699999"/>
            <a:ext cx="216000" cy="1080000"/>
          </a:xfrm>
          <a:prstGeom prst="rightArrow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FF521E4-6E25-4B0D-B516-8B4C4D1AA60C}"/>
              </a:ext>
            </a:extLst>
          </p:cNvPr>
          <p:cNvSpPr txBox="1"/>
          <p:nvPr/>
        </p:nvSpPr>
        <p:spPr>
          <a:xfrm>
            <a:off x="154800" y="572272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家庭生活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A28C66-F842-491C-BFFB-2B4A333557D7}"/>
              </a:ext>
            </a:extLst>
          </p:cNvPr>
          <p:cNvSpPr txBox="1"/>
          <p:nvPr/>
        </p:nvSpPr>
        <p:spPr>
          <a:xfrm>
            <a:off x="1548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かていせいかつ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4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131</Words>
  <Application>Microsoft Office PowerPoint</Application>
  <PresentationFormat>ワイド画面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BIZ UDPゴシック</vt:lpstr>
      <vt:lpstr>HGｺﾞｼｯｸE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順番に並べよう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話す順番を考えよう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95</cp:revision>
  <cp:lastPrinted>2020-11-26T03:26:37Z</cp:lastPrinted>
  <dcterms:created xsi:type="dcterms:W3CDTF">2020-08-30T15:12:17Z</dcterms:created>
  <dcterms:modified xsi:type="dcterms:W3CDTF">2020-11-26T07:20:55Z</dcterms:modified>
</cp:coreProperties>
</file>