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92" r:id="rId3"/>
    <p:sldId id="293" r:id="rId4"/>
    <p:sldId id="295" r:id="rId5"/>
    <p:sldId id="297" r:id="rId6"/>
    <p:sldId id="301" r:id="rId7"/>
    <p:sldId id="298" r:id="rId8"/>
    <p:sldId id="303" r:id="rId9"/>
    <p:sldId id="304" r:id="rId10"/>
    <p:sldId id="305" r:id="rId11"/>
    <p:sldId id="306" r:id="rId12"/>
    <p:sldId id="307" r:id="rId13"/>
    <p:sldId id="308" r:id="rId14"/>
    <p:sldId id="312" r:id="rId15"/>
    <p:sldId id="309" r:id="rId16"/>
    <p:sldId id="313" r:id="rId17"/>
    <p:sldId id="314" r:id="rId18"/>
    <p:sldId id="315" r:id="rId19"/>
    <p:sldId id="319" r:id="rId2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5D1D0"/>
    <a:srgbClr val="7CB3EA"/>
    <a:srgbClr val="6699FF"/>
    <a:srgbClr val="00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52277" autoAdjust="0"/>
  </p:normalViewPr>
  <p:slideViewPr>
    <p:cSldViewPr snapToGrid="0">
      <p:cViewPr varScale="1">
        <p:scale>
          <a:sx n="38" d="100"/>
          <a:sy n="38" d="100"/>
        </p:scale>
        <p:origin x="18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504-84F1-4BC2-99AE-CB2E2C96FD6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6A31-CED6-4DDD-8007-3353167BF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「分数」について勉強しましょう。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5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次は、コップを使って、５分の２足す５分の２の計算の仕方を考えてみましょう。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今、コップには、５分の２まで水が入っています。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ここに、５分の２を足します。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＜クリック＞５分の１が１つぶん、＜クリック＞２つぶん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５ぶんの１を２つぶん入れたので、５分の２＜クリック＞を足したことになります。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水は、＜クリック＞赤い枠の量になりました。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答えは、＜クリック＞５分の４です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743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では、分数の足し算の練習をしましょう。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①８分の２足す８分の１は、＜３秒待ってクリック＞８分の３です。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②７分の２足す７分の４は、＜３秒待ってクリック＞７分の６です。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③３分の１足す３分の２は、＜３秒待ってクリック＞３分の３です。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④５分の１足す５分の１は、＜３秒待ってクリック＞５分の２です。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37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次に、分数の引き算をしてみましょう。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６分の３から６分の２を引きます。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はじめに、６分の３の長さのテープがあります。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ここから、６分の１を１つぶん＜クリック＞、２つぶん＜クリック＞引きましょう。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すると、残りは＜クリック＞赤い枠の長さです。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６分の１になります。＜ゆっくり２回クリック＞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01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次は、コップを使って、８分の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７引く８分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の３の計算の仕方を考えてみましょう。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今、コップには、８分の７まで水が入っています。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ここから、８分の３を引きます。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＜クリック＞８分の１が１つぶん、＜クリック＞２つぶん、＜クリック＞３つぶん。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８ぶんの１を３つぶん引いたので、８分の３を引いたことになります。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水は、＜クリック＞赤い枠の量になりました。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答えは、＜クリック＞８分の４です。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470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では、分数の引き算の練習をしましょう。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①６分の２引く６分の１は、＜３秒待ってクリック＞６分の１です。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②９分の８引く９分の３は、＜３秒待ってクリック＞９分の５です。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③４分の３引く４分の１は、＜３秒待ってクリック＞４分の２です。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④７分の５引く７分の２は、＜３秒待ってクリック＞７分の３です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8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「１より大きい分数」について勉強しましょう。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295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５分の４足す５分の４の計算の仕方を考えましょう。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今、コップには５分の４まで水が入っていますね。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ここに、あと５分の４　水を足しますよ。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５分の１を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１つぶん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あら、コップがいっぱいになってしまいました。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５分の５までしか水が入りません。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どうしたらよいでしょうか。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55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コップを２つにして考えてみましょう。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５分の４足す５分の４は、５分の１が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８つぶんありますね。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５分の１が８つぶんで、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５分の８です。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753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また、コップが２つあります。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右のコップから左のコップに、水を移しましょう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コップの絵を見てくださいね。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右のコップから、左のコップへ５分の１　水を移すと、左のコップがいっぱいになりました。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５分の５まで水が入ったので、これで１になりました。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クリック２回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右のコップは、５分の３まで水が入っています。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＜クリック＞左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のコップに１、右のコップに５分の３あるので、１と５分の３です。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前のスライドの５分の８と、このスライドの１と５分の３は、同じ大きさを表しています。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どちらも、５分の１が８つぶんですね。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266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では、最後に１より大きい分数の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足し算の練習をしましょう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①６分の５足す６分の４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６分の９になりますが、これを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６分の６と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６分の３と考えましょう。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６分の６で１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になるので、答えは、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１と６分の３です。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②８分の７足す８分の３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８分の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になりますが、これを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８分の８と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８分の２と考えましょう。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８分の８で１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になるので、答えは、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クリック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１と８分の２です。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今回の学習はここまでです。おつかれさまでした。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67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１メートルのテープがあります。＜クリック＞その下に、もう一本テープがあります。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さて、下のテープは何メートルでしょうか。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下のテープの長さは、１メートル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を２等分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したうち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の１つ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ぶんです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。＜ゆっくり３回クリック＞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＜クリック＞分数では、このように書いて、２分の１と読みます。単位をつけると、２分の１メートルです。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これは、＜クリック＞１メートルを２等分した１つぶんという意味です。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53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同じように１ｍのテープがあります。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今度はテープを＜ゆっくり３回クリック＞３つに等しく分けます。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分けたテープの１つ分の長さは、何メートルでしょうか。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今度は、テープを３等分したので、＜クリック＞３分の１メートルです。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＜クリック＞１を３等分した１つぶんです。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88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はテープを何等分しているでしょうか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ゆっくり３回クリック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そうです。３等分ですね。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下のテープを見てください。テープの長さは、３等分したうちのいくつぶんでしょうか。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３等分したうちの２つぶんの長さですね。＜クリック＞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＜クリック＞このように書いて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、３分の２メートル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と読みます。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＜クリック＞２つぶんのなので、上の数字が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２＜クリック＞に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9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１メートル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を４等分しています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ゆっくり４回クリック＞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下のテープの長さは、４等分したうちの３つぶんです。＜クリック＞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ですから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、＜クリック＞４分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の３メートルになります。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0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同じように、１メートルを４等分しています。＜ゆっくり４回クリック＞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下のテープの長さは、４等分したうちの４つぶんです。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４つに分けたうちの４つぶんですから＜クリック＞、もとの１メートルと同じ長さですね。＜クリック＞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分数では、このように書きます。＜クリック＞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14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また、１メートルを４等分しています。＜ゆっくり４回クリック＞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下のテープの長さは、４等分した長さの５つぶんです。＜クリック＞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もとの１メートルよりも長くなりましたね。＜クリック＞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分数では、このように書きます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１を４等分した長さの５つぶんという意味です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分数では、１をいくつかの数に等しく分けて、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それがいくつ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あるかを考えます。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小数と同じように、１より小さい数を表すことができます。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また、１と同じ数や、１より大きい数を分数で表すこともできます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630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「分数の計算」をしましょう。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201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分数でも、足し算や引き算をすることができます。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まず、足し算をしてみましょう。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３分の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１＜クリック＞と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３分の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１＜クリック＞を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足します。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３分の１は、１を３等分した１つぶんでしたね。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それが２つあります。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１を３等分したテープが２つあるので、＜クリック＞答えは３分の２になります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＜クリック＞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22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53954-02B2-48F1-B645-9D106D51D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27C81A-AD95-4CAA-8CFC-3A577F1C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58683-73B1-45BD-B212-BF06241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BF8B-4E6C-47F8-A3ED-C3C71E9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CE00-BD67-4CCB-9794-0D9DDA9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4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F2525-0FB1-4FE6-A68F-CDC2AD47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4F231A-74C7-4632-91AE-D6C50F1B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978E3-8B30-4739-A56A-28BC6B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DE611-17D3-4474-B8CF-38CDF89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B17D5-AD9E-4F1D-AEF0-646F6163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AD982-7C5E-4589-A0DA-6EB93959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E00C9-2863-4668-8F04-445BEF7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6C463-622A-4C7D-94D8-5E85B7E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97D7E7-4E15-47B1-A84A-AEEE6F36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C4CC72-8624-4869-9948-31264971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0311E-6447-4C1A-AD4C-3D2D1F77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EF40-7260-44A6-9AE0-55F04D8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41582-3E6E-40CB-8992-BB73B658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B0812-02F1-4B2D-9A3B-736B48C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4FC27-79FF-4456-B7BD-50E3BBA0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C72D0-C69C-45CF-8ADA-A95F21A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B8418-1083-4D3A-9BE6-FA981F23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2418C-7F14-45C0-BB09-EDD069AE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64AB-2BA6-4491-AA81-34E82DF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33763-9E98-496C-A9F2-A73733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BED4F-EE9B-4CF8-8246-FE8D3972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61A5A-8101-45FA-9D96-90014FB4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BA8-AF74-4703-BA89-5AB27A8C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36032-13DA-43DE-BDAA-31B91CAA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04C47-BA75-4BE0-881E-F8EF374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D2795-A526-4F7C-9CB6-D38A114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DF32-0332-41B5-B600-20D02C5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26AD2-9B1E-4522-BBC9-B4488760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05225-DAE0-429F-820D-F53FCD37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184EE-1629-4ED1-B7EB-495C7AAFC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2F99FA-46E8-4061-A533-56337200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D2398-24D1-43CB-A9D8-12E2E961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519C7E-8D54-4897-B95B-704422F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F4B940-BB16-4669-BEC6-D21C18AB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460FF-66A5-4B86-B7B7-E8182A62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CF7AB-85D6-48E7-988C-A083BC8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A8A4B7-18A4-4C67-A8EE-9CB3E49B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2508B-B10B-40E1-983C-72F1237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1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7ECCDD-A2D0-4F1B-9584-440B70B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122FB-08FB-4394-B956-4F56F50C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375190-39D4-4A34-BF39-FF32AD2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20A2-D74D-4B33-8FCB-4E80D015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5E5ADD-F898-4F60-8E2D-79ABA9B3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087F9-575D-403C-B8F0-7A687BD9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0FCBF-A823-4280-BC71-7C0EA5F7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8A3BA6-18F0-4E13-9E0F-E5390C6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17D81-2FF1-4E56-83C0-308294B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B54E49-F4B7-48B7-94B2-D031E0D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7512F-DB65-4949-BE99-EE739BBCB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62D0D-4E8F-4199-A65B-502168FC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F393-427D-4BEE-94EA-2CF6B6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B22AC-A898-4D96-B4D3-94AA303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DE6F0-1C30-4A35-B65E-64A58AA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96D695-98AF-4951-A068-2E2E4C7D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CAEB38-10BA-4605-A128-85D5D414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82FEA-ABE1-440F-96F2-1E73C96CE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155-4C96-49AB-A45F-45DE8B258930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C888F-95FF-4BB9-80C4-639A509A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082CA-AF8C-4454-A2EA-54CA0470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7.png"/><Relationship Id="rId3" Type="http://schemas.openxmlformats.org/officeDocument/2006/relationships/image" Target="../media/image5.gif"/><Relationship Id="rId7" Type="http://schemas.openxmlformats.org/officeDocument/2006/relationships/image" Target="../media/image20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2.png"/><Relationship Id="rId5" Type="http://schemas.openxmlformats.org/officeDocument/2006/relationships/image" Target="../media/image18.png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3" Type="http://schemas.openxmlformats.org/officeDocument/2006/relationships/image" Target="../media/image160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12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2.png"/><Relationship Id="rId4" Type="http://schemas.openxmlformats.org/officeDocument/2006/relationships/image" Target="../media/image230.png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5.gif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59.png"/><Relationship Id="rId3" Type="http://schemas.openxmlformats.org/officeDocument/2006/relationships/image" Target="../media/image5.gif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6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5.gif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7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8.png"/><Relationship Id="rId3" Type="http://schemas.openxmlformats.org/officeDocument/2006/relationships/image" Target="../media/image5.gif"/><Relationship Id="rId7" Type="http://schemas.openxmlformats.org/officeDocument/2006/relationships/image" Target="../media/image83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6.png"/><Relationship Id="rId5" Type="http://schemas.openxmlformats.org/officeDocument/2006/relationships/image" Target="../media/image81.png"/><Relationship Id="rId15" Type="http://schemas.openxmlformats.org/officeDocument/2006/relationships/image" Target="../media/image90.png"/><Relationship Id="rId10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8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1.png"/><Relationship Id="rId4" Type="http://schemas.openxmlformats.org/officeDocument/2006/relationships/image" Target="../media/image11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351945C-EDFC-4397-9C79-F987EA9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594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5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分数</a:t>
            </a:r>
            <a:endParaRPr kumimoji="1" lang="ja-JP" altLang="en-US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BC9AFE-1016-4FB5-9D21-F3177855387C}"/>
              </a:ext>
            </a:extLst>
          </p:cNvPr>
          <p:cNvSpPr txBox="1">
            <a:spLocks/>
          </p:cNvSpPr>
          <p:nvPr/>
        </p:nvSpPr>
        <p:spPr>
          <a:xfrm>
            <a:off x="655074" y="2421167"/>
            <a:ext cx="11880000" cy="40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 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ぶんすう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ja-JP" altLang="en-US" sz="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9254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950F71E-778D-465C-AB3B-993375C332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10862" b="8627"/>
          <a:stretch/>
        </p:blipFill>
        <p:spPr>
          <a:xfrm>
            <a:off x="1498169" y="1938796"/>
            <a:ext cx="4643450" cy="4076042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36D69B9-4A0E-492B-A4FD-9022A9B88EA8}"/>
              </a:ext>
            </a:extLst>
          </p:cNvPr>
          <p:cNvSpPr/>
          <p:nvPr/>
        </p:nvSpPr>
        <p:spPr>
          <a:xfrm>
            <a:off x="1777567" y="5039486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4126" y="5057391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4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26" y="5057391"/>
                <a:ext cx="579613" cy="675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6400800" y="1902755"/>
            <a:ext cx="5391150" cy="1537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　　の計算の仕方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を考えましょう。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72729BA-0107-4C7A-BAD6-15E3D02FE953}"/>
              </a:ext>
            </a:extLst>
          </p:cNvPr>
          <p:cNvSpPr/>
          <p:nvPr/>
        </p:nvSpPr>
        <p:spPr>
          <a:xfrm>
            <a:off x="1755143" y="2841525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D143D9F-B7B2-4ED7-9689-8992D2046721}"/>
              </a:ext>
            </a:extLst>
          </p:cNvPr>
          <p:cNvSpPr/>
          <p:nvPr/>
        </p:nvSpPr>
        <p:spPr>
          <a:xfrm>
            <a:off x="1755142" y="3585747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B7C372-03D7-46E1-897B-3EC835592278}"/>
              </a:ext>
            </a:extLst>
          </p:cNvPr>
          <p:cNvCxnSpPr>
            <a:cxnSpLocks/>
          </p:cNvCxnSpPr>
          <p:nvPr/>
        </p:nvCxnSpPr>
        <p:spPr>
          <a:xfrm flipH="1">
            <a:off x="1744632" y="4277825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DE9BA00-1DBC-42CC-8A0E-997F096845E6}"/>
              </a:ext>
            </a:extLst>
          </p:cNvPr>
          <p:cNvCxnSpPr>
            <a:cxnSpLocks/>
          </p:cNvCxnSpPr>
          <p:nvPr/>
        </p:nvCxnSpPr>
        <p:spPr>
          <a:xfrm flipH="1">
            <a:off x="1744633" y="3604143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 flipH="1">
            <a:off x="1752593" y="2857359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FF02C52-5537-40F3-99EF-86E36F187527}"/>
              </a:ext>
            </a:extLst>
          </p:cNvPr>
          <p:cNvSpPr/>
          <p:nvPr/>
        </p:nvSpPr>
        <p:spPr>
          <a:xfrm>
            <a:off x="1762453" y="4305747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2D3A431-433F-4616-8B87-8D4D96E79771}"/>
              </a:ext>
            </a:extLst>
          </p:cNvPr>
          <p:cNvCxnSpPr>
            <a:cxnSpLocks/>
          </p:cNvCxnSpPr>
          <p:nvPr/>
        </p:nvCxnSpPr>
        <p:spPr>
          <a:xfrm flipH="1">
            <a:off x="1744632" y="4988747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14CD9B-F32E-420C-8F03-CDA970789F15}"/>
              </a:ext>
            </a:extLst>
          </p:cNvPr>
          <p:cNvSpPr/>
          <p:nvPr/>
        </p:nvSpPr>
        <p:spPr>
          <a:xfrm>
            <a:off x="1744632" y="2873195"/>
            <a:ext cx="3027041" cy="28641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E2CA9F15-03B7-4087-9C0E-CD0D0DD00226}"/>
              </a:ext>
            </a:extLst>
          </p:cNvPr>
          <p:cNvSpPr/>
          <p:nvPr/>
        </p:nvSpPr>
        <p:spPr>
          <a:xfrm>
            <a:off x="6442426" y="3940629"/>
            <a:ext cx="5204675" cy="227511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10613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613" y="4442411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6931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52654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654" y="4442411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6931" r="-25000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FF72AE3D-E1CB-409E-B0E0-B1E01A96C4B5}"/>
              </a:ext>
            </a:extLst>
          </p:cNvPr>
          <p:cNvSpPr txBox="1">
            <a:spLocks/>
          </p:cNvSpPr>
          <p:nvPr/>
        </p:nvSpPr>
        <p:spPr>
          <a:xfrm>
            <a:off x="7786668" y="459700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20B657-10F8-43CE-A782-F866D54FEF45}"/>
              </a:ext>
            </a:extLst>
          </p:cNvPr>
          <p:cNvSpPr txBox="1">
            <a:spLocks/>
          </p:cNvSpPr>
          <p:nvPr/>
        </p:nvSpPr>
        <p:spPr>
          <a:xfrm>
            <a:off x="9645434" y="4637769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22962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962" y="4442411"/>
                <a:ext cx="685728" cy="1229960"/>
              </a:xfrm>
              <a:prstGeom prst="rect">
                <a:avLst/>
              </a:prstGeom>
              <a:blipFill>
                <a:blip r:embed="rId9"/>
                <a:stretch>
                  <a:fillRect t="-7426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4AB4574B-23B8-4534-986A-A91474BB247D}"/>
              </a:ext>
            </a:extLst>
          </p:cNvPr>
          <p:cNvSpPr txBox="1">
            <a:spLocks/>
          </p:cNvSpPr>
          <p:nvPr/>
        </p:nvSpPr>
        <p:spPr>
          <a:xfrm>
            <a:off x="8909640" y="1513709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けいさん　　　　　　しかた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898D6440-EAD1-4A82-B343-B7B303E12A55}"/>
              </a:ext>
            </a:extLst>
          </p:cNvPr>
          <p:cNvSpPr txBox="1">
            <a:spLocks/>
          </p:cNvSpPr>
          <p:nvPr/>
        </p:nvSpPr>
        <p:spPr>
          <a:xfrm>
            <a:off x="6894441" y="2532437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かんが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4125" y="4255082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4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25" y="4255082"/>
                <a:ext cx="579613" cy="6755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左中かっこ 27">
            <a:extLst>
              <a:ext uri="{FF2B5EF4-FFF2-40B4-BE49-F238E27FC236}">
                <a16:creationId xmlns:a16="http://schemas.microsoft.com/office/drawing/2014/main" id="{DF18A084-8791-48F8-9D72-F4F8C134754D}"/>
              </a:ext>
            </a:extLst>
          </p:cNvPr>
          <p:cNvSpPr/>
          <p:nvPr/>
        </p:nvSpPr>
        <p:spPr>
          <a:xfrm>
            <a:off x="1291350" y="4353608"/>
            <a:ext cx="336367" cy="1449154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0698" y="4438741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1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0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98" y="4438741"/>
                <a:ext cx="757020" cy="119780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381" y="291109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81" y="2911097"/>
                <a:ext cx="757020" cy="119780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左中かっこ 33">
            <a:extLst>
              <a:ext uri="{FF2B5EF4-FFF2-40B4-BE49-F238E27FC236}">
                <a16:creationId xmlns:a16="http://schemas.microsoft.com/office/drawing/2014/main" id="{DF18A084-8791-48F8-9D72-F4F8C134754D}"/>
              </a:ext>
            </a:extLst>
          </p:cNvPr>
          <p:cNvSpPr/>
          <p:nvPr/>
        </p:nvSpPr>
        <p:spPr>
          <a:xfrm>
            <a:off x="1292802" y="2879566"/>
            <a:ext cx="336367" cy="1449154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1251594" y="1561334"/>
            <a:ext cx="139493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9" name="左中かっこ 38">
            <a:extLst>
              <a:ext uri="{FF2B5EF4-FFF2-40B4-BE49-F238E27FC236}">
                <a16:creationId xmlns:a16="http://schemas.microsoft.com/office/drawing/2014/main" id="{DF18A084-8791-48F8-9D72-F4F8C134754D}"/>
              </a:ext>
            </a:extLst>
          </p:cNvPr>
          <p:cNvSpPr/>
          <p:nvPr/>
        </p:nvSpPr>
        <p:spPr>
          <a:xfrm>
            <a:off x="655031" y="2841524"/>
            <a:ext cx="336367" cy="2961237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1488" y="3674919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1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88" y="3674919"/>
                <a:ext cx="757020" cy="11978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4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" grpId="0" animBg="1"/>
      <p:bldP spid="51" grpId="0"/>
      <p:bldP spid="33" grpId="0"/>
      <p:bldP spid="34" grpId="0" animBg="1"/>
      <p:bldP spid="39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50513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513" y="1881923"/>
                <a:ext cx="685728" cy="1229960"/>
              </a:xfrm>
              <a:prstGeom prst="rect">
                <a:avLst/>
              </a:prstGeom>
              <a:blipFill>
                <a:blip r:embed="rId3"/>
                <a:stretch>
                  <a:fillRect t="-7463" r="-25000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92554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554" y="1881923"/>
                <a:ext cx="685728" cy="1229960"/>
              </a:xfrm>
              <a:prstGeom prst="rect">
                <a:avLst/>
              </a:prstGeom>
              <a:blipFill>
                <a:blip r:embed="rId4"/>
                <a:stretch>
                  <a:fillRect t="-7463" r="-25000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FF72AE3D-E1CB-409E-B0E0-B1E01A96C4B5}"/>
              </a:ext>
            </a:extLst>
          </p:cNvPr>
          <p:cNvSpPr txBox="1">
            <a:spLocks/>
          </p:cNvSpPr>
          <p:nvPr/>
        </p:nvSpPr>
        <p:spPr>
          <a:xfrm>
            <a:off x="2126568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20B657-10F8-43CE-A782-F866D54FEF45}"/>
              </a:ext>
            </a:extLst>
          </p:cNvPr>
          <p:cNvSpPr txBox="1">
            <a:spLocks/>
          </p:cNvSpPr>
          <p:nvPr/>
        </p:nvSpPr>
        <p:spPr>
          <a:xfrm>
            <a:off x="3985334" y="2077281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2862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62" y="1881923"/>
                <a:ext cx="685728" cy="1229960"/>
              </a:xfrm>
              <a:prstGeom prst="rect">
                <a:avLst/>
              </a:prstGeom>
              <a:blipFill>
                <a:blip r:embed="rId5"/>
                <a:stretch>
                  <a:fillRect t="-7960" r="-24779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タイトル 1">
                <a:extLst>
                  <a:ext uri="{FF2B5EF4-FFF2-40B4-BE49-F238E27FC236}">
                    <a16:creationId xmlns:a16="http://schemas.microsoft.com/office/drawing/2014/main" id="{B4BCFDF1-5BB5-48F9-A88D-8D5DDA99E3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92554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2" name="タイトル 1">
                <a:extLst>
                  <a:ext uri="{FF2B5EF4-FFF2-40B4-BE49-F238E27FC236}">
                    <a16:creationId xmlns:a16="http://schemas.microsoft.com/office/drawing/2014/main" id="{B4BCFDF1-5BB5-48F9-A88D-8D5DDA99E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554" y="4206504"/>
                <a:ext cx="685728" cy="1229960"/>
              </a:xfrm>
              <a:prstGeom prst="rect">
                <a:avLst/>
              </a:prstGeom>
              <a:blipFill>
                <a:blip r:embed="rId6"/>
                <a:stretch>
                  <a:fillRect t="-7426" r="-25000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>
            <a:extLst>
              <a:ext uri="{FF2B5EF4-FFF2-40B4-BE49-F238E27FC236}">
                <a16:creationId xmlns:a16="http://schemas.microsoft.com/office/drawing/2014/main" id="{6F6371AE-F73A-4451-9510-85641EE887ED}"/>
              </a:ext>
            </a:extLst>
          </p:cNvPr>
          <p:cNvSpPr txBox="1">
            <a:spLocks/>
          </p:cNvSpPr>
          <p:nvPr/>
        </p:nvSpPr>
        <p:spPr>
          <a:xfrm>
            <a:off x="2126568" y="4361097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032AC3D2-5F10-43D5-B7AB-A1C44DC4BBBD}"/>
              </a:ext>
            </a:extLst>
          </p:cNvPr>
          <p:cNvSpPr txBox="1">
            <a:spLocks/>
          </p:cNvSpPr>
          <p:nvPr/>
        </p:nvSpPr>
        <p:spPr>
          <a:xfrm>
            <a:off x="3985334" y="4401862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タイトル 1">
                <a:extLst>
                  <a:ext uri="{FF2B5EF4-FFF2-40B4-BE49-F238E27FC236}">
                    <a16:creationId xmlns:a16="http://schemas.microsoft.com/office/drawing/2014/main" id="{F238C07A-4742-40F2-8419-0204BED7A8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2862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5" name="タイトル 1">
                <a:extLst>
                  <a:ext uri="{FF2B5EF4-FFF2-40B4-BE49-F238E27FC236}">
                    <a16:creationId xmlns:a16="http://schemas.microsoft.com/office/drawing/2014/main" id="{F238C07A-4742-40F2-8419-0204BED7A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62" y="4206504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タイトル 1">
                <a:extLst>
                  <a:ext uri="{FF2B5EF4-FFF2-40B4-BE49-F238E27FC236}">
                    <a16:creationId xmlns:a16="http://schemas.microsoft.com/office/drawing/2014/main" id="{E361732E-CEC7-4E1E-857E-5282112C63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29835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7" name="タイトル 1">
                <a:extLst>
                  <a:ext uri="{FF2B5EF4-FFF2-40B4-BE49-F238E27FC236}">
                    <a16:creationId xmlns:a16="http://schemas.microsoft.com/office/drawing/2014/main" id="{E361732E-CEC7-4E1E-857E-5282112C6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835" y="1881923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6965" r="-25000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D512C77D-C80D-4D98-B617-9A3E6D915C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71876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D512C77D-C80D-4D98-B617-9A3E6D915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876" y="1881923"/>
                <a:ext cx="685728" cy="1229960"/>
              </a:xfrm>
              <a:prstGeom prst="rect">
                <a:avLst/>
              </a:prstGeom>
              <a:blipFill>
                <a:blip r:embed="rId9"/>
                <a:stretch>
                  <a:fillRect t="-6965" r="-24779" b="-159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タイトル 1">
            <a:extLst>
              <a:ext uri="{FF2B5EF4-FFF2-40B4-BE49-F238E27FC236}">
                <a16:creationId xmlns:a16="http://schemas.microsoft.com/office/drawing/2014/main" id="{7F8733CF-DFA2-41AE-90E5-EC691C23D04B}"/>
              </a:ext>
            </a:extLst>
          </p:cNvPr>
          <p:cNvSpPr txBox="1">
            <a:spLocks/>
          </p:cNvSpPr>
          <p:nvPr/>
        </p:nvSpPr>
        <p:spPr>
          <a:xfrm>
            <a:off x="8105890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31BE707-9537-4C23-BB13-A3AF0B0DE574}"/>
              </a:ext>
            </a:extLst>
          </p:cNvPr>
          <p:cNvSpPr txBox="1">
            <a:spLocks/>
          </p:cNvSpPr>
          <p:nvPr/>
        </p:nvSpPr>
        <p:spPr>
          <a:xfrm>
            <a:off x="9964656" y="2077281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タイトル 1">
                <a:extLst>
                  <a:ext uri="{FF2B5EF4-FFF2-40B4-BE49-F238E27FC236}">
                    <a16:creationId xmlns:a16="http://schemas.microsoft.com/office/drawing/2014/main" id="{3129F27E-0A94-40C4-ACAF-9009569AA7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42184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1" name="タイトル 1">
                <a:extLst>
                  <a:ext uri="{FF2B5EF4-FFF2-40B4-BE49-F238E27FC236}">
                    <a16:creationId xmlns:a16="http://schemas.microsoft.com/office/drawing/2014/main" id="{3129F27E-0A94-40C4-ACAF-9009569AA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2184" y="1881923"/>
                <a:ext cx="685728" cy="1229960"/>
              </a:xfrm>
              <a:prstGeom prst="rect">
                <a:avLst/>
              </a:prstGeom>
              <a:blipFill>
                <a:blip r:embed="rId10"/>
                <a:stretch>
                  <a:fillRect t="-7463" r="-24779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タイトル 1">
                <a:extLst>
                  <a:ext uri="{FF2B5EF4-FFF2-40B4-BE49-F238E27FC236}">
                    <a16:creationId xmlns:a16="http://schemas.microsoft.com/office/drawing/2014/main" id="{D5881916-36B7-435C-B86A-48E4DAB052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26861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3" name="タイトル 1">
                <a:extLst>
                  <a:ext uri="{FF2B5EF4-FFF2-40B4-BE49-F238E27FC236}">
                    <a16:creationId xmlns:a16="http://schemas.microsoft.com/office/drawing/2014/main" id="{D5881916-36B7-435C-B86A-48E4DAB05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861" y="4206504"/>
                <a:ext cx="685728" cy="1229960"/>
              </a:xfrm>
              <a:prstGeom prst="rect">
                <a:avLst/>
              </a:prstGeom>
              <a:blipFill>
                <a:blip r:embed="rId11"/>
                <a:stretch>
                  <a:fillRect t="-6931" r="-24779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2380FF02-8B51-4130-B577-F45761ECE6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8902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2380FF02-8B51-4130-B577-F45761ECE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902" y="4206504"/>
                <a:ext cx="685728" cy="1229960"/>
              </a:xfrm>
              <a:prstGeom prst="rect">
                <a:avLst/>
              </a:prstGeom>
              <a:blipFill>
                <a:blip r:embed="rId12"/>
                <a:stretch>
                  <a:fillRect t="-6931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B78ED72C-6116-4B0C-9BFF-CBB0DF4ED2CC}"/>
              </a:ext>
            </a:extLst>
          </p:cNvPr>
          <p:cNvSpPr txBox="1">
            <a:spLocks/>
          </p:cNvSpPr>
          <p:nvPr/>
        </p:nvSpPr>
        <p:spPr>
          <a:xfrm>
            <a:off x="8102916" y="4361097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DF97F98F-90C8-468B-B07D-7A59E1862C35}"/>
              </a:ext>
            </a:extLst>
          </p:cNvPr>
          <p:cNvSpPr txBox="1">
            <a:spLocks/>
          </p:cNvSpPr>
          <p:nvPr/>
        </p:nvSpPr>
        <p:spPr>
          <a:xfrm>
            <a:off x="9961682" y="4401862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1F3AAE23-2BCF-4019-85B1-31105520A3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9210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1F3AAE23-2BCF-4019-85B1-31105520A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9210" y="4206504"/>
                <a:ext cx="685728" cy="1229960"/>
              </a:xfrm>
              <a:prstGeom prst="rect">
                <a:avLst/>
              </a:prstGeom>
              <a:blipFill>
                <a:blip r:embed="rId13"/>
                <a:stretch>
                  <a:fillRect t="-6931" r="-25000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タイトル 1">
            <a:extLst>
              <a:ext uri="{FF2B5EF4-FFF2-40B4-BE49-F238E27FC236}">
                <a16:creationId xmlns:a16="http://schemas.microsoft.com/office/drawing/2014/main" id="{F3D7E383-C969-4677-920F-A1DAA43864B4}"/>
              </a:ext>
            </a:extLst>
          </p:cNvPr>
          <p:cNvSpPr txBox="1">
            <a:spLocks/>
          </p:cNvSpPr>
          <p:nvPr/>
        </p:nvSpPr>
        <p:spPr>
          <a:xfrm>
            <a:off x="208278" y="2212919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934A3058-AAFC-46EB-A2A7-05B869BEEA09}"/>
              </a:ext>
            </a:extLst>
          </p:cNvPr>
          <p:cNvSpPr txBox="1">
            <a:spLocks/>
          </p:cNvSpPr>
          <p:nvPr/>
        </p:nvSpPr>
        <p:spPr>
          <a:xfrm>
            <a:off x="6124481" y="2253684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4A710E9-777F-4D8D-8F27-EE56A87ACFAA}"/>
              </a:ext>
            </a:extLst>
          </p:cNvPr>
          <p:cNvSpPr txBox="1">
            <a:spLocks/>
          </p:cNvSpPr>
          <p:nvPr/>
        </p:nvSpPr>
        <p:spPr>
          <a:xfrm>
            <a:off x="203183" y="4578265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B44F224B-409A-4B88-986D-A2648FDD7A1F}"/>
              </a:ext>
            </a:extLst>
          </p:cNvPr>
          <p:cNvSpPr txBox="1">
            <a:spLocks/>
          </p:cNvSpPr>
          <p:nvPr/>
        </p:nvSpPr>
        <p:spPr>
          <a:xfrm>
            <a:off x="6124481" y="4537500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D44F32BB-2C12-4929-8E0D-C87E4DA763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1672" y="4206504"/>
                <a:ext cx="720660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D44F32BB-2C12-4929-8E0D-C87E4DA76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672" y="4206504"/>
                <a:ext cx="720660" cy="1229960"/>
              </a:xfrm>
              <a:prstGeom prst="rect">
                <a:avLst/>
              </a:prstGeom>
              <a:blipFill>
                <a:blip r:embed="rId14"/>
                <a:stretch>
                  <a:fillRect t="-7426" r="-18644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7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5" grpId="0"/>
      <p:bldP spid="21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>
            <a:extLst>
              <a:ext uri="{FF2B5EF4-FFF2-40B4-BE49-F238E27FC236}">
                <a16:creationId xmlns:a16="http://schemas.microsoft.com/office/drawing/2014/main" id="{923532C0-5826-4585-A6C5-866832A7B5B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85854"/>
          <a:stretch/>
        </p:blipFill>
        <p:spPr>
          <a:xfrm>
            <a:off x="3351797" y="3144388"/>
            <a:ext cx="1467594" cy="108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ACF0E25-C106-4CDB-9FFE-20899759E12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85854"/>
          <a:stretch/>
        </p:blipFill>
        <p:spPr>
          <a:xfrm>
            <a:off x="1911797" y="3144388"/>
            <a:ext cx="1440000" cy="10800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F971F90-2982-4A1B-BB05-365ED4F00F6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85854"/>
          <a:stretch/>
        </p:blipFill>
        <p:spPr>
          <a:xfrm>
            <a:off x="474782" y="3144388"/>
            <a:ext cx="1477576" cy="1080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BA04823-D0AA-457D-BCCB-B7E9E8835AA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26730"/>
          <a:stretch/>
        </p:blipFill>
        <p:spPr>
          <a:xfrm>
            <a:off x="474782" y="1769377"/>
            <a:ext cx="8640000" cy="1080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64849" y="3873869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849" y="3873869"/>
                <a:ext cx="757020" cy="122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3351797" y="1994119"/>
            <a:ext cx="0" cy="61200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1">
            <a:extLst>
              <a:ext uri="{FF2B5EF4-FFF2-40B4-BE49-F238E27FC236}">
                <a16:creationId xmlns:a16="http://schemas.microsoft.com/office/drawing/2014/main" id="{CBAA552D-ECAD-4FD8-A298-17992A9B1DC4}"/>
              </a:ext>
            </a:extLst>
          </p:cNvPr>
          <p:cNvSpPr txBox="1">
            <a:spLocks/>
          </p:cNvSpPr>
          <p:nvPr/>
        </p:nvSpPr>
        <p:spPr>
          <a:xfrm>
            <a:off x="646470" y="5016374"/>
            <a:ext cx="1679480" cy="66351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６等分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１つぶん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BA29F7A-C620-49C8-BA57-304C36CCB0EA}"/>
              </a:ext>
            </a:extLst>
          </p:cNvPr>
          <p:cNvSpPr txBox="1">
            <a:spLocks/>
          </p:cNvSpPr>
          <p:nvPr/>
        </p:nvSpPr>
        <p:spPr>
          <a:xfrm>
            <a:off x="1041246" y="4753311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7835034" y="501609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70B55A8A-35E8-4F5A-B4D1-3FBC6737138D}"/>
              </a:ext>
            </a:extLst>
          </p:cNvPr>
          <p:cNvSpPr txBox="1">
            <a:spLocks/>
          </p:cNvSpPr>
          <p:nvPr/>
        </p:nvSpPr>
        <p:spPr>
          <a:xfrm>
            <a:off x="9686716" y="503514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9236" y="483978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236" y="4839786"/>
                <a:ext cx="685728" cy="1229960"/>
              </a:xfrm>
              <a:prstGeom prst="rect">
                <a:avLst/>
              </a:prstGeom>
              <a:blipFill>
                <a:blip r:embed="rId5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708D7C82-0466-4567-9E1B-CF04B51F98CF}"/>
              </a:ext>
            </a:extLst>
          </p:cNvPr>
          <p:cNvSpPr txBox="1">
            <a:spLocks/>
          </p:cNvSpPr>
          <p:nvPr/>
        </p:nvSpPr>
        <p:spPr>
          <a:xfrm>
            <a:off x="9930976" y="3826691"/>
            <a:ext cx="1733342" cy="8177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６等分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１つぶん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0FC37500-564D-4EB9-B1C9-B58D953B1B5C}"/>
              </a:ext>
            </a:extLst>
          </p:cNvPr>
          <p:cNvSpPr txBox="1">
            <a:spLocks/>
          </p:cNvSpPr>
          <p:nvPr/>
        </p:nvSpPr>
        <p:spPr>
          <a:xfrm>
            <a:off x="10313983" y="3673313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14CD9B-F32E-420C-8F03-CDA970789F15}"/>
              </a:ext>
            </a:extLst>
          </p:cNvPr>
          <p:cNvSpPr/>
          <p:nvPr/>
        </p:nvSpPr>
        <p:spPr>
          <a:xfrm>
            <a:off x="467396" y="3342523"/>
            <a:ext cx="1484962" cy="66157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B5DA44C2-72E0-40A7-8A11-04DE7C0C17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51015" y="483978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B5DA44C2-72E0-40A7-8A11-04DE7C0C1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015" y="4839786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3EC181D9-D869-449D-B40F-21FE91609C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1477" y="482073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3EC181D9-D869-449D-B40F-21FE91609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1477" y="4820736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7426" r="-24779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A052959-03F7-46B5-BA7A-B5613216CDB6}"/>
              </a:ext>
            </a:extLst>
          </p:cNvPr>
          <p:cNvSpPr/>
          <p:nvPr/>
        </p:nvSpPr>
        <p:spPr>
          <a:xfrm>
            <a:off x="6556726" y="3673313"/>
            <a:ext cx="5204675" cy="288924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F1D073A-252C-46E6-A1CF-9488D023D3F4}"/>
              </a:ext>
            </a:extLst>
          </p:cNvPr>
          <p:cNvCxnSpPr>
            <a:cxnSpLocks/>
          </p:cNvCxnSpPr>
          <p:nvPr/>
        </p:nvCxnSpPr>
        <p:spPr>
          <a:xfrm>
            <a:off x="4791797" y="1996020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095BFD7-FC6C-43A7-B923-CFE7317BECC9}"/>
              </a:ext>
            </a:extLst>
          </p:cNvPr>
          <p:cNvCxnSpPr>
            <a:cxnSpLocks/>
          </p:cNvCxnSpPr>
          <p:nvPr/>
        </p:nvCxnSpPr>
        <p:spPr>
          <a:xfrm>
            <a:off x="6247552" y="2007825"/>
            <a:ext cx="0" cy="61200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74F0B39D-0D32-461B-A1D6-2EECF78777B5}"/>
              </a:ext>
            </a:extLst>
          </p:cNvPr>
          <p:cNvCxnSpPr>
            <a:cxnSpLocks/>
          </p:cNvCxnSpPr>
          <p:nvPr/>
        </p:nvCxnSpPr>
        <p:spPr>
          <a:xfrm>
            <a:off x="7687552" y="2007824"/>
            <a:ext cx="0" cy="61200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>
            <a:off x="4791797" y="1994760"/>
            <a:ext cx="0" cy="201600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73E1F1E3-A65D-443B-8978-B314D4BFF5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8812" y="3035685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4" name="タイトル 1">
                <a:extLst>
                  <a:ext uri="{FF2B5EF4-FFF2-40B4-BE49-F238E27FC236}">
                    <a16:creationId xmlns:a16="http://schemas.microsoft.com/office/drawing/2014/main" id="{73E1F1E3-A65D-443B-8978-B314D4BFF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812" y="3035685"/>
                <a:ext cx="757020" cy="12299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835034" y="2076582"/>
            <a:ext cx="449413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1958381" y="1994119"/>
            <a:ext cx="0" cy="617594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01864" y="3873867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6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864" y="3873867"/>
                <a:ext cx="757020" cy="12299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99022" y="3873868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22" y="3873868"/>
                <a:ext cx="757020" cy="12299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3347538" y="3376769"/>
            <a:ext cx="4259" cy="60813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 flipH="1">
            <a:off x="1951363" y="3363857"/>
            <a:ext cx="7018" cy="646903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1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3" grpId="0"/>
      <p:bldP spid="34" grpId="0"/>
      <p:bldP spid="4" grpId="0" animBg="1"/>
      <p:bldP spid="40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950F71E-778D-465C-AB3B-993375C332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10862" b="8627"/>
          <a:stretch/>
        </p:blipFill>
        <p:spPr>
          <a:xfrm>
            <a:off x="1060853" y="1938796"/>
            <a:ext cx="4643450" cy="4076042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42FE41F-4F9D-4E18-95DA-95BC6E23371F}"/>
              </a:ext>
            </a:extLst>
          </p:cNvPr>
          <p:cNvSpPr/>
          <p:nvPr/>
        </p:nvSpPr>
        <p:spPr>
          <a:xfrm>
            <a:off x="1320877" y="5282563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53449" y="5139245"/>
                <a:ext cx="361896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6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16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16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2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42276A56-59CD-477A-96F4-DAA621A6F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449" y="5139245"/>
                <a:ext cx="361896" cy="675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6400800" y="1902755"/>
            <a:ext cx="5391150" cy="1537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の計算の仕方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を考えましょう。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D143D9F-B7B2-4ED7-9689-8992D2046721}"/>
              </a:ext>
            </a:extLst>
          </p:cNvPr>
          <p:cNvSpPr/>
          <p:nvPr/>
        </p:nvSpPr>
        <p:spPr>
          <a:xfrm>
            <a:off x="1320878" y="2546568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DE9BA00-1DBC-42CC-8A0E-997F096845E6}"/>
              </a:ext>
            </a:extLst>
          </p:cNvPr>
          <p:cNvCxnSpPr>
            <a:cxnSpLocks/>
          </p:cNvCxnSpPr>
          <p:nvPr/>
        </p:nvCxnSpPr>
        <p:spPr>
          <a:xfrm flipH="1">
            <a:off x="1347072" y="2967072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 flipH="1">
            <a:off x="1347072" y="2541849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FF02C52-5537-40F3-99EF-86E36F187527}"/>
              </a:ext>
            </a:extLst>
          </p:cNvPr>
          <p:cNvSpPr/>
          <p:nvPr/>
        </p:nvSpPr>
        <p:spPr>
          <a:xfrm>
            <a:off x="1337963" y="2994011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36D69B9-4A0E-492B-A4FD-9022A9B88EA8}"/>
              </a:ext>
            </a:extLst>
          </p:cNvPr>
          <p:cNvSpPr/>
          <p:nvPr/>
        </p:nvSpPr>
        <p:spPr>
          <a:xfrm>
            <a:off x="1345096" y="3403199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2D3A431-433F-4616-8B87-8D4D96E79771}"/>
              </a:ext>
            </a:extLst>
          </p:cNvPr>
          <p:cNvCxnSpPr>
            <a:cxnSpLocks/>
          </p:cNvCxnSpPr>
          <p:nvPr/>
        </p:nvCxnSpPr>
        <p:spPr>
          <a:xfrm flipH="1">
            <a:off x="1362181" y="3853199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14CD9B-F32E-420C-8F03-CDA970789F15}"/>
              </a:ext>
            </a:extLst>
          </p:cNvPr>
          <p:cNvSpPr/>
          <p:nvPr/>
        </p:nvSpPr>
        <p:spPr>
          <a:xfrm>
            <a:off x="1327901" y="3872319"/>
            <a:ext cx="3027041" cy="18903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E2CA9F15-03B7-4087-9C0E-CD0D0DD00226}"/>
              </a:ext>
            </a:extLst>
          </p:cNvPr>
          <p:cNvSpPr/>
          <p:nvPr/>
        </p:nvSpPr>
        <p:spPr>
          <a:xfrm>
            <a:off x="6442426" y="4083066"/>
            <a:ext cx="5204675" cy="208913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10613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613" y="4442411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7426" r="-24779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52654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654" y="4442411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7921" r="-25000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FF72AE3D-E1CB-409E-B0E0-B1E01A96C4B5}"/>
              </a:ext>
            </a:extLst>
          </p:cNvPr>
          <p:cNvSpPr txBox="1">
            <a:spLocks/>
          </p:cNvSpPr>
          <p:nvPr/>
        </p:nvSpPr>
        <p:spPr>
          <a:xfrm>
            <a:off x="7786668" y="459700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20B657-10F8-43CE-A782-F866D54FEF45}"/>
              </a:ext>
            </a:extLst>
          </p:cNvPr>
          <p:cNvSpPr txBox="1">
            <a:spLocks/>
          </p:cNvSpPr>
          <p:nvPr/>
        </p:nvSpPr>
        <p:spPr>
          <a:xfrm>
            <a:off x="9645434" y="4637769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22962" y="4442411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962" y="4442411"/>
                <a:ext cx="685728" cy="1229960"/>
              </a:xfrm>
              <a:prstGeom prst="rect">
                <a:avLst/>
              </a:prstGeom>
              <a:blipFill>
                <a:blip r:embed="rId9"/>
                <a:stretch>
                  <a:fillRect t="-7426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B7C372-03D7-46E1-897B-3EC835592278}"/>
              </a:ext>
            </a:extLst>
          </p:cNvPr>
          <p:cNvCxnSpPr>
            <a:cxnSpLocks/>
          </p:cNvCxnSpPr>
          <p:nvPr/>
        </p:nvCxnSpPr>
        <p:spPr>
          <a:xfrm flipH="1">
            <a:off x="1345096" y="3401521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E9CE6D0-EC18-4343-940E-D676358A6CC5}"/>
              </a:ext>
            </a:extLst>
          </p:cNvPr>
          <p:cNvSpPr/>
          <p:nvPr/>
        </p:nvSpPr>
        <p:spPr>
          <a:xfrm>
            <a:off x="1337962" y="4341051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10E6DEE-75E1-4E51-8669-B09A679DACF3}"/>
              </a:ext>
            </a:extLst>
          </p:cNvPr>
          <p:cNvSpPr/>
          <p:nvPr/>
        </p:nvSpPr>
        <p:spPr>
          <a:xfrm>
            <a:off x="1345096" y="4811029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AC6C5FF-D32A-4FAA-8661-2E7D8AA82FA3}"/>
              </a:ext>
            </a:extLst>
          </p:cNvPr>
          <p:cNvSpPr/>
          <p:nvPr/>
        </p:nvSpPr>
        <p:spPr>
          <a:xfrm>
            <a:off x="1327901" y="3877447"/>
            <a:ext cx="3027041" cy="45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E1A59A2-F6D4-4BB0-ADDB-8D7FC4A01DC7}"/>
              </a:ext>
            </a:extLst>
          </p:cNvPr>
          <p:cNvCxnSpPr>
            <a:cxnSpLocks/>
          </p:cNvCxnSpPr>
          <p:nvPr/>
        </p:nvCxnSpPr>
        <p:spPr>
          <a:xfrm flipH="1">
            <a:off x="1357276" y="4333223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5DE3EB9-CADB-410B-8FC6-EE19BE3516F4}"/>
              </a:ext>
            </a:extLst>
          </p:cNvPr>
          <p:cNvCxnSpPr>
            <a:cxnSpLocks/>
          </p:cNvCxnSpPr>
          <p:nvPr/>
        </p:nvCxnSpPr>
        <p:spPr>
          <a:xfrm flipH="1">
            <a:off x="1345096" y="5259386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88CD8BB-220E-4E48-9CA6-2E980F3E502C}"/>
              </a:ext>
            </a:extLst>
          </p:cNvPr>
          <p:cNvCxnSpPr>
            <a:cxnSpLocks/>
          </p:cNvCxnSpPr>
          <p:nvPr/>
        </p:nvCxnSpPr>
        <p:spPr>
          <a:xfrm flipH="1">
            <a:off x="1357276" y="4791051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483FF8F-98F2-4988-8A2E-3100D08C06C5}"/>
              </a:ext>
            </a:extLst>
          </p:cNvPr>
          <p:cNvSpPr txBox="1">
            <a:spLocks/>
          </p:cNvSpPr>
          <p:nvPr/>
        </p:nvSpPr>
        <p:spPr>
          <a:xfrm>
            <a:off x="8909640" y="1513709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けいさん　　　　　　しかた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B1884772-59BF-4B86-8AB7-0DEFB4BB84BF}"/>
              </a:ext>
            </a:extLst>
          </p:cNvPr>
          <p:cNvSpPr txBox="1">
            <a:spLocks/>
          </p:cNvSpPr>
          <p:nvPr/>
        </p:nvSpPr>
        <p:spPr>
          <a:xfrm>
            <a:off x="6894441" y="2502941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かんが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854034" y="1561334"/>
            <a:ext cx="139493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</p:spTree>
    <p:extLst>
      <p:ext uri="{BB962C8B-B14F-4D97-AF65-F5344CB8AC3E}">
        <p14:creationId xmlns:p14="http://schemas.microsoft.com/office/powerpoint/2010/main" val="13515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2" grpId="0" animBg="1"/>
      <p:bldP spid="4" grpId="0" animBg="1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50513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513" y="1881923"/>
                <a:ext cx="685728" cy="1229960"/>
              </a:xfrm>
              <a:prstGeom prst="rect">
                <a:avLst/>
              </a:prstGeom>
              <a:blipFill>
                <a:blip r:embed="rId3"/>
                <a:stretch>
                  <a:fillRect t="-7463" r="-25000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92554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554" y="1881923"/>
                <a:ext cx="685728" cy="1229960"/>
              </a:xfrm>
              <a:prstGeom prst="rect">
                <a:avLst/>
              </a:prstGeom>
              <a:blipFill>
                <a:blip r:embed="rId4"/>
                <a:stretch>
                  <a:fillRect t="-7463" r="-25000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FF72AE3D-E1CB-409E-B0E0-B1E01A96C4B5}"/>
              </a:ext>
            </a:extLst>
          </p:cNvPr>
          <p:cNvSpPr txBox="1">
            <a:spLocks/>
          </p:cNvSpPr>
          <p:nvPr/>
        </p:nvSpPr>
        <p:spPr>
          <a:xfrm>
            <a:off x="2126568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20B657-10F8-43CE-A782-F866D54FEF45}"/>
              </a:ext>
            </a:extLst>
          </p:cNvPr>
          <p:cNvSpPr txBox="1">
            <a:spLocks/>
          </p:cNvSpPr>
          <p:nvPr/>
        </p:nvSpPr>
        <p:spPr>
          <a:xfrm>
            <a:off x="3985334" y="2077281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2862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62" y="1881923"/>
                <a:ext cx="685728" cy="1229960"/>
              </a:xfrm>
              <a:prstGeom prst="rect">
                <a:avLst/>
              </a:prstGeom>
              <a:blipFill>
                <a:blip r:embed="rId5"/>
                <a:stretch>
                  <a:fillRect t="-7463" r="-24779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B472EA5B-03C2-4EF0-A8C6-564E6DA51D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50513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B472EA5B-03C2-4EF0-A8C6-564E6DA51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513" y="4206504"/>
                <a:ext cx="685728" cy="1229960"/>
              </a:xfrm>
              <a:prstGeom prst="rect">
                <a:avLst/>
              </a:prstGeom>
              <a:blipFill>
                <a:blip r:embed="rId6"/>
                <a:stretch>
                  <a:fillRect t="-6931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タイトル 1">
                <a:extLst>
                  <a:ext uri="{FF2B5EF4-FFF2-40B4-BE49-F238E27FC236}">
                    <a16:creationId xmlns:a16="http://schemas.microsoft.com/office/drawing/2014/main" id="{B4BCFDF1-5BB5-48F9-A88D-8D5DDA99E3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92554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2" name="タイトル 1">
                <a:extLst>
                  <a:ext uri="{FF2B5EF4-FFF2-40B4-BE49-F238E27FC236}">
                    <a16:creationId xmlns:a16="http://schemas.microsoft.com/office/drawing/2014/main" id="{B4BCFDF1-5BB5-48F9-A88D-8D5DDA99E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554" y="4206504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6931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>
            <a:extLst>
              <a:ext uri="{FF2B5EF4-FFF2-40B4-BE49-F238E27FC236}">
                <a16:creationId xmlns:a16="http://schemas.microsoft.com/office/drawing/2014/main" id="{6F6371AE-F73A-4451-9510-85641EE887ED}"/>
              </a:ext>
            </a:extLst>
          </p:cNvPr>
          <p:cNvSpPr txBox="1">
            <a:spLocks/>
          </p:cNvSpPr>
          <p:nvPr/>
        </p:nvSpPr>
        <p:spPr>
          <a:xfrm>
            <a:off x="2126568" y="4361097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032AC3D2-5F10-43D5-B7AB-A1C44DC4BBBD}"/>
              </a:ext>
            </a:extLst>
          </p:cNvPr>
          <p:cNvSpPr txBox="1">
            <a:spLocks/>
          </p:cNvSpPr>
          <p:nvPr/>
        </p:nvSpPr>
        <p:spPr>
          <a:xfrm>
            <a:off x="3985334" y="4401862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タイトル 1">
                <a:extLst>
                  <a:ext uri="{FF2B5EF4-FFF2-40B4-BE49-F238E27FC236}">
                    <a16:creationId xmlns:a16="http://schemas.microsoft.com/office/drawing/2014/main" id="{F238C07A-4742-40F2-8419-0204BED7A8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62862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5" name="タイトル 1">
                <a:extLst>
                  <a:ext uri="{FF2B5EF4-FFF2-40B4-BE49-F238E27FC236}">
                    <a16:creationId xmlns:a16="http://schemas.microsoft.com/office/drawing/2014/main" id="{F238C07A-4742-40F2-8419-0204BED7A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62" y="4206504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6931" r="-24779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タイトル 1">
                <a:extLst>
                  <a:ext uri="{FF2B5EF4-FFF2-40B4-BE49-F238E27FC236}">
                    <a16:creationId xmlns:a16="http://schemas.microsoft.com/office/drawing/2014/main" id="{E361732E-CEC7-4E1E-857E-5282112C63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29835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９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7" name="タイトル 1">
                <a:extLst>
                  <a:ext uri="{FF2B5EF4-FFF2-40B4-BE49-F238E27FC236}">
                    <a16:creationId xmlns:a16="http://schemas.microsoft.com/office/drawing/2014/main" id="{E361732E-CEC7-4E1E-857E-5282112C6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835" y="1881923"/>
                <a:ext cx="685728" cy="1229960"/>
              </a:xfrm>
              <a:prstGeom prst="rect">
                <a:avLst/>
              </a:prstGeom>
              <a:blipFill>
                <a:blip r:embed="rId9"/>
                <a:stretch>
                  <a:fillRect t="-7960" r="-25000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D512C77D-C80D-4D98-B617-9A3E6D915C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71876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９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D512C77D-C80D-4D98-B617-9A3E6D915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876" y="1881923"/>
                <a:ext cx="685728" cy="1229960"/>
              </a:xfrm>
              <a:prstGeom prst="rect">
                <a:avLst/>
              </a:prstGeom>
              <a:blipFill>
                <a:blip r:embed="rId10"/>
                <a:stretch>
                  <a:fillRect t="-7960" r="-24779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タイトル 1">
            <a:extLst>
              <a:ext uri="{FF2B5EF4-FFF2-40B4-BE49-F238E27FC236}">
                <a16:creationId xmlns:a16="http://schemas.microsoft.com/office/drawing/2014/main" id="{7F8733CF-DFA2-41AE-90E5-EC691C23D04B}"/>
              </a:ext>
            </a:extLst>
          </p:cNvPr>
          <p:cNvSpPr txBox="1">
            <a:spLocks/>
          </p:cNvSpPr>
          <p:nvPr/>
        </p:nvSpPr>
        <p:spPr>
          <a:xfrm>
            <a:off x="8105890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31BE707-9537-4C23-BB13-A3AF0B0DE574}"/>
              </a:ext>
            </a:extLst>
          </p:cNvPr>
          <p:cNvSpPr txBox="1">
            <a:spLocks/>
          </p:cNvSpPr>
          <p:nvPr/>
        </p:nvSpPr>
        <p:spPr>
          <a:xfrm>
            <a:off x="9964656" y="2077281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タイトル 1">
                <a:extLst>
                  <a:ext uri="{FF2B5EF4-FFF2-40B4-BE49-F238E27FC236}">
                    <a16:creationId xmlns:a16="http://schemas.microsoft.com/office/drawing/2014/main" id="{3129F27E-0A94-40C4-ACAF-9009569AA7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42184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９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1" name="タイトル 1">
                <a:extLst>
                  <a:ext uri="{FF2B5EF4-FFF2-40B4-BE49-F238E27FC236}">
                    <a16:creationId xmlns:a16="http://schemas.microsoft.com/office/drawing/2014/main" id="{3129F27E-0A94-40C4-ACAF-9009569AA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2184" y="1881923"/>
                <a:ext cx="685728" cy="1229960"/>
              </a:xfrm>
              <a:prstGeom prst="rect">
                <a:avLst/>
              </a:prstGeom>
              <a:blipFill>
                <a:blip r:embed="rId11"/>
                <a:stretch>
                  <a:fillRect t="-7463" r="-24779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タイトル 1">
                <a:extLst>
                  <a:ext uri="{FF2B5EF4-FFF2-40B4-BE49-F238E27FC236}">
                    <a16:creationId xmlns:a16="http://schemas.microsoft.com/office/drawing/2014/main" id="{D5881916-36B7-435C-B86A-48E4DAB052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26861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3" name="タイトル 1">
                <a:extLst>
                  <a:ext uri="{FF2B5EF4-FFF2-40B4-BE49-F238E27FC236}">
                    <a16:creationId xmlns:a16="http://schemas.microsoft.com/office/drawing/2014/main" id="{D5881916-36B7-435C-B86A-48E4DAB05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861" y="4206504"/>
                <a:ext cx="685728" cy="1229960"/>
              </a:xfrm>
              <a:prstGeom prst="rect">
                <a:avLst/>
              </a:prstGeom>
              <a:blipFill>
                <a:blip r:embed="rId12"/>
                <a:stretch>
                  <a:fillRect t="-6931" r="-24779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2380FF02-8B51-4130-B577-F45761ECE6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8902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4" name="タイトル 1">
                <a:extLst>
                  <a:ext uri="{FF2B5EF4-FFF2-40B4-BE49-F238E27FC236}">
                    <a16:creationId xmlns:a16="http://schemas.microsoft.com/office/drawing/2014/main" id="{2380FF02-8B51-4130-B577-F45761ECE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902" y="4206504"/>
                <a:ext cx="685728" cy="1229960"/>
              </a:xfrm>
              <a:prstGeom prst="rect">
                <a:avLst/>
              </a:prstGeom>
              <a:blipFill>
                <a:blip r:embed="rId13"/>
                <a:stretch>
                  <a:fillRect t="-6931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B78ED72C-6116-4B0C-9BFF-CBB0DF4ED2CC}"/>
              </a:ext>
            </a:extLst>
          </p:cNvPr>
          <p:cNvSpPr txBox="1">
            <a:spLocks/>
          </p:cNvSpPr>
          <p:nvPr/>
        </p:nvSpPr>
        <p:spPr>
          <a:xfrm>
            <a:off x="8102916" y="4361097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DF97F98F-90C8-468B-B07D-7A59E1862C35}"/>
              </a:ext>
            </a:extLst>
          </p:cNvPr>
          <p:cNvSpPr txBox="1">
            <a:spLocks/>
          </p:cNvSpPr>
          <p:nvPr/>
        </p:nvSpPr>
        <p:spPr>
          <a:xfrm>
            <a:off x="9961682" y="4401862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1F3AAE23-2BCF-4019-85B1-31105520A3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9210" y="4206504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1F3AAE23-2BCF-4019-85B1-31105520A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9210" y="4206504"/>
                <a:ext cx="685728" cy="1229960"/>
              </a:xfrm>
              <a:prstGeom prst="rect">
                <a:avLst/>
              </a:prstGeom>
              <a:blipFill>
                <a:blip r:embed="rId14"/>
                <a:stretch>
                  <a:fillRect t="-6931" r="-25000" b="-15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タイトル 1">
            <a:extLst>
              <a:ext uri="{FF2B5EF4-FFF2-40B4-BE49-F238E27FC236}">
                <a16:creationId xmlns:a16="http://schemas.microsoft.com/office/drawing/2014/main" id="{F3D7E383-C969-4677-920F-A1DAA43864B4}"/>
              </a:ext>
            </a:extLst>
          </p:cNvPr>
          <p:cNvSpPr txBox="1">
            <a:spLocks/>
          </p:cNvSpPr>
          <p:nvPr/>
        </p:nvSpPr>
        <p:spPr>
          <a:xfrm>
            <a:off x="208278" y="2212919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934A3058-AAFC-46EB-A2A7-05B869BEEA09}"/>
              </a:ext>
            </a:extLst>
          </p:cNvPr>
          <p:cNvSpPr txBox="1">
            <a:spLocks/>
          </p:cNvSpPr>
          <p:nvPr/>
        </p:nvSpPr>
        <p:spPr>
          <a:xfrm>
            <a:off x="6124481" y="2253684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4A710E9-777F-4D8D-8F27-EE56A87ACFAA}"/>
              </a:ext>
            </a:extLst>
          </p:cNvPr>
          <p:cNvSpPr txBox="1">
            <a:spLocks/>
          </p:cNvSpPr>
          <p:nvPr/>
        </p:nvSpPr>
        <p:spPr>
          <a:xfrm>
            <a:off x="203183" y="4578265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B44F224B-409A-4B88-986D-A2648FDD7A1F}"/>
              </a:ext>
            </a:extLst>
          </p:cNvPr>
          <p:cNvSpPr txBox="1">
            <a:spLocks/>
          </p:cNvSpPr>
          <p:nvPr/>
        </p:nvSpPr>
        <p:spPr>
          <a:xfrm>
            <a:off x="6124481" y="4537500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</p:spTree>
    <p:extLst>
      <p:ext uri="{BB962C8B-B14F-4D97-AF65-F5344CB8AC3E}">
        <p14:creationId xmlns:p14="http://schemas.microsoft.com/office/powerpoint/2010/main" val="17352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5" grpId="0"/>
      <p:bldP spid="21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351945C-EDFC-4397-9C79-F987EA9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594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5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１より大きい分数</a:t>
            </a:r>
            <a:endParaRPr kumimoji="1" lang="ja-JP" altLang="en-US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BC9AFE-1016-4FB5-9D21-F3177855387C}"/>
              </a:ext>
            </a:extLst>
          </p:cNvPr>
          <p:cNvSpPr txBox="1">
            <a:spLocks/>
          </p:cNvSpPr>
          <p:nvPr/>
        </p:nvSpPr>
        <p:spPr>
          <a:xfrm>
            <a:off x="299474" y="2421167"/>
            <a:ext cx="11880000" cy="40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 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おお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ぶんすう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ja-JP" altLang="en-US" sz="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0846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950F71E-778D-465C-AB3B-993375C332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10862" b="8627"/>
          <a:stretch/>
        </p:blipFill>
        <p:spPr>
          <a:xfrm>
            <a:off x="1060853" y="1938796"/>
            <a:ext cx="4643450" cy="4076042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おお　　             ぶんすう　　　　　あらわ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かた　　　　　　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１より大きい分数の表し方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6400800" y="1902755"/>
            <a:ext cx="5391150" cy="1537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　　の計算の仕方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を考えましょう。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1" y="1524927"/>
                <a:ext cx="757020" cy="11978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72729BA-0107-4C7A-BAD6-15E3D02FE953}"/>
              </a:ext>
            </a:extLst>
          </p:cNvPr>
          <p:cNvSpPr/>
          <p:nvPr/>
        </p:nvSpPr>
        <p:spPr>
          <a:xfrm>
            <a:off x="1347073" y="2830639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D143D9F-B7B2-4ED7-9689-8992D2046721}"/>
              </a:ext>
            </a:extLst>
          </p:cNvPr>
          <p:cNvSpPr/>
          <p:nvPr/>
        </p:nvSpPr>
        <p:spPr>
          <a:xfrm>
            <a:off x="1347072" y="3563975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B7C372-03D7-46E1-897B-3EC835592278}"/>
              </a:ext>
            </a:extLst>
          </p:cNvPr>
          <p:cNvCxnSpPr>
            <a:cxnSpLocks/>
          </p:cNvCxnSpPr>
          <p:nvPr/>
        </p:nvCxnSpPr>
        <p:spPr>
          <a:xfrm flipH="1">
            <a:off x="1347072" y="4277825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36D69B9-4A0E-492B-A4FD-9022A9B88EA8}"/>
              </a:ext>
            </a:extLst>
          </p:cNvPr>
          <p:cNvSpPr/>
          <p:nvPr/>
        </p:nvSpPr>
        <p:spPr>
          <a:xfrm>
            <a:off x="1348477" y="5016620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DE9BA00-1DBC-42CC-8A0E-997F096845E6}"/>
              </a:ext>
            </a:extLst>
          </p:cNvPr>
          <p:cNvCxnSpPr>
            <a:cxnSpLocks/>
          </p:cNvCxnSpPr>
          <p:nvPr/>
        </p:nvCxnSpPr>
        <p:spPr>
          <a:xfrm flipH="1">
            <a:off x="1347073" y="3549713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FF02C52-5537-40F3-99EF-86E36F187527}"/>
              </a:ext>
            </a:extLst>
          </p:cNvPr>
          <p:cNvSpPr/>
          <p:nvPr/>
        </p:nvSpPr>
        <p:spPr>
          <a:xfrm>
            <a:off x="1322853" y="4305747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2D3A431-433F-4616-8B87-8D4D96E79771}"/>
              </a:ext>
            </a:extLst>
          </p:cNvPr>
          <p:cNvCxnSpPr>
            <a:cxnSpLocks/>
          </p:cNvCxnSpPr>
          <p:nvPr/>
        </p:nvCxnSpPr>
        <p:spPr>
          <a:xfrm flipH="1">
            <a:off x="1347072" y="5010519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78" y="1524927"/>
                <a:ext cx="757020" cy="11978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586D65A-9563-4B49-B671-E34006CB4954}"/>
              </a:ext>
            </a:extLst>
          </p:cNvPr>
          <p:cNvSpPr/>
          <p:nvPr/>
        </p:nvSpPr>
        <p:spPr>
          <a:xfrm>
            <a:off x="6400800" y="3945747"/>
            <a:ext cx="5050971" cy="1910767"/>
          </a:xfrm>
          <a:prstGeom prst="roundRect">
            <a:avLst/>
          </a:prstGeom>
          <a:noFill/>
          <a:ln w="57150">
            <a:solidFill>
              <a:srgbClr val="95D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しか入らないよ</a:t>
            </a:r>
            <a:r>
              <a:rPr kumimoji="1" lang="en-US" altLang="ja-JP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  <a:r>
              <a:rPr kumimoji="1" lang="ja-JP" altLang="en-US" sz="3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BD740177-6AFB-431E-991E-4500B2E74F9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3067" y="4197350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BD740177-6AFB-431E-991E-4500B2E74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067" y="4197350"/>
                <a:ext cx="757020" cy="11978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タイトル 1">
                <a:extLst>
                  <a:ext uri="{FF2B5EF4-FFF2-40B4-BE49-F238E27FC236}">
                    <a16:creationId xmlns:a16="http://schemas.microsoft.com/office/drawing/2014/main" id="{3A64D2B7-EB53-486C-8CE8-232B8140CC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6980" y="2786764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28" name="タイトル 1">
                <a:extLst>
                  <a:ext uri="{FF2B5EF4-FFF2-40B4-BE49-F238E27FC236}">
                    <a16:creationId xmlns:a16="http://schemas.microsoft.com/office/drawing/2014/main" id="{3A64D2B7-EB53-486C-8CE8-232B8140C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80" y="2786764"/>
                <a:ext cx="579613" cy="6755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タイトル 1">
                <a:extLst>
                  <a:ext uri="{FF2B5EF4-FFF2-40B4-BE49-F238E27FC236}">
                    <a16:creationId xmlns:a16="http://schemas.microsoft.com/office/drawing/2014/main" id="{AB1AD217-261C-4B9D-8EA9-ED08BA0E15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6983" y="5005043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30" name="タイトル 1">
                <a:extLst>
                  <a:ext uri="{FF2B5EF4-FFF2-40B4-BE49-F238E27FC236}">
                    <a16:creationId xmlns:a16="http://schemas.microsoft.com/office/drawing/2014/main" id="{AB1AD217-261C-4B9D-8EA9-ED08BA0E1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83" y="5005043"/>
                <a:ext cx="579613" cy="6755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01855743-483C-4B9B-B4CC-E10CEE3ECC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6981" y="3526615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33" name="タイトル 1">
                <a:extLst>
                  <a:ext uri="{FF2B5EF4-FFF2-40B4-BE49-F238E27FC236}">
                    <a16:creationId xmlns:a16="http://schemas.microsoft.com/office/drawing/2014/main" id="{01855743-483C-4B9B-B4CC-E10CEE3EC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81" y="3526615"/>
                <a:ext cx="579613" cy="6755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タイトル 1">
                <a:extLst>
                  <a:ext uri="{FF2B5EF4-FFF2-40B4-BE49-F238E27FC236}">
                    <a16:creationId xmlns:a16="http://schemas.microsoft.com/office/drawing/2014/main" id="{F9F14BC3-F180-4B6D-AE9D-D716F855B3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6980" y="4221051"/>
                <a:ext cx="579613" cy="7720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34" name="タイトル 1">
                <a:extLst>
                  <a:ext uri="{FF2B5EF4-FFF2-40B4-BE49-F238E27FC236}">
                    <a16:creationId xmlns:a16="http://schemas.microsoft.com/office/drawing/2014/main" id="{F9F14BC3-F180-4B6D-AE9D-D716F855B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80" y="4221051"/>
                <a:ext cx="579613" cy="7720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362147D-1C0F-468E-98A2-82287AD86F2A}"/>
              </a:ext>
            </a:extLst>
          </p:cNvPr>
          <p:cNvSpPr/>
          <p:nvPr/>
        </p:nvSpPr>
        <p:spPr>
          <a:xfrm>
            <a:off x="1322853" y="2100978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58B84FE3-8F4C-4C7D-88BE-9D4A64C640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6980" y="2077911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58B84FE3-8F4C-4C7D-88BE-9D4A64C64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980" y="2077911"/>
                <a:ext cx="579613" cy="6755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 flipH="1">
            <a:off x="1347073" y="2802929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タイトル 1">
            <a:extLst>
              <a:ext uri="{FF2B5EF4-FFF2-40B4-BE49-F238E27FC236}">
                <a16:creationId xmlns:a16="http://schemas.microsoft.com/office/drawing/2014/main" id="{B02E8BF5-F746-4EB4-9403-1065C2D0943C}"/>
              </a:ext>
            </a:extLst>
          </p:cNvPr>
          <p:cNvSpPr txBox="1">
            <a:spLocks/>
          </p:cNvSpPr>
          <p:nvPr/>
        </p:nvSpPr>
        <p:spPr>
          <a:xfrm>
            <a:off x="8909640" y="1513709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けいさん　　　　　　しかた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40601D5D-C985-4E5C-B640-78FD1F9CCD3F}"/>
              </a:ext>
            </a:extLst>
          </p:cNvPr>
          <p:cNvSpPr txBox="1">
            <a:spLocks/>
          </p:cNvSpPr>
          <p:nvPr/>
        </p:nvSpPr>
        <p:spPr>
          <a:xfrm>
            <a:off x="6894441" y="2502941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かんが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52D06C43-B84C-455E-A5BE-8CAF0923CBBC}"/>
              </a:ext>
            </a:extLst>
          </p:cNvPr>
          <p:cNvSpPr txBox="1">
            <a:spLocks/>
          </p:cNvSpPr>
          <p:nvPr/>
        </p:nvSpPr>
        <p:spPr>
          <a:xfrm>
            <a:off x="8096425" y="4284621"/>
            <a:ext cx="2855183" cy="50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spc="-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はい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D53DD1F-9FED-434F-B9E3-E2CE41C9E07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47" y="5155960"/>
            <a:ext cx="1524000" cy="14954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743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5" grpId="0" animBg="1"/>
      <p:bldP spid="39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おお　　             ぶんすう　　　　　あらわ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かた　　　　　　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１より大きい分数の表し方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648322" y="5235306"/>
            <a:ext cx="11053821" cy="1327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　　は、　　 が８つぶんあるので、　　 です。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58189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189" y="5299592"/>
                <a:ext cx="757020" cy="1197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3097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97" y="5299592"/>
                <a:ext cx="757020" cy="11978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863D30F-FBE7-4BDF-8D24-E030454E132A}"/>
              </a:ext>
            </a:extLst>
          </p:cNvPr>
          <p:cNvGrpSpPr/>
          <p:nvPr/>
        </p:nvGrpSpPr>
        <p:grpSpPr>
          <a:xfrm>
            <a:off x="965290" y="1314495"/>
            <a:ext cx="4643450" cy="4076042"/>
            <a:chOff x="1050755" y="1907726"/>
            <a:chExt cx="4643450" cy="4076042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950F71E-778D-465C-AB3B-993375C332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13" t="10862" b="8627"/>
            <a:stretch/>
          </p:blipFill>
          <p:spPr>
            <a:xfrm>
              <a:off x="1050755" y="1907726"/>
              <a:ext cx="4643450" cy="4076042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8A441BA8-BFAD-470C-B3FB-569B880C2F95}"/>
                </a:ext>
              </a:extLst>
            </p:cNvPr>
            <p:cNvGrpSpPr/>
            <p:nvPr/>
          </p:nvGrpSpPr>
          <p:grpSpPr>
            <a:xfrm>
              <a:off x="1322853" y="2077911"/>
              <a:ext cx="3052665" cy="3658709"/>
              <a:chOff x="1322853" y="2077911"/>
              <a:chExt cx="3052665" cy="3658709"/>
            </a:xfrm>
          </p:grpSpPr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F72729BA-0107-4C7A-BAD6-15E3D02FE953}"/>
                  </a:ext>
                </a:extLst>
              </p:cNvPr>
              <p:cNvSpPr/>
              <p:nvPr/>
            </p:nvSpPr>
            <p:spPr>
              <a:xfrm>
                <a:off x="1347073" y="2830639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2D143D9F-B7B2-4ED7-9689-8992D2046721}"/>
                  </a:ext>
                </a:extLst>
              </p:cNvPr>
              <p:cNvSpPr/>
              <p:nvPr/>
            </p:nvSpPr>
            <p:spPr>
              <a:xfrm>
                <a:off x="1347072" y="3563975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6B7C372-03D7-46E1-897B-3EC8355922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4277825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F36D69B9-4A0E-492B-A4FD-9022A9B88EA8}"/>
                  </a:ext>
                </a:extLst>
              </p:cNvPr>
              <p:cNvSpPr/>
              <p:nvPr/>
            </p:nvSpPr>
            <p:spPr>
              <a:xfrm>
                <a:off x="1348477" y="5016620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BDE9BA00-1DBC-42CC-8A0E-997F096845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3549713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7FF02C52-5537-40F3-99EF-86E36F187527}"/>
                  </a:ext>
                </a:extLst>
              </p:cNvPr>
              <p:cNvSpPr/>
              <p:nvPr/>
            </p:nvSpPr>
            <p:spPr>
              <a:xfrm>
                <a:off x="1322853" y="4305747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12D3A431-433F-4616-8B87-8D4D96E797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501051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タイトル 1">
                    <a:extLst>
                      <a:ext uri="{FF2B5EF4-FFF2-40B4-BE49-F238E27FC236}">
                        <a16:creationId xmlns:a16="http://schemas.microsoft.com/office/drawing/2014/main" id="{3A64D2B7-EB53-486C-8CE8-232B8140CC0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４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28" name="タイトル 1">
                    <a:extLst>
                      <a:ext uri="{FF2B5EF4-FFF2-40B4-BE49-F238E27FC236}">
                        <a16:creationId xmlns:a16="http://schemas.microsoft.com/office/drawing/2014/main" id="{3A64D2B7-EB53-486C-8CE8-232B8140CC0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タイトル 1">
                    <a:extLst>
                      <a:ext uri="{FF2B5EF4-FFF2-40B4-BE49-F238E27FC236}">
                        <a16:creationId xmlns:a16="http://schemas.microsoft.com/office/drawing/2014/main" id="{AB1AD217-261C-4B9D-8EA9-ED08BA0E150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20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0" name="タイトル 1">
                    <a:extLst>
                      <a:ext uri="{FF2B5EF4-FFF2-40B4-BE49-F238E27FC236}">
                        <a16:creationId xmlns:a16="http://schemas.microsoft.com/office/drawing/2014/main" id="{AB1AD217-261C-4B9D-8EA9-ED08BA0E15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タイトル 1">
                    <a:extLst>
                      <a:ext uri="{FF2B5EF4-FFF2-40B4-BE49-F238E27FC236}">
                        <a16:creationId xmlns:a16="http://schemas.microsoft.com/office/drawing/2014/main" id="{01855743-483C-4B9B-B4CC-E10CEE3ECC7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3" name="タイトル 1">
                    <a:extLst>
                      <a:ext uri="{FF2B5EF4-FFF2-40B4-BE49-F238E27FC236}">
                        <a16:creationId xmlns:a16="http://schemas.microsoft.com/office/drawing/2014/main" id="{01855743-483C-4B9B-B4CC-E10CEE3ECC7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タイトル 1">
                    <a:extLst>
                      <a:ext uri="{FF2B5EF4-FFF2-40B4-BE49-F238E27FC236}">
                        <a16:creationId xmlns:a16="http://schemas.microsoft.com/office/drawing/2014/main" id="{F9F14BC3-F180-4B6D-AE9D-D716F855B342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4" name="タイトル 1">
                    <a:extLst>
                      <a:ext uri="{FF2B5EF4-FFF2-40B4-BE49-F238E27FC236}">
                        <a16:creationId xmlns:a16="http://schemas.microsoft.com/office/drawing/2014/main" id="{F9F14BC3-F180-4B6D-AE9D-D716F855B3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タイトル 1">
                    <a:extLst>
                      <a:ext uri="{FF2B5EF4-FFF2-40B4-BE49-F238E27FC236}">
                        <a16:creationId xmlns:a16="http://schemas.microsoft.com/office/drawing/2014/main" id="{58B84FE3-8F4C-4C7D-88BE-9D4A64C640C9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9" name="タイトル 1">
                    <a:extLst>
                      <a:ext uri="{FF2B5EF4-FFF2-40B4-BE49-F238E27FC236}">
                        <a16:creationId xmlns:a16="http://schemas.microsoft.com/office/drawing/2014/main" id="{58B84FE3-8F4C-4C7D-88BE-9D4A64C640C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224A586D-C450-4D43-B8E6-E7AE637E8F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280292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29234A7B-446C-4ED4-A406-A55A77592F1F}"/>
              </a:ext>
            </a:extLst>
          </p:cNvPr>
          <p:cNvGrpSpPr/>
          <p:nvPr/>
        </p:nvGrpSpPr>
        <p:grpSpPr>
          <a:xfrm>
            <a:off x="6583260" y="1314495"/>
            <a:ext cx="4643450" cy="4076042"/>
            <a:chOff x="1050755" y="1907726"/>
            <a:chExt cx="4643450" cy="4076042"/>
          </a:xfrm>
        </p:grpSpPr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5E19BA4F-4E49-443B-AB8C-569292A6BA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13" t="10862" b="8627"/>
            <a:stretch/>
          </p:blipFill>
          <p:spPr>
            <a:xfrm>
              <a:off x="1050755" y="1907726"/>
              <a:ext cx="4643450" cy="4076042"/>
            </a:xfrm>
            <a:prstGeom prst="rect">
              <a:avLst/>
            </a:prstGeom>
          </p:spPr>
        </p:pic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03E08B1E-9ACA-45E2-9A77-8CDA57DD0E94}"/>
                </a:ext>
              </a:extLst>
            </p:cNvPr>
            <p:cNvGrpSpPr/>
            <p:nvPr/>
          </p:nvGrpSpPr>
          <p:grpSpPr>
            <a:xfrm>
              <a:off x="1322853" y="2077911"/>
              <a:ext cx="3052665" cy="3658709"/>
              <a:chOff x="1322853" y="2077911"/>
              <a:chExt cx="3052665" cy="3658709"/>
            </a:xfrm>
          </p:grpSpPr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7DB9FA48-4E00-45C2-9C45-C550356F7E6B}"/>
                  </a:ext>
                </a:extLst>
              </p:cNvPr>
              <p:cNvSpPr/>
              <p:nvPr/>
            </p:nvSpPr>
            <p:spPr>
              <a:xfrm>
                <a:off x="1347073" y="2830639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E91E0480-102B-4345-B52C-65B26ADE48FC}"/>
                  </a:ext>
                </a:extLst>
              </p:cNvPr>
              <p:cNvSpPr/>
              <p:nvPr/>
            </p:nvSpPr>
            <p:spPr>
              <a:xfrm>
                <a:off x="1347072" y="3563975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694A3F1C-D98A-4E4D-A2D1-F645BE1981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4277825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F38B474B-03AC-41E0-8463-0528F4598A1A}"/>
                  </a:ext>
                </a:extLst>
              </p:cNvPr>
              <p:cNvSpPr/>
              <p:nvPr/>
            </p:nvSpPr>
            <p:spPr>
              <a:xfrm>
                <a:off x="1348477" y="5016620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C0ED143-24D3-40DB-B290-0E5391F830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3549713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8CC0BE5A-786C-4C71-93B3-54907BD0DB1A}"/>
                  </a:ext>
                </a:extLst>
              </p:cNvPr>
              <p:cNvSpPr/>
              <p:nvPr/>
            </p:nvSpPr>
            <p:spPr>
              <a:xfrm>
                <a:off x="1322853" y="4305747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139D8A33-65DA-4357-ADFE-C3A59DCC75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501051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タイトル 1">
                    <a:extLst>
                      <a:ext uri="{FF2B5EF4-FFF2-40B4-BE49-F238E27FC236}">
                        <a16:creationId xmlns:a16="http://schemas.microsoft.com/office/drawing/2014/main" id="{CEED7418-180E-4264-A73B-1A24BB6D761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４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54" name="タイトル 1">
                    <a:extLst>
                      <a:ext uri="{FF2B5EF4-FFF2-40B4-BE49-F238E27FC236}">
                        <a16:creationId xmlns:a16="http://schemas.microsoft.com/office/drawing/2014/main" id="{CEED7418-180E-4264-A73B-1A24BB6D761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タイトル 1">
                    <a:extLst>
                      <a:ext uri="{FF2B5EF4-FFF2-40B4-BE49-F238E27FC236}">
                        <a16:creationId xmlns:a16="http://schemas.microsoft.com/office/drawing/2014/main" id="{2BFFAA57-292E-478D-8797-065656FAAEB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20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55" name="タイトル 1">
                    <a:extLst>
                      <a:ext uri="{FF2B5EF4-FFF2-40B4-BE49-F238E27FC236}">
                        <a16:creationId xmlns:a16="http://schemas.microsoft.com/office/drawing/2014/main" id="{2BFFAA57-292E-478D-8797-065656FAAEB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タイトル 1">
                    <a:extLst>
                      <a:ext uri="{FF2B5EF4-FFF2-40B4-BE49-F238E27FC236}">
                        <a16:creationId xmlns:a16="http://schemas.microsoft.com/office/drawing/2014/main" id="{66E59FEF-5491-4020-807A-87CC9098089E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56" name="タイトル 1">
                    <a:extLst>
                      <a:ext uri="{FF2B5EF4-FFF2-40B4-BE49-F238E27FC236}">
                        <a16:creationId xmlns:a16="http://schemas.microsoft.com/office/drawing/2014/main" id="{66E59FEF-5491-4020-807A-87CC9098089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タイトル 1">
                    <a:extLst>
                      <a:ext uri="{FF2B5EF4-FFF2-40B4-BE49-F238E27FC236}">
                        <a16:creationId xmlns:a16="http://schemas.microsoft.com/office/drawing/2014/main" id="{CE60DEF3-E5EF-42C4-B184-F67ED6C14B5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57" name="タイトル 1">
                    <a:extLst>
                      <a:ext uri="{FF2B5EF4-FFF2-40B4-BE49-F238E27FC236}">
                        <a16:creationId xmlns:a16="http://schemas.microsoft.com/office/drawing/2014/main" id="{CE60DEF3-E5EF-42C4-B184-F67ED6C14B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タイトル 1">
                    <a:extLst>
                      <a:ext uri="{FF2B5EF4-FFF2-40B4-BE49-F238E27FC236}">
                        <a16:creationId xmlns:a16="http://schemas.microsoft.com/office/drawing/2014/main" id="{BC6929AD-C30A-4076-973C-18120E7B0B6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58" name="タイトル 1">
                    <a:extLst>
                      <a:ext uri="{FF2B5EF4-FFF2-40B4-BE49-F238E27FC236}">
                        <a16:creationId xmlns:a16="http://schemas.microsoft.com/office/drawing/2014/main" id="{BC6929AD-C30A-4076-973C-18120E7B0B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351E307E-F318-476E-9868-F7948D8F27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280292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タイトル 1">
                <a:extLst>
                  <a:ext uri="{FF2B5EF4-FFF2-40B4-BE49-F238E27FC236}">
                    <a16:creationId xmlns:a16="http://schemas.microsoft.com/office/drawing/2014/main" id="{BFFA6180-5C77-4202-BE0F-7C8331DC30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18351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60" name="タイトル 1">
                <a:extLst>
                  <a:ext uri="{FF2B5EF4-FFF2-40B4-BE49-F238E27FC236}">
                    <a16:creationId xmlns:a16="http://schemas.microsoft.com/office/drawing/2014/main" id="{BFFA6180-5C77-4202-BE0F-7C8331DC3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351" y="5299592"/>
                <a:ext cx="757020" cy="11978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タイトル 1">
                <a:extLst>
                  <a:ext uri="{FF2B5EF4-FFF2-40B4-BE49-F238E27FC236}">
                    <a16:creationId xmlns:a16="http://schemas.microsoft.com/office/drawing/2014/main" id="{FF92F535-9B4F-48DB-A937-59754B10CC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57997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61" name="タイトル 1">
                <a:extLst>
                  <a:ext uri="{FF2B5EF4-FFF2-40B4-BE49-F238E27FC236}">
                    <a16:creationId xmlns:a16="http://schemas.microsoft.com/office/drawing/2014/main" id="{FF92F535-9B4F-48DB-A937-59754B10C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997" y="5299592"/>
                <a:ext cx="757020" cy="11978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66A6961-8FBB-4816-AAC7-E40612A988D1}"/>
              </a:ext>
            </a:extLst>
          </p:cNvPr>
          <p:cNvCxnSpPr>
            <a:cxnSpLocks/>
          </p:cNvCxnSpPr>
          <p:nvPr/>
        </p:nvCxnSpPr>
        <p:spPr>
          <a:xfrm>
            <a:off x="4706911" y="6205928"/>
            <a:ext cx="20386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34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863D30F-FBE7-4BDF-8D24-E030454E132A}"/>
              </a:ext>
            </a:extLst>
          </p:cNvPr>
          <p:cNvGrpSpPr/>
          <p:nvPr/>
        </p:nvGrpSpPr>
        <p:grpSpPr>
          <a:xfrm>
            <a:off x="1466034" y="1314495"/>
            <a:ext cx="4643450" cy="4076042"/>
            <a:chOff x="1050755" y="1907726"/>
            <a:chExt cx="4643450" cy="4076042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950F71E-778D-465C-AB3B-993375C332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13" t="10862" b="8627"/>
            <a:stretch/>
          </p:blipFill>
          <p:spPr>
            <a:xfrm>
              <a:off x="1050755" y="1907726"/>
              <a:ext cx="4643450" cy="4076042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8A441BA8-BFAD-470C-B3FB-569B880C2F95}"/>
                </a:ext>
              </a:extLst>
            </p:cNvPr>
            <p:cNvGrpSpPr/>
            <p:nvPr/>
          </p:nvGrpSpPr>
          <p:grpSpPr>
            <a:xfrm>
              <a:off x="1322853" y="2077911"/>
              <a:ext cx="3052665" cy="3658709"/>
              <a:chOff x="1322853" y="2077911"/>
              <a:chExt cx="3052665" cy="3658709"/>
            </a:xfrm>
          </p:grpSpPr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F72729BA-0107-4C7A-BAD6-15E3D02FE953}"/>
                  </a:ext>
                </a:extLst>
              </p:cNvPr>
              <p:cNvSpPr/>
              <p:nvPr/>
            </p:nvSpPr>
            <p:spPr>
              <a:xfrm>
                <a:off x="1347073" y="2830639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2D143D9F-B7B2-4ED7-9689-8992D2046721}"/>
                  </a:ext>
                </a:extLst>
              </p:cNvPr>
              <p:cNvSpPr/>
              <p:nvPr/>
            </p:nvSpPr>
            <p:spPr>
              <a:xfrm>
                <a:off x="1347072" y="3563975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6B7C372-03D7-46E1-897B-3EC8355922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4277825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F36D69B9-4A0E-492B-A4FD-9022A9B88EA8}"/>
                  </a:ext>
                </a:extLst>
              </p:cNvPr>
              <p:cNvSpPr/>
              <p:nvPr/>
            </p:nvSpPr>
            <p:spPr>
              <a:xfrm>
                <a:off x="1348477" y="5016620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BDE9BA00-1DBC-42CC-8A0E-997F096845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3549713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7FF02C52-5537-40F3-99EF-86E36F187527}"/>
                  </a:ext>
                </a:extLst>
              </p:cNvPr>
              <p:cNvSpPr/>
              <p:nvPr/>
            </p:nvSpPr>
            <p:spPr>
              <a:xfrm>
                <a:off x="1322853" y="4305747"/>
                <a:ext cx="3027041" cy="720000"/>
              </a:xfrm>
              <a:prstGeom prst="rect">
                <a:avLst/>
              </a:prstGeom>
              <a:solidFill>
                <a:srgbClr val="CCFFFF">
                  <a:alpha val="36863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12D3A431-433F-4616-8B87-8D4D96E797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2" y="501051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タイトル 1">
                    <a:extLst>
                      <a:ext uri="{FF2B5EF4-FFF2-40B4-BE49-F238E27FC236}">
                        <a16:creationId xmlns:a16="http://schemas.microsoft.com/office/drawing/2014/main" id="{3A64D2B7-EB53-486C-8CE8-232B8140CC0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４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28" name="タイトル 1">
                    <a:extLst>
                      <a:ext uri="{FF2B5EF4-FFF2-40B4-BE49-F238E27FC236}">
                        <a16:creationId xmlns:a16="http://schemas.microsoft.com/office/drawing/2014/main" id="{3A64D2B7-EB53-486C-8CE8-232B8140CC0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786764"/>
                    <a:ext cx="579613" cy="67553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タイトル 1">
                    <a:extLst>
                      <a:ext uri="{FF2B5EF4-FFF2-40B4-BE49-F238E27FC236}">
                        <a16:creationId xmlns:a16="http://schemas.microsoft.com/office/drawing/2014/main" id="{AB1AD217-261C-4B9D-8EA9-ED08BA0E150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１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4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20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20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0" name="タイトル 1">
                    <a:extLst>
                      <a:ext uri="{FF2B5EF4-FFF2-40B4-BE49-F238E27FC236}">
                        <a16:creationId xmlns:a16="http://schemas.microsoft.com/office/drawing/2014/main" id="{AB1AD217-261C-4B9D-8EA9-ED08BA0E15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3" y="5005043"/>
                    <a:ext cx="579613" cy="675536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タイトル 1">
                    <a:extLst>
                      <a:ext uri="{FF2B5EF4-FFF2-40B4-BE49-F238E27FC236}">
                        <a16:creationId xmlns:a16="http://schemas.microsoft.com/office/drawing/2014/main" id="{01855743-483C-4B9B-B4CC-E10CEE3ECC7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3" name="タイトル 1">
                    <a:extLst>
                      <a:ext uri="{FF2B5EF4-FFF2-40B4-BE49-F238E27FC236}">
                        <a16:creationId xmlns:a16="http://schemas.microsoft.com/office/drawing/2014/main" id="{01855743-483C-4B9B-B4CC-E10CEE3ECC7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1" y="3526615"/>
                    <a:ext cx="579613" cy="67553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タイトル 1">
                    <a:extLst>
                      <a:ext uri="{FF2B5EF4-FFF2-40B4-BE49-F238E27FC236}">
                        <a16:creationId xmlns:a16="http://schemas.microsoft.com/office/drawing/2014/main" id="{F9F14BC3-F180-4B6D-AE9D-D716F855B342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4" name="タイトル 1">
                    <a:extLst>
                      <a:ext uri="{FF2B5EF4-FFF2-40B4-BE49-F238E27FC236}">
                        <a16:creationId xmlns:a16="http://schemas.microsoft.com/office/drawing/2014/main" id="{F9F14BC3-F180-4B6D-AE9D-D716F855B3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4221051"/>
                    <a:ext cx="579613" cy="77203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224A586D-C450-4D43-B8E6-E7AE637E8F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47073" y="2802929"/>
                <a:ext cx="2978604" cy="0"/>
              </a:xfrm>
              <a:prstGeom prst="line">
                <a:avLst/>
              </a:prstGeom>
              <a:ln w="571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タイトル 1">
                    <a:extLst>
                      <a:ext uri="{FF2B5EF4-FFF2-40B4-BE49-F238E27FC236}">
                        <a16:creationId xmlns:a16="http://schemas.microsoft.com/office/drawing/2014/main" id="{58B84FE3-8F4C-4C7D-88BE-9D4A64C640C9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pPr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altLang="ja-JP" sz="2000" i="1" smtClean="0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</m:ctrlPr>
                          </m:fPr>
                          <m:num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num>
                          <m:den>
                            <m:r>
                              <a:rPr lang="ja-JP" altLang="en-US" sz="2000" i="1">
                                <a:latin typeface="Cambria Math" panose="02040503050406030204" pitchFamily="18" charset="0"/>
                                <a:ea typeface="HGｺﾞｼｯｸE" panose="020B0909000000000000" pitchFamily="49" charset="-128"/>
                              </a:rPr>
                              <m:t>５</m:t>
                            </m:r>
                          </m:den>
                        </m:f>
                      </m:oMath>
                    </a14:m>
                    <a:r>
                      <a:rPr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 　　　</a:t>
                    </a:r>
                    <a:r>
                      <a:rPr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rPr>
                      <a:t>　　　　　　</a:t>
                    </a:r>
                    <a:r>
                      <a:rPr lang="ja-JP" altLang="en-US" sz="1800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rPr>
                      <a:t>　　 </a:t>
                    </a:r>
                  </a:p>
                </p:txBody>
              </p:sp>
            </mc:Choice>
            <mc:Fallback xmlns="">
              <p:sp>
                <p:nvSpPr>
                  <p:cNvPr id="39" name="タイトル 1">
                    <a:extLst>
                      <a:ext uri="{FF2B5EF4-FFF2-40B4-BE49-F238E27FC236}">
                        <a16:creationId xmlns:a16="http://schemas.microsoft.com/office/drawing/2014/main" id="{58B84FE3-8F4C-4C7D-88BE-9D4A64C640C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6980" y="2077911"/>
                    <a:ext cx="579613" cy="67553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423E9AB-A829-476F-8292-823FC6DAEE67}"/>
              </a:ext>
            </a:extLst>
          </p:cNvPr>
          <p:cNvSpPr/>
          <p:nvPr/>
        </p:nvSpPr>
        <p:spPr>
          <a:xfrm>
            <a:off x="1753112" y="1466403"/>
            <a:ext cx="3027041" cy="720000"/>
          </a:xfrm>
          <a:prstGeom prst="rect">
            <a:avLst/>
          </a:prstGeom>
          <a:solidFill>
            <a:srgbClr val="CC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おお　　             ぶんすう　　　　　あらわ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かた　　　　　　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１より大きい分数の表し方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1772583" y="5235306"/>
            <a:ext cx="11053821" cy="1327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。あと　　あるので、</a:t>
            </a:r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です。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87433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FF37EAA5-4937-4058-92DE-E049B0866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433" y="5299592"/>
                <a:ext cx="757020" cy="11978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図 44">
            <a:extLst>
              <a:ext uri="{FF2B5EF4-FFF2-40B4-BE49-F238E27FC236}">
                <a16:creationId xmlns:a16="http://schemas.microsoft.com/office/drawing/2014/main" id="{5E19BA4F-4E49-443B-AB8C-569292A6BA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3" t="10862" b="8627"/>
          <a:stretch/>
        </p:blipFill>
        <p:spPr>
          <a:xfrm>
            <a:off x="6583260" y="1314495"/>
            <a:ext cx="4643450" cy="4076042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DB9FA48-4E00-45C2-9C45-C550356F7E6B}"/>
              </a:ext>
            </a:extLst>
          </p:cNvPr>
          <p:cNvSpPr/>
          <p:nvPr/>
        </p:nvSpPr>
        <p:spPr>
          <a:xfrm>
            <a:off x="6866243" y="2227098"/>
            <a:ext cx="3027041" cy="720000"/>
          </a:xfrm>
          <a:prstGeom prst="rect">
            <a:avLst/>
          </a:prstGeom>
          <a:solidFill>
            <a:srgbClr val="CC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91E0480-102B-4345-B52C-65B26ADE48FC}"/>
              </a:ext>
            </a:extLst>
          </p:cNvPr>
          <p:cNvSpPr/>
          <p:nvPr/>
        </p:nvSpPr>
        <p:spPr>
          <a:xfrm>
            <a:off x="6879577" y="2970744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94A3F1C-D98A-4E4D-A2D1-F645BE19817D}"/>
              </a:ext>
            </a:extLst>
          </p:cNvPr>
          <p:cNvCxnSpPr>
            <a:cxnSpLocks/>
          </p:cNvCxnSpPr>
          <p:nvPr/>
        </p:nvCxnSpPr>
        <p:spPr>
          <a:xfrm flipH="1">
            <a:off x="6879577" y="3684594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38B474B-03AC-41E0-8463-0528F4598A1A}"/>
              </a:ext>
            </a:extLst>
          </p:cNvPr>
          <p:cNvSpPr/>
          <p:nvPr/>
        </p:nvSpPr>
        <p:spPr>
          <a:xfrm>
            <a:off x="6880982" y="4423389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2C0ED143-24D3-40DB-B290-0E5391F830BD}"/>
              </a:ext>
            </a:extLst>
          </p:cNvPr>
          <p:cNvCxnSpPr>
            <a:cxnSpLocks/>
          </p:cNvCxnSpPr>
          <p:nvPr/>
        </p:nvCxnSpPr>
        <p:spPr>
          <a:xfrm flipH="1">
            <a:off x="6879578" y="2956482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CC0BE5A-786C-4C71-93B3-54907BD0DB1A}"/>
              </a:ext>
            </a:extLst>
          </p:cNvPr>
          <p:cNvSpPr/>
          <p:nvPr/>
        </p:nvSpPr>
        <p:spPr>
          <a:xfrm>
            <a:off x="6855358" y="3712516"/>
            <a:ext cx="3027041" cy="720000"/>
          </a:xfrm>
          <a:prstGeom prst="rect">
            <a:avLst/>
          </a:prstGeom>
          <a:solidFill>
            <a:srgbClr val="CCFFFF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139D8A33-65DA-4357-ADFE-C3A59DCC755E}"/>
              </a:ext>
            </a:extLst>
          </p:cNvPr>
          <p:cNvCxnSpPr>
            <a:cxnSpLocks/>
          </p:cNvCxnSpPr>
          <p:nvPr/>
        </p:nvCxnSpPr>
        <p:spPr>
          <a:xfrm flipH="1">
            <a:off x="6879577" y="4417288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タイトル 1">
                <a:extLst>
                  <a:ext uri="{FF2B5EF4-FFF2-40B4-BE49-F238E27FC236}">
                    <a16:creationId xmlns:a16="http://schemas.microsoft.com/office/drawing/2014/main" id="{CEED7418-180E-4264-A73B-1A24BB6D76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485" y="2193533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54" name="タイトル 1">
                <a:extLst>
                  <a:ext uri="{FF2B5EF4-FFF2-40B4-BE49-F238E27FC236}">
                    <a16:creationId xmlns:a16="http://schemas.microsoft.com/office/drawing/2014/main" id="{CEED7418-180E-4264-A73B-1A24BB6D7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485" y="2193533"/>
                <a:ext cx="579613" cy="6755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タイトル 1">
                <a:extLst>
                  <a:ext uri="{FF2B5EF4-FFF2-40B4-BE49-F238E27FC236}">
                    <a16:creationId xmlns:a16="http://schemas.microsoft.com/office/drawing/2014/main" id="{2BFFAA57-292E-478D-8797-065656FAAE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488" y="4411812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55" name="タイトル 1">
                <a:extLst>
                  <a:ext uri="{FF2B5EF4-FFF2-40B4-BE49-F238E27FC236}">
                    <a16:creationId xmlns:a16="http://schemas.microsoft.com/office/drawing/2014/main" id="{2BFFAA57-292E-478D-8797-065656FAA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488" y="4411812"/>
                <a:ext cx="579613" cy="6755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66E59FEF-5491-4020-807A-87CC909808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486" y="2933384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66E59FEF-5491-4020-807A-87CC90980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486" y="2933384"/>
                <a:ext cx="579613" cy="6755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タイトル 1">
                <a:extLst>
                  <a:ext uri="{FF2B5EF4-FFF2-40B4-BE49-F238E27FC236}">
                    <a16:creationId xmlns:a16="http://schemas.microsoft.com/office/drawing/2014/main" id="{CE60DEF3-E5EF-42C4-B184-F67ED6C14B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485" y="3627820"/>
                <a:ext cx="579613" cy="7720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57" name="タイトル 1">
                <a:extLst>
                  <a:ext uri="{FF2B5EF4-FFF2-40B4-BE49-F238E27FC236}">
                    <a16:creationId xmlns:a16="http://schemas.microsoft.com/office/drawing/2014/main" id="{CE60DEF3-E5EF-42C4-B184-F67ED6C14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485" y="3627820"/>
                <a:ext cx="579613" cy="7720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タイトル 1">
                <a:extLst>
                  <a:ext uri="{FF2B5EF4-FFF2-40B4-BE49-F238E27FC236}">
                    <a16:creationId xmlns:a16="http://schemas.microsoft.com/office/drawing/2014/main" id="{BC6929AD-C30A-4076-973C-18120E7B0B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485" y="1484680"/>
                <a:ext cx="579613" cy="6755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1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18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</a:p>
            </p:txBody>
          </p:sp>
        </mc:Choice>
        <mc:Fallback xmlns="">
          <p:sp>
            <p:nvSpPr>
              <p:cNvPr id="58" name="タイトル 1">
                <a:extLst>
                  <a:ext uri="{FF2B5EF4-FFF2-40B4-BE49-F238E27FC236}">
                    <a16:creationId xmlns:a16="http://schemas.microsoft.com/office/drawing/2014/main" id="{BC6929AD-C30A-4076-973C-18120E7B0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485" y="1484680"/>
                <a:ext cx="579613" cy="6755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51E307E-F318-476E-9868-F7948D8F277E}"/>
              </a:ext>
            </a:extLst>
          </p:cNvPr>
          <p:cNvCxnSpPr>
            <a:cxnSpLocks/>
          </p:cNvCxnSpPr>
          <p:nvPr/>
        </p:nvCxnSpPr>
        <p:spPr>
          <a:xfrm flipH="1">
            <a:off x="6879578" y="2209698"/>
            <a:ext cx="297860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タイトル 1">
                <a:extLst>
                  <a:ext uri="{FF2B5EF4-FFF2-40B4-BE49-F238E27FC236}">
                    <a16:creationId xmlns:a16="http://schemas.microsoft.com/office/drawing/2014/main" id="{BFFA6180-5C77-4202-BE0F-7C8331DC30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4459" y="5299592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60" name="タイトル 1">
                <a:extLst>
                  <a:ext uri="{FF2B5EF4-FFF2-40B4-BE49-F238E27FC236}">
                    <a16:creationId xmlns:a16="http://schemas.microsoft.com/office/drawing/2014/main" id="{BFFA6180-5C77-4202-BE0F-7C8331DC3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459" y="5299592"/>
                <a:ext cx="757020" cy="11978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タイトル 1">
                <a:extLst>
                  <a:ext uri="{FF2B5EF4-FFF2-40B4-BE49-F238E27FC236}">
                    <a16:creationId xmlns:a16="http://schemas.microsoft.com/office/drawing/2014/main" id="{FF92F535-9B4F-48DB-A937-59754B10CC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92345" y="5242475"/>
                <a:ext cx="757020" cy="119780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60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61" name="タイトル 1">
                <a:extLst>
                  <a:ext uri="{FF2B5EF4-FFF2-40B4-BE49-F238E27FC236}">
                    <a16:creationId xmlns:a16="http://schemas.microsoft.com/office/drawing/2014/main" id="{FF92F535-9B4F-48DB-A937-59754B10C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345" y="5242475"/>
                <a:ext cx="757020" cy="11978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左中かっこ 2">
            <a:extLst>
              <a:ext uri="{FF2B5EF4-FFF2-40B4-BE49-F238E27FC236}">
                <a16:creationId xmlns:a16="http://schemas.microsoft.com/office/drawing/2014/main" id="{DF18A084-8791-48F8-9D72-F4F8C134754D}"/>
              </a:ext>
            </a:extLst>
          </p:cNvPr>
          <p:cNvSpPr/>
          <p:nvPr/>
        </p:nvSpPr>
        <p:spPr>
          <a:xfrm>
            <a:off x="1153885" y="1393371"/>
            <a:ext cx="326090" cy="3787830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1DF795C7-FC02-48C1-A0C7-7F5575E795EE}"/>
              </a:ext>
            </a:extLst>
          </p:cNvPr>
          <p:cNvSpPr txBox="1">
            <a:spLocks/>
          </p:cNvSpPr>
          <p:nvPr/>
        </p:nvSpPr>
        <p:spPr>
          <a:xfrm>
            <a:off x="432768" y="2899138"/>
            <a:ext cx="750890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E31325-DE68-4BCF-B1EC-DBF714F36AD5}"/>
              </a:ext>
            </a:extLst>
          </p:cNvPr>
          <p:cNvSpPr/>
          <p:nvPr/>
        </p:nvSpPr>
        <p:spPr>
          <a:xfrm>
            <a:off x="1738132" y="1457138"/>
            <a:ext cx="3051260" cy="73078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62E71CA-5DD5-42E7-A5BF-AA22C08D8029}"/>
              </a:ext>
            </a:extLst>
          </p:cNvPr>
          <p:cNvSpPr/>
          <p:nvPr/>
        </p:nvSpPr>
        <p:spPr>
          <a:xfrm>
            <a:off x="6867264" y="2209141"/>
            <a:ext cx="3051260" cy="73078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1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29" grpId="0"/>
      <p:bldP spid="43" grpId="0"/>
      <p:bldP spid="47" grpId="0" animBg="1"/>
      <p:bldP spid="60" grpId="0"/>
      <p:bldP spid="61" grpId="0"/>
      <p:bldP spid="3" grpId="0" animBg="1"/>
      <p:bldP spid="62" grpId="0"/>
      <p:bldP spid="5" grpId="0" animBg="1"/>
      <p:bldP spid="66" grpId="0" animBg="1"/>
      <p:bldP spid="6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けいさん　　　　　　　　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91521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7" name="タイトル 1">
                <a:extLst>
                  <a:ext uri="{FF2B5EF4-FFF2-40B4-BE49-F238E27FC236}">
                    <a16:creationId xmlns:a16="http://schemas.microsoft.com/office/drawing/2014/main" id="{4DFF1615-80E7-44FF-84A1-135B96F3E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21" y="1881923"/>
                <a:ext cx="685728" cy="1229960"/>
              </a:xfrm>
              <a:prstGeom prst="rect">
                <a:avLst/>
              </a:prstGeom>
              <a:blipFill>
                <a:blip r:embed="rId3"/>
                <a:stretch>
                  <a:fillRect t="-7463" r="-24779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33562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8" name="タイトル 1">
                <a:extLst>
                  <a:ext uri="{FF2B5EF4-FFF2-40B4-BE49-F238E27FC236}">
                    <a16:creationId xmlns:a16="http://schemas.microsoft.com/office/drawing/2014/main" id="{1BA44018-52F7-41A5-A2E5-78F23C36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562" y="1881923"/>
                <a:ext cx="685728" cy="1229960"/>
              </a:xfrm>
              <a:prstGeom prst="rect">
                <a:avLst/>
              </a:prstGeom>
              <a:blipFill>
                <a:blip r:embed="rId4"/>
                <a:stretch>
                  <a:fillRect t="-7463" r="-25000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タイトル 1">
            <a:extLst>
              <a:ext uri="{FF2B5EF4-FFF2-40B4-BE49-F238E27FC236}">
                <a16:creationId xmlns:a16="http://schemas.microsoft.com/office/drawing/2014/main" id="{FF72AE3D-E1CB-409E-B0E0-B1E01A96C4B5}"/>
              </a:ext>
            </a:extLst>
          </p:cNvPr>
          <p:cNvSpPr txBox="1">
            <a:spLocks/>
          </p:cNvSpPr>
          <p:nvPr/>
        </p:nvSpPr>
        <p:spPr>
          <a:xfrm>
            <a:off x="2067576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+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20B657-10F8-43CE-A782-F866D54FEF45}"/>
              </a:ext>
            </a:extLst>
          </p:cNvPr>
          <p:cNvSpPr txBox="1">
            <a:spLocks/>
          </p:cNvSpPr>
          <p:nvPr/>
        </p:nvSpPr>
        <p:spPr>
          <a:xfrm>
            <a:off x="3828021" y="2077281"/>
            <a:ext cx="1609221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18503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51" name="タイトル 1">
                <a:extLst>
                  <a:ext uri="{FF2B5EF4-FFF2-40B4-BE49-F238E27FC236}">
                    <a16:creationId xmlns:a16="http://schemas.microsoft.com/office/drawing/2014/main" id="{3BA28A41-F507-4F99-BA81-E92797C9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503" y="1881923"/>
                <a:ext cx="685728" cy="1229960"/>
              </a:xfrm>
              <a:prstGeom prst="rect">
                <a:avLst/>
              </a:prstGeom>
              <a:blipFill>
                <a:blip r:embed="rId5"/>
                <a:stretch>
                  <a:fillRect t="-7960" r="-24779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タイトル 1">
            <a:extLst>
              <a:ext uri="{FF2B5EF4-FFF2-40B4-BE49-F238E27FC236}">
                <a16:creationId xmlns:a16="http://schemas.microsoft.com/office/drawing/2014/main" id="{F3D7E383-C969-4677-920F-A1DAA43864B4}"/>
              </a:ext>
            </a:extLst>
          </p:cNvPr>
          <p:cNvSpPr txBox="1">
            <a:spLocks/>
          </p:cNvSpPr>
          <p:nvPr/>
        </p:nvSpPr>
        <p:spPr>
          <a:xfrm>
            <a:off x="208278" y="2212919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02AEF53C-C165-4818-8BA1-B6D8DF5AC9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79242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７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02AEF53C-C165-4818-8BA1-B6D8DF5AC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242" y="1881923"/>
                <a:ext cx="685728" cy="1229960"/>
              </a:xfrm>
              <a:prstGeom prst="rect">
                <a:avLst/>
              </a:prstGeom>
              <a:blipFill>
                <a:blip r:embed="rId6"/>
                <a:stretch>
                  <a:fillRect t="-7463" r="-25000" b="-164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タイトル 1">
                <a:extLst>
                  <a:ext uri="{FF2B5EF4-FFF2-40B4-BE49-F238E27FC236}">
                    <a16:creationId xmlns:a16="http://schemas.microsoft.com/office/drawing/2014/main" id="{D2202693-81E6-4229-9589-E3F668A505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21283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7" name="タイトル 1">
                <a:extLst>
                  <a:ext uri="{FF2B5EF4-FFF2-40B4-BE49-F238E27FC236}">
                    <a16:creationId xmlns:a16="http://schemas.microsoft.com/office/drawing/2014/main" id="{D2202693-81E6-4229-9589-E3F668A50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1283" y="1881923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7960" r="-25000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DB7CC1A0-C360-4999-B030-CE89D7D031DE}"/>
              </a:ext>
            </a:extLst>
          </p:cNvPr>
          <p:cNvSpPr txBox="1">
            <a:spLocks/>
          </p:cNvSpPr>
          <p:nvPr/>
        </p:nvSpPr>
        <p:spPr>
          <a:xfrm>
            <a:off x="7955297" y="2036516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+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61D41856-5DF3-4DBF-AC0A-8FE0C7276DFE}"/>
              </a:ext>
            </a:extLst>
          </p:cNvPr>
          <p:cNvSpPr txBox="1">
            <a:spLocks/>
          </p:cNvSpPr>
          <p:nvPr/>
        </p:nvSpPr>
        <p:spPr>
          <a:xfrm>
            <a:off x="9715742" y="2077281"/>
            <a:ext cx="1609221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9C10A07F-E28F-45F9-A8D2-213E13336B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906224" y="1881923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9C10A07F-E28F-45F9-A8D2-213E13336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6224" y="1881923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7463" r="-24779" b="-169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タイトル 1">
            <a:extLst>
              <a:ext uri="{FF2B5EF4-FFF2-40B4-BE49-F238E27FC236}">
                <a16:creationId xmlns:a16="http://schemas.microsoft.com/office/drawing/2014/main" id="{71B46A89-A36A-4A65-84B0-60A55A70FF44}"/>
              </a:ext>
            </a:extLst>
          </p:cNvPr>
          <p:cNvSpPr txBox="1">
            <a:spLocks/>
          </p:cNvSpPr>
          <p:nvPr/>
        </p:nvSpPr>
        <p:spPr>
          <a:xfrm>
            <a:off x="6095999" y="2212919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0" name="吹き出し: 折線 19">
            <a:extLst>
              <a:ext uri="{FF2B5EF4-FFF2-40B4-BE49-F238E27FC236}">
                <a16:creationId xmlns:a16="http://schemas.microsoft.com/office/drawing/2014/main" id="{303DB198-F9FB-4701-AE9C-D15D2B8AFCA2}"/>
              </a:ext>
            </a:extLst>
          </p:cNvPr>
          <p:cNvSpPr/>
          <p:nvPr/>
        </p:nvSpPr>
        <p:spPr>
          <a:xfrm rot="5400000">
            <a:off x="2043325" y="2561005"/>
            <a:ext cx="2309533" cy="4963541"/>
          </a:xfrm>
          <a:prstGeom prst="borderCallout2">
            <a:avLst>
              <a:gd name="adj1" fmla="val 50127"/>
              <a:gd name="adj2" fmla="val 38"/>
              <a:gd name="adj3" fmla="val 50052"/>
              <a:gd name="adj4" fmla="val -1675"/>
              <a:gd name="adj5" fmla="val 50085"/>
              <a:gd name="adj6" fmla="val -18783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タイトル 1">
                <a:extLst>
                  <a:ext uri="{FF2B5EF4-FFF2-40B4-BE49-F238E27FC236}">
                    <a16:creationId xmlns:a16="http://schemas.microsoft.com/office/drawing/2014/main" id="{1893B611-1B7B-4F8C-AF0F-203FBFCAF4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6149" y="3960070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９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9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60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6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2" name="タイトル 1">
                <a:extLst>
                  <a:ext uri="{FF2B5EF4-FFF2-40B4-BE49-F238E27FC236}">
                    <a16:creationId xmlns:a16="http://schemas.microsoft.com/office/drawing/2014/main" id="{1893B611-1B7B-4F8C-AF0F-203FBFCAF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49" y="3960070"/>
                <a:ext cx="1171138" cy="19631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タイトル 1">
            <a:extLst>
              <a:ext uri="{FF2B5EF4-FFF2-40B4-BE49-F238E27FC236}">
                <a16:creationId xmlns:a16="http://schemas.microsoft.com/office/drawing/2014/main" id="{C1E1643D-21AA-4B97-AD21-F580FB31B727}"/>
              </a:ext>
            </a:extLst>
          </p:cNvPr>
          <p:cNvSpPr txBox="1">
            <a:spLocks/>
          </p:cNvSpPr>
          <p:nvPr/>
        </p:nvSpPr>
        <p:spPr>
          <a:xfrm>
            <a:off x="1634797" y="4727698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→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21BF63AE-9F18-4861-BD02-6A63D9FC84A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29497" y="3746118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13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7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72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6" name="タイトル 1">
                <a:extLst>
                  <a:ext uri="{FF2B5EF4-FFF2-40B4-BE49-F238E27FC236}">
                    <a16:creationId xmlns:a16="http://schemas.microsoft.com/office/drawing/2014/main" id="{21BF63AE-9F18-4861-BD02-6A63D9FC8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497" y="3746118"/>
                <a:ext cx="1171138" cy="19631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タイトル 1">
            <a:extLst>
              <a:ext uri="{FF2B5EF4-FFF2-40B4-BE49-F238E27FC236}">
                <a16:creationId xmlns:a16="http://schemas.microsoft.com/office/drawing/2014/main" id="{F51630EE-8209-4566-83F1-9DD9B8101722}"/>
              </a:ext>
            </a:extLst>
          </p:cNvPr>
          <p:cNvSpPr txBox="1">
            <a:spLocks/>
          </p:cNvSpPr>
          <p:nvPr/>
        </p:nvSpPr>
        <p:spPr>
          <a:xfrm>
            <a:off x="3603796" y="4727697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タイトル 1">
                <a:extLst>
                  <a:ext uri="{FF2B5EF4-FFF2-40B4-BE49-F238E27FC236}">
                    <a16:creationId xmlns:a16="http://schemas.microsoft.com/office/drawing/2014/main" id="{A0BC71A6-F51E-48A5-AE99-50FD300EEDD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58894" y="3746118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13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7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72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9" name="タイトル 1">
                <a:extLst>
                  <a:ext uri="{FF2B5EF4-FFF2-40B4-BE49-F238E27FC236}">
                    <a16:creationId xmlns:a16="http://schemas.microsoft.com/office/drawing/2014/main" id="{A0BC71A6-F51E-48A5-AE99-50FD300EE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894" y="3746118"/>
                <a:ext cx="1171138" cy="19631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C9BAEEBB-7BCC-4E21-A636-15A961FC4E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12542" y="4090054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１０</m:t>
                        </m:r>
                      </m:num>
                      <m:den>
                        <m:r>
                          <a:rPr lang="ja-JP" altLang="en-US" sz="4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C9BAEEBB-7BCC-4E21-A636-15A961FC4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542" y="4090054"/>
                <a:ext cx="1171138" cy="1963160"/>
              </a:xfrm>
              <a:prstGeom prst="rect">
                <a:avLst/>
              </a:prstGeom>
              <a:blipFill>
                <a:blip r:embed="rId12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1EC3C58F-155D-4EB5-8C69-D1930F97C1D8}"/>
              </a:ext>
            </a:extLst>
          </p:cNvPr>
          <p:cNvSpPr txBox="1">
            <a:spLocks/>
          </p:cNvSpPr>
          <p:nvPr/>
        </p:nvSpPr>
        <p:spPr>
          <a:xfrm>
            <a:off x="8052690" y="4800532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→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タイトル 1">
                <a:extLst>
                  <a:ext uri="{FF2B5EF4-FFF2-40B4-BE49-F238E27FC236}">
                    <a16:creationId xmlns:a16="http://schemas.microsoft.com/office/drawing/2014/main" id="{270D1ED1-A8F5-4541-B633-F9189B8412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42590" y="3818952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13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7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72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1" name="タイトル 1">
                <a:extLst>
                  <a:ext uri="{FF2B5EF4-FFF2-40B4-BE49-F238E27FC236}">
                    <a16:creationId xmlns:a16="http://schemas.microsoft.com/office/drawing/2014/main" id="{270D1ED1-A8F5-4541-B633-F9189B841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590" y="3818952"/>
                <a:ext cx="1171138" cy="19631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タイトル 1">
            <a:extLst>
              <a:ext uri="{FF2B5EF4-FFF2-40B4-BE49-F238E27FC236}">
                <a16:creationId xmlns:a16="http://schemas.microsoft.com/office/drawing/2014/main" id="{AFAFB8C7-8134-4FEB-893C-49487E82EF7A}"/>
              </a:ext>
            </a:extLst>
          </p:cNvPr>
          <p:cNvSpPr txBox="1">
            <a:spLocks/>
          </p:cNvSpPr>
          <p:nvPr/>
        </p:nvSpPr>
        <p:spPr>
          <a:xfrm>
            <a:off x="9716889" y="4800531"/>
            <a:ext cx="101162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1C54865E-5618-478E-94D7-0B0BBBF9F70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71987" y="3818952"/>
                <a:ext cx="1171138" cy="19631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54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８</m:t>
                        </m:r>
                      </m:den>
                    </m:f>
                  </m:oMath>
                </a14:m>
                <a:r>
                  <a:rPr lang="ja-JP" altLang="en-US" sz="13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7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72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3" name="タイトル 1">
                <a:extLst>
                  <a:ext uri="{FF2B5EF4-FFF2-40B4-BE49-F238E27FC236}">
                    <a16:creationId xmlns:a16="http://schemas.microsoft.com/office/drawing/2014/main" id="{1C54865E-5618-478E-94D7-0B0BBBF9F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987" y="3818952"/>
                <a:ext cx="1171138" cy="19631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吹き出し: 折線 43">
            <a:extLst>
              <a:ext uri="{FF2B5EF4-FFF2-40B4-BE49-F238E27FC236}">
                <a16:creationId xmlns:a16="http://schemas.microsoft.com/office/drawing/2014/main" id="{F711BAF6-B3FF-4F43-9688-64041052AD9C}"/>
              </a:ext>
            </a:extLst>
          </p:cNvPr>
          <p:cNvSpPr/>
          <p:nvPr/>
        </p:nvSpPr>
        <p:spPr>
          <a:xfrm rot="5400000">
            <a:off x="7928813" y="2561005"/>
            <a:ext cx="2309533" cy="4963541"/>
          </a:xfrm>
          <a:prstGeom prst="borderCallout2">
            <a:avLst>
              <a:gd name="adj1" fmla="val 50127"/>
              <a:gd name="adj2" fmla="val 38"/>
              <a:gd name="adj3" fmla="val 50231"/>
              <a:gd name="adj4" fmla="val -522"/>
              <a:gd name="adj5" fmla="val 50264"/>
              <a:gd name="adj6" fmla="val -19552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DEC7A439-5C4E-41D2-AB00-A61EFEC08A45}"/>
              </a:ext>
            </a:extLst>
          </p:cNvPr>
          <p:cNvSpPr txBox="1">
            <a:spLocks/>
          </p:cNvSpPr>
          <p:nvPr/>
        </p:nvSpPr>
        <p:spPr>
          <a:xfrm>
            <a:off x="3273005" y="5231239"/>
            <a:ext cx="1171138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sz="3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0FA74235-2183-4068-BEE7-BE6738B58BA4}"/>
              </a:ext>
            </a:extLst>
          </p:cNvPr>
          <p:cNvSpPr txBox="1">
            <a:spLocks/>
          </p:cNvSpPr>
          <p:nvPr/>
        </p:nvSpPr>
        <p:spPr>
          <a:xfrm>
            <a:off x="4356177" y="1986668"/>
            <a:ext cx="1609221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98A9E5A5-CBD5-43AA-9C34-942E80C65D38}"/>
              </a:ext>
            </a:extLst>
          </p:cNvPr>
          <p:cNvSpPr txBox="1">
            <a:spLocks/>
          </p:cNvSpPr>
          <p:nvPr/>
        </p:nvSpPr>
        <p:spPr>
          <a:xfrm>
            <a:off x="9528159" y="5231239"/>
            <a:ext cx="1171138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=</a:t>
            </a:r>
            <a:r>
              <a:rPr lang="ja-JP" altLang="en-US" sz="3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9CF67C84-7FC8-485A-9275-737D4890809C}"/>
              </a:ext>
            </a:extLst>
          </p:cNvPr>
          <p:cNvSpPr txBox="1">
            <a:spLocks/>
          </p:cNvSpPr>
          <p:nvPr/>
        </p:nvSpPr>
        <p:spPr>
          <a:xfrm>
            <a:off x="10254005" y="1986668"/>
            <a:ext cx="1609221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</p:spTree>
    <p:extLst>
      <p:ext uri="{BB962C8B-B14F-4D97-AF65-F5344CB8AC3E}">
        <p14:creationId xmlns:p14="http://schemas.microsoft.com/office/powerpoint/2010/main" val="3537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0" grpId="0"/>
      <p:bldP spid="22" grpId="0"/>
      <p:bldP spid="26" grpId="0"/>
      <p:bldP spid="29" grpId="0"/>
      <p:bldP spid="31" grpId="0"/>
      <p:bldP spid="41" grpId="0"/>
      <p:bldP spid="43" grpId="0"/>
      <p:bldP spid="46" grpId="0"/>
      <p:bldP spid="52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CBC4193-F8A2-40EE-9DE3-DE38D9298F43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50441"/>
          <a:stretch/>
        </p:blipFill>
        <p:spPr>
          <a:xfrm>
            <a:off x="527085" y="2971810"/>
            <a:ext cx="4320000" cy="1157052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>
            <a:off x="4847085" y="1984452"/>
            <a:ext cx="0" cy="1913779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6015792" y="4330264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22324"/>
              <a:gd name="adj6" fmla="val -35005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79446" y="4885373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446" y="4885373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2500" b="-13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9A778CA-BFBE-4C47-B030-35A82BFF82FA}"/>
              </a:ext>
            </a:extLst>
          </p:cNvPr>
          <p:cNvSpPr txBox="1"/>
          <p:nvPr/>
        </p:nvSpPr>
        <p:spPr>
          <a:xfrm>
            <a:off x="2423013" y="1996634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B38965-A9D2-4786-BF7C-3BBA3974FFB1}"/>
              </a:ext>
            </a:extLst>
          </p:cNvPr>
          <p:cNvSpPr txBox="1"/>
          <p:nvPr/>
        </p:nvSpPr>
        <p:spPr>
          <a:xfrm>
            <a:off x="6743013" y="1997102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15662576-C64E-4FD7-9EBF-F68B383F0B41}"/>
              </a:ext>
            </a:extLst>
          </p:cNvPr>
          <p:cNvSpPr txBox="1">
            <a:spLocks/>
          </p:cNvSpPr>
          <p:nvPr/>
        </p:nvSpPr>
        <p:spPr>
          <a:xfrm>
            <a:off x="6528858" y="5974978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3583236-DAC1-4492-8FD3-41ED689F22A2}"/>
              </a:ext>
            </a:extLst>
          </p:cNvPr>
          <p:cNvSpPr txBox="1">
            <a:spLocks/>
          </p:cNvSpPr>
          <p:nvPr/>
        </p:nvSpPr>
        <p:spPr>
          <a:xfrm>
            <a:off x="7357682" y="5728139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7483702" y="4295395"/>
            <a:ext cx="2289670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ぶんのいちめ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51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>
            <a:off x="3429922" y="2003641"/>
            <a:ext cx="0" cy="197850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5219455" y="4203680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13064"/>
              <a:gd name="adj6" fmla="val -4484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36609" y="4712667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609" y="4712667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3750" b="-13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図 9">
            <a:extLst>
              <a:ext uri="{FF2B5EF4-FFF2-40B4-BE49-F238E27FC236}">
                <a16:creationId xmlns:a16="http://schemas.microsoft.com/office/drawing/2014/main" id="{66FD03DA-0ED8-4279-B9DB-0D5E7E6E61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" r="66456"/>
          <a:stretch/>
        </p:blipFill>
        <p:spPr>
          <a:xfrm>
            <a:off x="523648" y="3067791"/>
            <a:ext cx="2880000" cy="1155696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6280210" y="1993130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7A9BB2-051F-4BDC-885C-9C6DCD7B7CCA}"/>
              </a:ext>
            </a:extLst>
          </p:cNvPr>
          <p:cNvSpPr txBox="1"/>
          <p:nvPr/>
        </p:nvSpPr>
        <p:spPr>
          <a:xfrm>
            <a:off x="1714432" y="2029340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9B38627-DAF2-44C8-ADD7-B25E5B5E643E}"/>
              </a:ext>
            </a:extLst>
          </p:cNvPr>
          <p:cNvSpPr txBox="1"/>
          <p:nvPr/>
        </p:nvSpPr>
        <p:spPr>
          <a:xfrm>
            <a:off x="4590994" y="1996634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4860D5-84B2-4608-B8E4-F140307B9827}"/>
              </a:ext>
            </a:extLst>
          </p:cNvPr>
          <p:cNvSpPr txBox="1"/>
          <p:nvPr/>
        </p:nvSpPr>
        <p:spPr>
          <a:xfrm>
            <a:off x="7455428" y="1996634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CBAA552D-ECAD-4FD8-A298-17992A9B1DC4}"/>
              </a:ext>
            </a:extLst>
          </p:cNvPr>
          <p:cNvSpPr txBox="1">
            <a:spLocks/>
          </p:cNvSpPr>
          <p:nvPr/>
        </p:nvSpPr>
        <p:spPr>
          <a:xfrm>
            <a:off x="5683745" y="5868587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BA29F7A-C620-49C8-BA57-304C36CCB0EA}"/>
              </a:ext>
            </a:extLst>
          </p:cNvPr>
          <p:cNvSpPr txBox="1">
            <a:spLocks/>
          </p:cNvSpPr>
          <p:nvPr/>
        </p:nvSpPr>
        <p:spPr>
          <a:xfrm>
            <a:off x="6514845" y="5601555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EEE4370E-AF47-4E0E-A439-5C8B97D4A615}"/>
              </a:ext>
            </a:extLst>
          </p:cNvPr>
          <p:cNvSpPr txBox="1">
            <a:spLocks/>
          </p:cNvSpPr>
          <p:nvPr/>
        </p:nvSpPr>
        <p:spPr>
          <a:xfrm>
            <a:off x="6513490" y="4113637"/>
            <a:ext cx="193733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さんぶんのいちめ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2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1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5219455" y="4203680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13064"/>
              <a:gd name="adj6" fmla="val -4484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36609" y="4721543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609" y="4721543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6203" b="-1379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図 9">
            <a:extLst>
              <a:ext uri="{FF2B5EF4-FFF2-40B4-BE49-F238E27FC236}">
                <a16:creationId xmlns:a16="http://schemas.microsoft.com/office/drawing/2014/main" id="{66FD03DA-0ED8-4279-B9DB-0D5E7E6E61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" r="34553"/>
          <a:stretch/>
        </p:blipFill>
        <p:spPr>
          <a:xfrm>
            <a:off x="523647" y="3067791"/>
            <a:ext cx="5756553" cy="1155696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3423242" y="1997315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7A9BB2-051F-4BDC-885C-9C6DCD7B7CCA}"/>
              </a:ext>
            </a:extLst>
          </p:cNvPr>
          <p:cNvSpPr txBox="1"/>
          <p:nvPr/>
        </p:nvSpPr>
        <p:spPr>
          <a:xfrm>
            <a:off x="1714432" y="2029340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9B38627-DAF2-44C8-ADD7-B25E5B5E643E}"/>
              </a:ext>
            </a:extLst>
          </p:cNvPr>
          <p:cNvSpPr txBox="1"/>
          <p:nvPr/>
        </p:nvSpPr>
        <p:spPr>
          <a:xfrm>
            <a:off x="4590994" y="1996634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4860D5-84B2-4608-B8E4-F140307B9827}"/>
              </a:ext>
            </a:extLst>
          </p:cNvPr>
          <p:cNvSpPr txBox="1"/>
          <p:nvPr/>
        </p:nvSpPr>
        <p:spPr>
          <a:xfrm>
            <a:off x="7455428" y="1996634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CBAA552D-ECAD-4FD8-A298-17992A9B1DC4}"/>
              </a:ext>
            </a:extLst>
          </p:cNvPr>
          <p:cNvSpPr txBox="1">
            <a:spLocks/>
          </p:cNvSpPr>
          <p:nvPr/>
        </p:nvSpPr>
        <p:spPr>
          <a:xfrm>
            <a:off x="5683745" y="5868587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BA29F7A-C620-49C8-BA57-304C36CCB0EA}"/>
              </a:ext>
            </a:extLst>
          </p:cNvPr>
          <p:cNvSpPr txBox="1">
            <a:spLocks/>
          </p:cNvSpPr>
          <p:nvPr/>
        </p:nvSpPr>
        <p:spPr>
          <a:xfrm>
            <a:off x="6514845" y="5601555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7C648BC-20E2-449E-B52D-490E56B19E67}"/>
              </a:ext>
            </a:extLst>
          </p:cNvPr>
          <p:cNvCxnSpPr>
            <a:cxnSpLocks/>
          </p:cNvCxnSpPr>
          <p:nvPr/>
        </p:nvCxnSpPr>
        <p:spPr>
          <a:xfrm>
            <a:off x="6280210" y="2003641"/>
            <a:ext cx="0" cy="197850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>
            <a:extLst>
              <a:ext uri="{FF2B5EF4-FFF2-40B4-BE49-F238E27FC236}">
                <a16:creationId xmlns:a16="http://schemas.microsoft.com/office/drawing/2014/main" id="{CD0F3050-0FE2-40E2-8AF4-080A9617FD3A}"/>
              </a:ext>
            </a:extLst>
          </p:cNvPr>
          <p:cNvSpPr txBox="1">
            <a:spLocks/>
          </p:cNvSpPr>
          <p:nvPr/>
        </p:nvSpPr>
        <p:spPr>
          <a:xfrm>
            <a:off x="6658943" y="4127345"/>
            <a:ext cx="1806631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さんぶんのにめ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938546" y="4352762"/>
            <a:ext cx="831219" cy="6612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0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18" grpId="0"/>
      <p:bldP spid="21" grpId="0"/>
      <p:bldP spid="2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57197660-73D8-4C74-8DF4-5C9F7B900F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7260"/>
          <a:stretch/>
        </p:blipFill>
        <p:spPr>
          <a:xfrm>
            <a:off x="506064" y="3063705"/>
            <a:ext cx="6476393" cy="1166789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4418218" y="4241004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13816"/>
              <a:gd name="adj6" fmla="val -238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2939" y="4776625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939" y="4776625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3671" b="-139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2690649" y="200301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7A9BB2-051F-4BDC-885C-9C6DCD7B7CCA}"/>
              </a:ext>
            </a:extLst>
          </p:cNvPr>
          <p:cNvSpPr txBox="1"/>
          <p:nvPr/>
        </p:nvSpPr>
        <p:spPr>
          <a:xfrm>
            <a:off x="1332642" y="2039167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9B38627-DAF2-44C8-ADD7-B25E5B5E643E}"/>
              </a:ext>
            </a:extLst>
          </p:cNvPr>
          <p:cNvSpPr txBox="1"/>
          <p:nvPr/>
        </p:nvSpPr>
        <p:spPr>
          <a:xfrm>
            <a:off x="3505606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4860D5-84B2-4608-B8E4-F140307B9827}"/>
              </a:ext>
            </a:extLst>
          </p:cNvPr>
          <p:cNvSpPr txBox="1"/>
          <p:nvPr/>
        </p:nvSpPr>
        <p:spPr>
          <a:xfrm>
            <a:off x="5664795" y="2039166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485DF28-1E82-40A5-A0B6-02BC62D5F0BA}"/>
              </a:ext>
            </a:extLst>
          </p:cNvPr>
          <p:cNvCxnSpPr>
            <a:cxnSpLocks/>
          </p:cNvCxnSpPr>
          <p:nvPr/>
        </p:nvCxnSpPr>
        <p:spPr>
          <a:xfrm>
            <a:off x="4860860" y="201352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57C4B9-963F-4BAA-A415-F13FAFB3F682}"/>
              </a:ext>
            </a:extLst>
          </p:cNvPr>
          <p:cNvSpPr txBox="1"/>
          <p:nvPr/>
        </p:nvSpPr>
        <p:spPr>
          <a:xfrm>
            <a:off x="7822853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A1F21250-8DDB-4144-B98B-D15E6AED2024}"/>
              </a:ext>
            </a:extLst>
          </p:cNvPr>
          <p:cNvSpPr txBox="1">
            <a:spLocks/>
          </p:cNvSpPr>
          <p:nvPr/>
        </p:nvSpPr>
        <p:spPr>
          <a:xfrm>
            <a:off x="5538675" y="5675588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F71EC024-0A0A-45FA-B536-EAFDC311C98F}"/>
              </a:ext>
            </a:extLst>
          </p:cNvPr>
          <p:cNvSpPr txBox="1">
            <a:spLocks/>
          </p:cNvSpPr>
          <p:nvPr/>
        </p:nvSpPr>
        <p:spPr>
          <a:xfrm>
            <a:off x="4674750" y="5920788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62084CC-16C7-4BCD-99DF-CC096CB837A0}"/>
              </a:ext>
            </a:extLst>
          </p:cNvPr>
          <p:cNvCxnSpPr>
            <a:cxnSpLocks/>
          </p:cNvCxnSpPr>
          <p:nvPr/>
        </p:nvCxnSpPr>
        <p:spPr>
          <a:xfrm flipH="1">
            <a:off x="6982458" y="2015617"/>
            <a:ext cx="24306" cy="1975944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593F845C-E45A-47C8-8B5C-59D05A31618D}"/>
              </a:ext>
            </a:extLst>
          </p:cNvPr>
          <p:cNvSpPr txBox="1">
            <a:spLocks/>
          </p:cNvSpPr>
          <p:nvPr/>
        </p:nvSpPr>
        <p:spPr>
          <a:xfrm>
            <a:off x="5818597" y="4187068"/>
            <a:ext cx="226826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よん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ぶんのさんめーとる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6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18" grpId="0"/>
      <p:bldP spid="2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00FEE534-4D80-4879-9826-D8725633B1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14852" y="3052901"/>
            <a:ext cx="8640000" cy="1157052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4418218" y="4241004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13816"/>
              <a:gd name="adj6" fmla="val -238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2939" y="4767747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939" y="4767747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2500" b="-13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2690649" y="200301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7A9BB2-051F-4BDC-885C-9C6DCD7B7CCA}"/>
              </a:ext>
            </a:extLst>
          </p:cNvPr>
          <p:cNvSpPr txBox="1"/>
          <p:nvPr/>
        </p:nvSpPr>
        <p:spPr>
          <a:xfrm>
            <a:off x="1332642" y="2039167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9B38627-DAF2-44C8-ADD7-B25E5B5E643E}"/>
              </a:ext>
            </a:extLst>
          </p:cNvPr>
          <p:cNvSpPr txBox="1"/>
          <p:nvPr/>
        </p:nvSpPr>
        <p:spPr>
          <a:xfrm>
            <a:off x="3505606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4860D5-84B2-4608-B8E4-F140307B9827}"/>
              </a:ext>
            </a:extLst>
          </p:cNvPr>
          <p:cNvSpPr txBox="1"/>
          <p:nvPr/>
        </p:nvSpPr>
        <p:spPr>
          <a:xfrm>
            <a:off x="5664795" y="2039166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485DF28-1E82-40A5-A0B6-02BC62D5F0BA}"/>
              </a:ext>
            </a:extLst>
          </p:cNvPr>
          <p:cNvCxnSpPr>
            <a:cxnSpLocks/>
          </p:cNvCxnSpPr>
          <p:nvPr/>
        </p:nvCxnSpPr>
        <p:spPr>
          <a:xfrm>
            <a:off x="4860860" y="201352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57C4B9-963F-4BAA-A415-F13FAFB3F682}"/>
              </a:ext>
            </a:extLst>
          </p:cNvPr>
          <p:cNvSpPr txBox="1"/>
          <p:nvPr/>
        </p:nvSpPr>
        <p:spPr>
          <a:xfrm>
            <a:off x="7822853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A1F21250-8DDB-4144-B98B-D15E6AED2024}"/>
              </a:ext>
            </a:extLst>
          </p:cNvPr>
          <p:cNvSpPr txBox="1">
            <a:spLocks/>
          </p:cNvSpPr>
          <p:nvPr/>
        </p:nvSpPr>
        <p:spPr>
          <a:xfrm>
            <a:off x="5538675" y="5675588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F71EC024-0A0A-45FA-B536-EAFDC311C98F}"/>
              </a:ext>
            </a:extLst>
          </p:cNvPr>
          <p:cNvSpPr txBox="1">
            <a:spLocks/>
          </p:cNvSpPr>
          <p:nvPr/>
        </p:nvSpPr>
        <p:spPr>
          <a:xfrm>
            <a:off x="4674750" y="5920788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63D70C2-5348-45A1-9C48-47B5F7CAE22F}"/>
              </a:ext>
            </a:extLst>
          </p:cNvPr>
          <p:cNvCxnSpPr>
            <a:cxnSpLocks/>
          </p:cNvCxnSpPr>
          <p:nvPr/>
        </p:nvCxnSpPr>
        <p:spPr>
          <a:xfrm flipH="1">
            <a:off x="9142618" y="1994257"/>
            <a:ext cx="24306" cy="1975944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A42FF47-DC03-4F1B-93B5-8E6FEE676D88}"/>
              </a:ext>
            </a:extLst>
          </p:cNvPr>
          <p:cNvCxnSpPr>
            <a:cxnSpLocks/>
          </p:cNvCxnSpPr>
          <p:nvPr/>
        </p:nvCxnSpPr>
        <p:spPr>
          <a:xfrm>
            <a:off x="7010702" y="2019288"/>
            <a:ext cx="0" cy="63905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タイトル 1">
            <a:extLst>
              <a:ext uri="{FF2B5EF4-FFF2-40B4-BE49-F238E27FC236}">
                <a16:creationId xmlns:a16="http://schemas.microsoft.com/office/drawing/2014/main" id="{29BF5AE8-FC08-4A3A-B47D-8476D314C52E}"/>
              </a:ext>
            </a:extLst>
          </p:cNvPr>
          <p:cNvSpPr txBox="1">
            <a:spLocks/>
          </p:cNvSpPr>
          <p:nvPr/>
        </p:nvSpPr>
        <p:spPr>
          <a:xfrm>
            <a:off x="5761607" y="4178902"/>
            <a:ext cx="232525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よんぶんのよんめ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39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18" grpId="0"/>
      <p:bldP spid="21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687724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なが　　　　　　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ぶんすう　　　　　あらわ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テープの長さを分数で表しましょう。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63B9A3-7A00-43DE-B722-2EEEE8C23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1741275"/>
            <a:ext cx="8640000" cy="1157052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１ｍ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367F4FD6-8065-4C6D-8B29-B5057B1BEF02}"/>
              </a:ext>
            </a:extLst>
          </p:cNvPr>
          <p:cNvSpPr/>
          <p:nvPr/>
        </p:nvSpPr>
        <p:spPr>
          <a:xfrm>
            <a:off x="4418218" y="4241004"/>
            <a:ext cx="4605595" cy="1397876"/>
          </a:xfrm>
          <a:prstGeom prst="borderCallout2">
            <a:avLst>
              <a:gd name="adj1" fmla="val 19502"/>
              <a:gd name="adj2" fmla="val -346"/>
              <a:gd name="adj3" fmla="val 18750"/>
              <a:gd name="adj4" fmla="val -16667"/>
              <a:gd name="adj5" fmla="val -13816"/>
              <a:gd name="adj6" fmla="val -238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2939" y="4767747"/>
                <a:ext cx="1893926" cy="48643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５</m:t>
                        </m:r>
                      </m:num>
                      <m:den>
                        <m:r>
                          <a:rPr lang="ja-JP" altLang="en-US" sz="4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60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ｍ　　 　　　</a:t>
                </a:r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36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939" y="4767747"/>
                <a:ext cx="1893926" cy="486437"/>
              </a:xfrm>
              <a:prstGeom prst="rect">
                <a:avLst/>
              </a:prstGeom>
              <a:blipFill>
                <a:blip r:embed="rId4"/>
                <a:stretch>
                  <a:fillRect t="-92500" b="-13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2690649" y="200301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47A9BB2-051F-4BDC-885C-9C6DCD7B7CCA}"/>
              </a:ext>
            </a:extLst>
          </p:cNvPr>
          <p:cNvSpPr txBox="1"/>
          <p:nvPr/>
        </p:nvSpPr>
        <p:spPr>
          <a:xfrm>
            <a:off x="1332642" y="2039167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9B38627-DAF2-44C8-ADD7-B25E5B5E643E}"/>
              </a:ext>
            </a:extLst>
          </p:cNvPr>
          <p:cNvSpPr txBox="1"/>
          <p:nvPr/>
        </p:nvSpPr>
        <p:spPr>
          <a:xfrm>
            <a:off x="3505606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A4860D5-84B2-4608-B8E4-F140307B9827}"/>
              </a:ext>
            </a:extLst>
          </p:cNvPr>
          <p:cNvSpPr txBox="1"/>
          <p:nvPr/>
        </p:nvSpPr>
        <p:spPr>
          <a:xfrm>
            <a:off x="5664795" y="2039166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485DF28-1E82-40A5-A0B6-02BC62D5F0BA}"/>
              </a:ext>
            </a:extLst>
          </p:cNvPr>
          <p:cNvCxnSpPr>
            <a:cxnSpLocks/>
          </p:cNvCxnSpPr>
          <p:nvPr/>
        </p:nvCxnSpPr>
        <p:spPr>
          <a:xfrm>
            <a:off x="4860860" y="2013522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57C4B9-963F-4BAA-A415-F13FAFB3F682}"/>
              </a:ext>
            </a:extLst>
          </p:cNvPr>
          <p:cNvSpPr txBox="1"/>
          <p:nvPr/>
        </p:nvSpPr>
        <p:spPr>
          <a:xfrm>
            <a:off x="7822853" y="201201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A1F21250-8DDB-4144-B98B-D15E6AED2024}"/>
              </a:ext>
            </a:extLst>
          </p:cNvPr>
          <p:cNvSpPr txBox="1">
            <a:spLocks/>
          </p:cNvSpPr>
          <p:nvPr/>
        </p:nvSpPr>
        <p:spPr>
          <a:xfrm>
            <a:off x="5538675" y="5675588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F71EC024-0A0A-45FA-B536-EAFDC311C98F}"/>
              </a:ext>
            </a:extLst>
          </p:cNvPr>
          <p:cNvSpPr txBox="1">
            <a:spLocks/>
          </p:cNvSpPr>
          <p:nvPr/>
        </p:nvSpPr>
        <p:spPr>
          <a:xfrm>
            <a:off x="4674750" y="5920788"/>
            <a:ext cx="4092529" cy="5875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４等分</a:t>
            </a:r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５つぶん</a:t>
            </a:r>
            <a:endParaRPr lang="ja-JP" altLang="en-US" sz="3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E8DA842C-1168-4913-A99C-1502BA312392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r="2687"/>
          <a:stretch/>
        </p:blipFill>
        <p:spPr>
          <a:xfrm>
            <a:off x="527085" y="3081176"/>
            <a:ext cx="10800000" cy="1155600"/>
          </a:xfrm>
          <a:prstGeom prst="rect">
            <a:avLst/>
          </a:prstGeom>
        </p:spPr>
      </p:pic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63D70C2-5348-45A1-9C48-47B5F7CAE22F}"/>
              </a:ext>
            </a:extLst>
          </p:cNvPr>
          <p:cNvCxnSpPr>
            <a:cxnSpLocks/>
          </p:cNvCxnSpPr>
          <p:nvPr/>
        </p:nvCxnSpPr>
        <p:spPr>
          <a:xfrm flipH="1">
            <a:off x="9142618" y="2012013"/>
            <a:ext cx="24306" cy="1975944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A42FF47-DC03-4F1B-93B5-8E6FEE676D88}"/>
              </a:ext>
            </a:extLst>
          </p:cNvPr>
          <p:cNvCxnSpPr>
            <a:cxnSpLocks/>
          </p:cNvCxnSpPr>
          <p:nvPr/>
        </p:nvCxnSpPr>
        <p:spPr>
          <a:xfrm>
            <a:off x="7010702" y="2019288"/>
            <a:ext cx="0" cy="63905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0E0006C-FA96-4E2E-A01E-65AC7352B964}"/>
              </a:ext>
            </a:extLst>
          </p:cNvPr>
          <p:cNvSpPr txBox="1"/>
          <p:nvPr/>
        </p:nvSpPr>
        <p:spPr>
          <a:xfrm>
            <a:off x="9982932" y="3385583"/>
            <a:ext cx="528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29BF5AE8-FC08-4A3A-B47D-8476D314C52E}"/>
              </a:ext>
            </a:extLst>
          </p:cNvPr>
          <p:cNvSpPr txBox="1">
            <a:spLocks/>
          </p:cNvSpPr>
          <p:nvPr/>
        </p:nvSpPr>
        <p:spPr>
          <a:xfrm>
            <a:off x="5765720" y="4178902"/>
            <a:ext cx="187426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よんぶんのごめ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D37B5C7-F297-43E3-8A08-0E6877D30F3C}"/>
              </a:ext>
            </a:extLst>
          </p:cNvPr>
          <p:cNvSpPr txBox="1">
            <a:spLocks/>
          </p:cNvSpPr>
          <p:nvPr/>
        </p:nvSpPr>
        <p:spPr>
          <a:xfrm>
            <a:off x="10025526" y="1738667"/>
            <a:ext cx="94899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め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ーとる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82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18" grpId="0"/>
      <p:bldP spid="21" grpId="0"/>
      <p:bldP spid="22" grpId="0"/>
      <p:bldP spid="28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351945C-EDFC-4397-9C79-F987EA9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5940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5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分数の計算</a:t>
            </a:r>
            <a:endParaRPr kumimoji="1" lang="ja-JP" altLang="en-US" sz="5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BC9AFE-1016-4FB5-9D21-F3177855387C}"/>
              </a:ext>
            </a:extLst>
          </p:cNvPr>
          <p:cNvSpPr txBox="1">
            <a:spLocks/>
          </p:cNvSpPr>
          <p:nvPr/>
        </p:nvSpPr>
        <p:spPr>
          <a:xfrm>
            <a:off x="299474" y="2421167"/>
            <a:ext cx="11880000" cy="40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 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 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ぶんすう　　　　けいさん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ja-JP" altLang="en-US" sz="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6805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3F7D3D5B-8CD7-46D2-AC99-738D39CFA3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73039"/>
          <a:stretch/>
        </p:blipFill>
        <p:spPr>
          <a:xfrm>
            <a:off x="3363274" y="3146160"/>
            <a:ext cx="2955128" cy="111682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F971F90-2982-4A1B-BB05-365ED4F00F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73039"/>
          <a:stretch/>
        </p:blipFill>
        <p:spPr>
          <a:xfrm>
            <a:off x="474794" y="3146160"/>
            <a:ext cx="2955128" cy="111682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BA04823-D0AA-457D-BCCB-B7E9E8835A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r="26730"/>
          <a:stretch/>
        </p:blipFill>
        <p:spPr>
          <a:xfrm>
            <a:off x="474782" y="1769377"/>
            <a:ext cx="8603414" cy="111682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DC1C360-DEDA-48D2-B87A-5E77A62915F2}"/>
              </a:ext>
            </a:extLst>
          </p:cNvPr>
          <p:cNvSpPr txBox="1">
            <a:spLocks/>
          </p:cNvSpPr>
          <p:nvPr/>
        </p:nvSpPr>
        <p:spPr>
          <a:xfrm>
            <a:off x="474782" y="167911"/>
            <a:ext cx="7031776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ぶんすう　　　　　　けいさん　　 　　　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97E615-51BD-449F-B4F1-E82C136C0E1A}"/>
              </a:ext>
            </a:extLst>
          </p:cNvPr>
          <p:cNvSpPr txBox="1">
            <a:spLocks/>
          </p:cNvSpPr>
          <p:nvPr/>
        </p:nvSpPr>
        <p:spPr>
          <a:xfrm>
            <a:off x="379970" y="295447"/>
            <a:ext cx="11432059" cy="964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分数の計算をしましょう。</a:t>
            </a:r>
            <a:endParaRPr lang="ja-JP" altLang="en-US" sz="5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24A586D-C450-4D43-B8E6-E7AE637E8F0E}"/>
              </a:ext>
            </a:extLst>
          </p:cNvPr>
          <p:cNvCxnSpPr>
            <a:cxnSpLocks/>
          </p:cNvCxnSpPr>
          <p:nvPr/>
        </p:nvCxnSpPr>
        <p:spPr>
          <a:xfrm>
            <a:off x="3429922" y="2003641"/>
            <a:ext cx="0" cy="197850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73848" y="3916532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19" name="タイトル 1">
                <a:extLst>
                  <a:ext uri="{FF2B5EF4-FFF2-40B4-BE49-F238E27FC236}">
                    <a16:creationId xmlns:a16="http://schemas.microsoft.com/office/drawing/2014/main" id="{6C6AB37D-BCE8-42B7-BD77-C2FED047F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848" y="3916532"/>
                <a:ext cx="757020" cy="122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528ADC1-BDE0-40E2-ACA5-D9DAB36562D4}"/>
              </a:ext>
            </a:extLst>
          </p:cNvPr>
          <p:cNvCxnSpPr>
            <a:cxnSpLocks/>
          </p:cNvCxnSpPr>
          <p:nvPr/>
        </p:nvCxnSpPr>
        <p:spPr>
          <a:xfrm>
            <a:off x="6280210" y="1993130"/>
            <a:ext cx="0" cy="66598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タイトル 1">
            <a:extLst>
              <a:ext uri="{FF2B5EF4-FFF2-40B4-BE49-F238E27FC236}">
                <a16:creationId xmlns:a16="http://schemas.microsoft.com/office/drawing/2014/main" id="{CBAA552D-ECAD-4FD8-A298-17992A9B1DC4}"/>
              </a:ext>
            </a:extLst>
          </p:cNvPr>
          <p:cNvSpPr txBox="1">
            <a:spLocks/>
          </p:cNvSpPr>
          <p:nvPr/>
        </p:nvSpPr>
        <p:spPr>
          <a:xfrm>
            <a:off x="646470" y="5105154"/>
            <a:ext cx="2955128" cy="31442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３等分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１つぶん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BA29F7A-C620-49C8-BA57-304C36CCB0EA}"/>
              </a:ext>
            </a:extLst>
          </p:cNvPr>
          <p:cNvSpPr txBox="1">
            <a:spLocks/>
          </p:cNvSpPr>
          <p:nvPr/>
        </p:nvSpPr>
        <p:spPr>
          <a:xfrm>
            <a:off x="1041246" y="4753311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1D948D5-1F8F-46A1-BCFD-8407CFB1E067}"/>
              </a:ext>
            </a:extLst>
          </p:cNvPr>
          <p:cNvSpPr txBox="1">
            <a:spLocks/>
          </p:cNvSpPr>
          <p:nvPr/>
        </p:nvSpPr>
        <p:spPr>
          <a:xfrm>
            <a:off x="7835034" y="501609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70B55A8A-35E8-4F5A-B4D1-3FBC6737138D}"/>
              </a:ext>
            </a:extLst>
          </p:cNvPr>
          <p:cNvSpPr txBox="1">
            <a:spLocks/>
          </p:cNvSpPr>
          <p:nvPr/>
        </p:nvSpPr>
        <p:spPr>
          <a:xfrm>
            <a:off x="9686716" y="5035144"/>
            <a:ext cx="1130516" cy="839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09236" y="483978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54264F73-C706-4673-8F71-8FE637C9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9236" y="4839786"/>
                <a:ext cx="685728" cy="1229960"/>
              </a:xfrm>
              <a:prstGeom prst="rect">
                <a:avLst/>
              </a:prstGeom>
              <a:blipFill>
                <a:blip r:embed="rId5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708D7C82-0466-4567-9E1B-CF04B51F98CF}"/>
              </a:ext>
            </a:extLst>
          </p:cNvPr>
          <p:cNvSpPr txBox="1">
            <a:spLocks/>
          </p:cNvSpPr>
          <p:nvPr/>
        </p:nvSpPr>
        <p:spPr>
          <a:xfrm>
            <a:off x="9930976" y="3826691"/>
            <a:ext cx="1733342" cy="8177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３等分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２つぶん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0FC37500-564D-4EB9-B1C9-B58D953B1B5C}"/>
              </a:ext>
            </a:extLst>
          </p:cNvPr>
          <p:cNvSpPr txBox="1">
            <a:spLocks/>
          </p:cNvSpPr>
          <p:nvPr/>
        </p:nvSpPr>
        <p:spPr>
          <a:xfrm>
            <a:off x="10313983" y="3673313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0EE7E8C1-C4A0-43CE-BBCB-8D8124A5093E}"/>
              </a:ext>
            </a:extLst>
          </p:cNvPr>
          <p:cNvCxnSpPr>
            <a:cxnSpLocks/>
          </p:cNvCxnSpPr>
          <p:nvPr/>
        </p:nvCxnSpPr>
        <p:spPr>
          <a:xfrm>
            <a:off x="6280210" y="1993130"/>
            <a:ext cx="0" cy="197850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14CD9B-F32E-420C-8F03-CDA970789F15}"/>
              </a:ext>
            </a:extLst>
          </p:cNvPr>
          <p:cNvSpPr/>
          <p:nvPr/>
        </p:nvSpPr>
        <p:spPr>
          <a:xfrm>
            <a:off x="531413" y="3347629"/>
            <a:ext cx="5748797" cy="66157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F7F122B8-8BD1-4514-A03F-BDB76809C3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8161" y="3916532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F7F122B8-8BD1-4514-A03F-BDB76809C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161" y="3916532"/>
                <a:ext cx="757020" cy="12299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タイトル 1">
            <a:extLst>
              <a:ext uri="{FF2B5EF4-FFF2-40B4-BE49-F238E27FC236}">
                <a16:creationId xmlns:a16="http://schemas.microsoft.com/office/drawing/2014/main" id="{1F891E6F-247D-4658-AF6A-7C06117ED1D5}"/>
              </a:ext>
            </a:extLst>
          </p:cNvPr>
          <p:cNvSpPr txBox="1">
            <a:spLocks/>
          </p:cNvSpPr>
          <p:nvPr/>
        </p:nvSpPr>
        <p:spPr>
          <a:xfrm>
            <a:off x="3601598" y="5105154"/>
            <a:ext cx="2955128" cy="31442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１を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３等分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</a:t>
            </a:r>
            <a:r>
              <a:rPr lang="ja-JP" altLang="en-US" sz="2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１つぶん</a:t>
            </a:r>
            <a:endParaRPr lang="ja-JP" altLang="en-US" sz="2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EE14A278-7C45-4F84-BE80-705EF8536320}"/>
              </a:ext>
            </a:extLst>
          </p:cNvPr>
          <p:cNvSpPr txBox="1">
            <a:spLocks/>
          </p:cNvSpPr>
          <p:nvPr/>
        </p:nvSpPr>
        <p:spPr>
          <a:xfrm>
            <a:off x="3954609" y="4753311"/>
            <a:ext cx="1043528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とうぶん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　　　　　　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  <a:endParaRPr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B5DA44C2-72E0-40A7-8A11-04DE7C0C17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51015" y="483978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１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39" name="タイトル 1">
                <a:extLst>
                  <a:ext uri="{FF2B5EF4-FFF2-40B4-BE49-F238E27FC236}">
                    <a16:creationId xmlns:a16="http://schemas.microsoft.com/office/drawing/2014/main" id="{B5DA44C2-72E0-40A7-8A11-04DE7C0C1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015" y="4839786"/>
                <a:ext cx="685728" cy="1229960"/>
              </a:xfrm>
              <a:prstGeom prst="rect">
                <a:avLst/>
              </a:prstGeom>
              <a:blipFill>
                <a:blip r:embed="rId7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3EC181D9-D869-449D-B40F-21FE91609C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1477" y="4820736"/>
                <a:ext cx="685728" cy="122996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6000" i="1"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88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54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5400" dirty="0"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40" name="タイトル 1">
                <a:extLst>
                  <a:ext uri="{FF2B5EF4-FFF2-40B4-BE49-F238E27FC236}">
                    <a16:creationId xmlns:a16="http://schemas.microsoft.com/office/drawing/2014/main" id="{3EC181D9-D869-449D-B40F-21FE91609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1477" y="4820736"/>
                <a:ext cx="685728" cy="1229960"/>
              </a:xfrm>
              <a:prstGeom prst="rect">
                <a:avLst/>
              </a:prstGeom>
              <a:blipFill>
                <a:blip r:embed="rId8"/>
                <a:stretch>
                  <a:fillRect t="-7426" r="-24779" b="-163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A052959-03F7-46B5-BA7A-B5613216CDB6}"/>
              </a:ext>
            </a:extLst>
          </p:cNvPr>
          <p:cNvSpPr/>
          <p:nvPr/>
        </p:nvSpPr>
        <p:spPr>
          <a:xfrm>
            <a:off x="6556726" y="3673313"/>
            <a:ext cx="5204675" cy="288924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C282C20F-B6AB-419D-B930-4F6825E1151B}"/>
              </a:ext>
            </a:extLst>
          </p:cNvPr>
          <p:cNvSpPr txBox="1">
            <a:spLocks/>
          </p:cNvSpPr>
          <p:nvPr/>
        </p:nvSpPr>
        <p:spPr>
          <a:xfrm>
            <a:off x="7522253" y="2076582"/>
            <a:ext cx="4806917" cy="486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</a:t>
            </a:r>
            <a:r>
              <a:rPr lang="ja-JP" altLang="en-US" sz="8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 　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</a:t>
            </a: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DF18A084-8791-48F8-9D72-F4F8C134754D}"/>
              </a:ext>
            </a:extLst>
          </p:cNvPr>
          <p:cNvSpPr/>
          <p:nvPr/>
        </p:nvSpPr>
        <p:spPr>
          <a:xfrm rot="16200000">
            <a:off x="3092183" y="2589572"/>
            <a:ext cx="423711" cy="5805428"/>
          </a:xfrm>
          <a:prstGeom prst="leftBrace">
            <a:avLst>
              <a:gd name="adj1" fmla="val 67359"/>
              <a:gd name="adj2" fmla="val 5137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タイトル 1">
                <a:extLst>
                  <a:ext uri="{FF2B5EF4-FFF2-40B4-BE49-F238E27FC236}">
                    <a16:creationId xmlns:a16="http://schemas.microsoft.com/office/drawing/2014/main" id="{F7F122B8-8BD1-4514-A03F-BDB76809C3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11046" y="5579152"/>
                <a:ext cx="757020" cy="122996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ｺﾞｼｯｸE" panose="020B0909000000000000" pitchFamily="49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 　　　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　　　　　　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　　 </a:t>
                </a:r>
                <a:endParaRPr lang="ja-JP" altLang="en-US" sz="2000" dirty="0">
                  <a:solidFill>
                    <a:srgbClr val="FF00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mc:Choice>
        <mc:Fallback xmlns="">
          <p:sp>
            <p:nvSpPr>
              <p:cNvPr id="28" name="タイトル 1">
                <a:extLst>
                  <a:ext uri="{FF2B5EF4-FFF2-40B4-BE49-F238E27FC236}">
                    <a16:creationId xmlns:a16="http://schemas.microsoft.com/office/drawing/2014/main" id="{F7F122B8-8BD1-4514-A03F-BDB76809C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046" y="5579152"/>
                <a:ext cx="757020" cy="12299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21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3" grpId="0"/>
      <p:bldP spid="34" grpId="0"/>
      <p:bldP spid="4" grpId="0" animBg="1"/>
      <p:bldP spid="36" grpId="0"/>
      <p:bldP spid="37" grpId="0"/>
      <p:bldP spid="38" grpId="0"/>
      <p:bldP spid="40" grpId="0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234</Words>
  <Application>Microsoft Office PowerPoint</Application>
  <PresentationFormat>ワイド画面</PresentationFormat>
  <Paragraphs>439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BIZ UDPゴシック</vt:lpstr>
      <vt:lpstr>HGｺﾞｼｯｸE</vt:lpstr>
      <vt:lpstr>ＭＳ ゴシック</vt:lpstr>
      <vt:lpstr>UD デジタル 教科書体 NK-B</vt:lpstr>
      <vt:lpstr>游ゴシック</vt:lpstr>
      <vt:lpstr>游ゴシック Light</vt:lpstr>
      <vt:lpstr>Arial</vt:lpstr>
      <vt:lpstr>Cambria Math</vt:lpstr>
      <vt:lpstr>Office テーマ</vt:lpstr>
      <vt:lpstr>分数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分数の計算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１より大きい分数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佳慎</dc:creator>
  <cp:lastModifiedBy>Windows ユーザー</cp:lastModifiedBy>
  <cp:revision>200</cp:revision>
  <cp:lastPrinted>2021-01-15T07:15:31Z</cp:lastPrinted>
  <dcterms:created xsi:type="dcterms:W3CDTF">2020-08-30T15:12:17Z</dcterms:created>
  <dcterms:modified xsi:type="dcterms:W3CDTF">2021-01-15T08:30:31Z</dcterms:modified>
</cp:coreProperties>
</file>