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60" r:id="rId3"/>
    <p:sldId id="268" r:id="rId4"/>
    <p:sldId id="269" r:id="rId5"/>
    <p:sldId id="270" r:id="rId6"/>
    <p:sldId id="267" r:id="rId7"/>
    <p:sldId id="278" r:id="rId8"/>
    <p:sldId id="271" r:id="rId9"/>
    <p:sldId id="273" r:id="rId10"/>
    <p:sldId id="272" r:id="rId11"/>
    <p:sldId id="274" r:id="rId12"/>
    <p:sldId id="275" r:id="rId13"/>
    <p:sldId id="285" r:id="rId14"/>
    <p:sldId id="279" r:id="rId15"/>
    <p:sldId id="280" r:id="rId16"/>
    <p:sldId id="281" r:id="rId17"/>
    <p:sldId id="261" r:id="rId18"/>
    <p:sldId id="282" r:id="rId19"/>
    <p:sldId id="283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5" autoAdjust="0"/>
    <p:restoredTop sz="67024" autoAdjust="0"/>
  </p:normalViewPr>
  <p:slideViewPr>
    <p:cSldViewPr snapToGrid="0">
      <p:cViewPr varScale="1">
        <p:scale>
          <a:sx n="49" d="100"/>
          <a:sy n="49" d="100"/>
        </p:scale>
        <p:origin x="6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1A91A-B0CF-41F9-B9D9-DE8B3EB009B9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040B5-D986-4F2D-854C-142B352290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214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挨拶をして</a:t>
            </a:r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みよう。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3536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何をしているところですか。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卒業式で、校長先生から証書をいただいているね。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後ろに座っているお友達も、静かに座っているね。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435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何をしているところですか。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そう、遠足だね。みんなでたくさん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歩いたあとの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お弁当は、おいしいよね。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812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何をしているところですか。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そう、これは、お引越しだよ。みんなはお引越ししたことあるかな。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89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選んでね。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4885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上と下、どちら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の道に行くと、お母さんに会えますか。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うん、上の道だね。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942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上と下、どちら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の道が安全ですか。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そうそう、上の道だね。下の道は、熊に襲われちゃうよ。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857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お菓子があるのは、どちらの道ですか。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下から上に上がる道だね。お菓子を食べることができたかな。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803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左と右、どちら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の道に行くと、お家につきますか。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そう、左側の道だね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。右に行くと、公園だね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908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左と右、どちら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の道に行くと、カエルがいますか。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うん、右側の道だね。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349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雪まつりの会場へは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、左と右、どちら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の道を行けばよいですか。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そう、左側の道だよ。ちなみに、右側に行くと</a:t>
            </a:r>
            <a:r>
              <a:rPr lang="ja-JP" altLang="en-US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、札幌時計台に</a:t>
            </a:r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行けるよ。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4369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朝にする挨拶は何ですか。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そう、「おはようございます。」だね。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418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ご飯を食べる前にする挨拶は何ですか。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「いただきます。」だね。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8821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相手に感謝の気持ちを伝えるときにする挨拶は何ですか。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うん、「ありがとうございます。」だね。みんなはしっかり言えているかな。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2897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相手に悪いことをしたときにする挨拶は何ですか。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「ごめんなさい。」だよ。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322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寝る前にする挨拶は何ですか。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「おやすみなさい。」だね。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413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何をしているのかな。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D56A31-CED6-4DDD-8007-3353167BFEC2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50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何をしているところですか。</a:t>
            </a:r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kumimoji="1"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kumimoji="1"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お正月に、神社で初詣をしているね。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0198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何をしているところですか。</a:t>
            </a:r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endParaRPr lang="en-US" altLang="ja-JP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just"/>
            <a:r>
              <a:rPr lang="ja-JP" altLang="en-US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誕生日のお祝いをしているね。真ん中にいる女の子の誕生日だね。どんなプレゼントかな。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1040B5-D986-4F2D-854C-142B3522902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28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253954-02B2-48F1-B645-9D106D51DB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C27C81A-AD95-4CAA-8CFC-3A577F1C2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958683-73B1-45BD-B212-BF0624194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6D4BF8B-4E6C-47F8-A3ED-C3C71E91B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BCE00-BD67-4CCB-9794-0D9DDA90B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4444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4F2525-0FB1-4FE6-A68F-CDC2AD479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4F231A-74C7-4632-91AE-D6C50F1BD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B978E3-8B30-4739-A56A-28BC6BF1C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DDDE611-17D3-4474-B8CF-38CDF893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CFB17D5-AD9E-4F1D-AEF0-646F6163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9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75AD982-7C5E-4589-A0DA-6EB939599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EE00C9-2863-4668-8F04-445BEF7BD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566C463-622A-4C7D-94D8-5E85B7EC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E97D7E7-4E15-47B1-A84A-AEEE6F36A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C4CC72-8624-4869-9948-312649715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95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0311E-6447-4C1A-AD4C-3D2D1F779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99FEF40-7260-44A6-9AE0-55F04D89F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B41582-3E6E-40CB-8992-BB73B6582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BB0812-02F1-4B2D-9A3B-736B48C43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94FC27-79FF-4456-B7BD-50E3BBA0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6994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2C72D0-C69C-45CF-8ADA-A95F21A8D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6FB8418-1083-4D3A-9BE6-FA981F23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602418C-7F14-45C0-BB09-EDD069A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14664AB-2BA6-4491-AA81-34E82DF3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633763-9E98-496C-A9F2-A73733CAB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7539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9BED4F-EE9B-4CF8-8246-FE8D3972D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C61A5A-8101-45FA-9D96-90014FB4D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0904BA8-AF74-4703-BA89-5AB27A8C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E036032-13DA-43DE-BDAA-31B91CAA0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5B04C47-BA75-4BE0-881E-F8EF374FA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D5D2795-A526-4F7C-9CB6-D38A114F0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921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14DF32-0332-41B5-B600-20D02C5A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626AD2-9B1E-4522-BBC9-B44887606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F05225-DAE0-429F-820D-F53FCD379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B184EE-1629-4ED1-B7EB-495C7AAFCA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B2F99FA-46E8-4061-A533-56337200E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E1D2398-24D1-43CB-A9D8-12E2E961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6F519C7E-8D54-4897-B95B-704422FA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AF4B940-BB16-4669-BEC6-D21C18AB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542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2460FF-66A5-4B86-B7B7-E8182A62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0CF7AB-85D6-48E7-988C-A083BC80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0A8A4B7-18A4-4C67-A8EE-9CB3E49B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B02508B-B10B-40E1-983C-72F12377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041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57ECCDD-A2D0-4F1B-9584-440B70BE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2122FB-08FB-4394-B956-4F56F50C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375190-39D4-4A34-BF39-FF32AD2A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9722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A20A2-D74D-4B33-8FCB-4E80D015C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5E5ADD-F898-4F60-8E2D-79ABA9B3D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BA087F9-575D-403C-B8F0-7A687BD9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B50FCBF-A823-4280-BC71-7C0EA5F7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D8A3BA6-18F0-4E13-9E0F-E5390C60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BB17D81-2FF1-4E56-83C0-308294B3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1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54E49-F4B7-48B7-94B2-D031E0DD0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67512F-DB65-4949-BE99-EE739BBCB0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962D0D-4E8F-4199-A65B-502168FCE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06F393-427D-4BEE-94EA-2CF6B69A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C0B22AC-A898-4D96-B4D3-94AA30316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E0DE6F0-1C30-4A35-B65E-64A58AA57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30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96D695-98AF-4951-A068-2E2E4C7D2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CAEB38-10BA-4605-A128-85D5D414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82FEA-ABE1-440F-96F2-1E73C96CE5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CB155-4C96-49AB-A45F-45DE8B258930}" type="datetimeFigureOut">
              <a:rPr kumimoji="1" lang="ja-JP" altLang="en-US" smtClean="0"/>
              <a:t>2020/11/25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24C888F-95FF-4BB9-80C4-639A509AF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2082CA-AF8C-4454-A2EA-54CA04704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56CD-E2A5-445B-8E08-5BF64F599E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03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あいさつを　して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みよう</a:t>
            </a:r>
          </a:p>
        </p:txBody>
      </p:sp>
    </p:spTree>
    <p:extLst>
      <p:ext uri="{BB962C8B-B14F-4D97-AF65-F5344CB8AC3E}">
        <p14:creationId xmlns:p14="http://schemas.microsoft.com/office/powerpoint/2010/main" val="987333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A7061A64-0158-4E21-85E3-20596C015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6" y="1400175"/>
            <a:ext cx="7620000" cy="36576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　している　ところ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ですか。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6FB358F8-82BE-4919-A2FF-5350B91308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125" y="1103063"/>
            <a:ext cx="6020129" cy="521493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28B7D21A-39B9-4F4E-8BAF-CD46B4B6F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177" y="2962275"/>
            <a:ext cx="3988873" cy="318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01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　している　ところ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2F7D60E-F3B9-4388-A315-C951D0E32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97" y="1260000"/>
            <a:ext cx="5710328" cy="4354125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C5FCC23-62B1-48FA-93C2-7E2A2A91C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0" y="2657475"/>
            <a:ext cx="4884635" cy="334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4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なにを　している　ところ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ですか。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FDF3E01-85C7-442B-BE50-A7B4F78B6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406" y="1571625"/>
            <a:ext cx="3714750" cy="371475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3AD2F1A-CF69-4643-82FD-10F173B04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149" y="1447799"/>
            <a:ext cx="3802892" cy="421957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BEC7193F-03BA-4251-B56A-CA281D130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01" y="1821225"/>
            <a:ext cx="4377169" cy="485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067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え</a:t>
            </a: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ら</a:t>
            </a: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んでね</a:t>
            </a:r>
            <a:endParaRPr kumimoji="1" lang="ja-JP" altLang="en-US" sz="6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511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32B2C9-3EF0-4436-8D8B-7E9FFFB0702F}"/>
              </a:ext>
            </a:extLst>
          </p:cNvPr>
          <p:cNvSpPr txBox="1"/>
          <p:nvPr/>
        </p:nvSpPr>
        <p:spPr>
          <a:xfrm>
            <a:off x="156000" y="360000"/>
            <a:ext cx="11880000" cy="14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どちら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　みちに　いく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 おかあさんに</a:t>
            </a:r>
            <a:endParaRPr lang="en-US" altLang="ja-JP" sz="4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あえます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D1533D-B272-4B06-9445-235E6B77D89F}"/>
              </a:ext>
            </a:extLst>
          </p:cNvPr>
          <p:cNvSpPr txBox="1"/>
          <p:nvPr/>
        </p:nvSpPr>
        <p:spPr>
          <a:xfrm>
            <a:off x="156000" y="2610000"/>
            <a:ext cx="1188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0132D8-A11A-4587-AFEF-848E1DBAFA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50" y="1701000"/>
            <a:ext cx="1626750" cy="2169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4E75A99-4FDD-40A5-9CCA-B2D6F720B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9" b="23649"/>
          <a:stretch/>
        </p:blipFill>
        <p:spPr>
          <a:xfrm>
            <a:off x="1782750" y="2711803"/>
            <a:ext cx="2112472" cy="105639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F46424-4A40-49EB-A602-26A72070F5A1}"/>
              </a:ext>
            </a:extLst>
          </p:cNvPr>
          <p:cNvSpPr txBox="1"/>
          <p:nvPr/>
        </p:nvSpPr>
        <p:spPr>
          <a:xfrm>
            <a:off x="156000" y="5058000"/>
            <a:ext cx="1188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D18799-0FA7-4B57-AFA2-52FCAAF01B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50" y="4149000"/>
            <a:ext cx="1626750" cy="21690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4E478E9-CC91-4D59-8C15-86446BB2F3D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31" y="1331411"/>
            <a:ext cx="1348204" cy="249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0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32B2C9-3EF0-4436-8D8B-7E9FFFB0702F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どちら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　みちが　あんぜんですか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CD1533D-B272-4B06-9445-235E6B77D89F}"/>
              </a:ext>
            </a:extLst>
          </p:cNvPr>
          <p:cNvSpPr txBox="1"/>
          <p:nvPr/>
        </p:nvSpPr>
        <p:spPr>
          <a:xfrm>
            <a:off x="156000" y="2610000"/>
            <a:ext cx="12036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00132D8-A11A-4587-AFEF-848E1DBAFA5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50" y="1701000"/>
            <a:ext cx="1626750" cy="2169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C4E75A99-4FDD-40A5-9CCA-B2D6F720B5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9" b="23649"/>
          <a:stretch/>
        </p:blipFill>
        <p:spPr>
          <a:xfrm>
            <a:off x="1782750" y="2711803"/>
            <a:ext cx="2112472" cy="105639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F46424-4A40-49EB-A602-26A72070F5A1}"/>
              </a:ext>
            </a:extLst>
          </p:cNvPr>
          <p:cNvSpPr txBox="1"/>
          <p:nvPr/>
        </p:nvSpPr>
        <p:spPr>
          <a:xfrm>
            <a:off x="156000" y="5058000"/>
            <a:ext cx="12036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C6D18799-0FA7-4B57-AFA2-52FCAAF01BC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50" y="4149000"/>
            <a:ext cx="1626750" cy="2169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CFBC340B-3621-41B0-BF6A-342A08B856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5123" y="3870000"/>
            <a:ext cx="2619019" cy="261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7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32B2C9-3EF0-4436-8D8B-7E9FFFB0702F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おかし</a:t>
            </a:r>
            <a:r>
              <a:rPr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が　ある</a:t>
            </a:r>
            <a:r>
              <a:rPr lang="ja-JP" altLang="en-US" sz="4800" spc="-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のは</a:t>
            </a:r>
            <a:r>
              <a:rPr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 どちら</a:t>
            </a:r>
            <a:r>
              <a:rPr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　みちです</a:t>
            </a:r>
            <a:r>
              <a:rPr kumimoji="1" lang="ja-JP" altLang="en-US" sz="4800" spc="-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F46424-4A40-49EB-A602-26A72070F5A1}"/>
              </a:ext>
            </a:extLst>
          </p:cNvPr>
          <p:cNvSpPr txBox="1"/>
          <p:nvPr/>
        </p:nvSpPr>
        <p:spPr>
          <a:xfrm rot="20376848">
            <a:off x="-9848" y="3694118"/>
            <a:ext cx="10124224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8D5927-39DB-4B70-A2DD-56A48030AD33}"/>
              </a:ext>
            </a:extLst>
          </p:cNvPr>
          <p:cNvSpPr txBox="1"/>
          <p:nvPr/>
        </p:nvSpPr>
        <p:spPr>
          <a:xfrm rot="1223152" flipV="1">
            <a:off x="-9849" y="3694118"/>
            <a:ext cx="10124224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DA84773-9108-4B06-AB33-C080862441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48" y="1250235"/>
            <a:ext cx="1649899" cy="2169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CBFB626E-B537-4A0B-932A-BF9B128A6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48" y="4201297"/>
            <a:ext cx="1649899" cy="21690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253523B0-69EA-4A29-B201-878B01446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44848">
            <a:off x="1780787" y="4372415"/>
            <a:ext cx="1734091" cy="1810595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24FF415-C36B-42F2-9FFC-77A730AF67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80" y="1483051"/>
            <a:ext cx="2087472" cy="19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1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B678327-B7FF-4A94-ADA8-A0200FBE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4289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4A0A8E2-119B-4519-87BF-C8D5C3B5F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0584">
            <a:off x="3048646" y="4243016"/>
            <a:ext cx="2180868" cy="167823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230D093-532A-4CE5-ACBD-81B4D70B5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0" y="1518998"/>
            <a:ext cx="2450002" cy="245000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32B2C9-3EF0-4436-8D8B-7E9FFFB0702F}"/>
              </a:ext>
            </a:extLst>
          </p:cNvPr>
          <p:cNvSpPr txBox="1"/>
          <p:nvPr/>
        </p:nvSpPr>
        <p:spPr>
          <a:xfrm>
            <a:off x="156000" y="360000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どちら</a:t>
            </a:r>
            <a:r>
              <a:rPr kumimoji="1"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　みちに　いく</a:t>
            </a:r>
            <a:r>
              <a:rPr kumimoji="1" lang="ja-JP" altLang="en-US" sz="4800" spc="-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r>
              <a:rPr kumimoji="1"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 おうちに　つきます</a:t>
            </a:r>
            <a:r>
              <a:rPr kumimoji="1" lang="ja-JP" altLang="en-US" sz="4800" spc="-3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A5DE613-A916-4D05-A0B5-8628B20A07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758" y="1389499"/>
            <a:ext cx="3665242" cy="2450002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3E25E367-E885-4511-8454-C348FD89A87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58" y="5174852"/>
            <a:ext cx="1635683" cy="16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83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B678327-B7FF-4A94-ADA8-A0200FBE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4289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4A0A8E2-119B-4519-87BF-C8D5C3B5F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99416" flipH="1">
            <a:off x="6834950" y="4150391"/>
            <a:ext cx="2137833" cy="164511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32B2C9-3EF0-4436-8D8B-7E9FFFB0702F}"/>
              </a:ext>
            </a:extLst>
          </p:cNvPr>
          <p:cNvSpPr txBox="1"/>
          <p:nvPr/>
        </p:nvSpPr>
        <p:spPr>
          <a:xfrm>
            <a:off x="156000" y="360000"/>
            <a:ext cx="11880000" cy="90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どちら</a:t>
            </a:r>
            <a:r>
              <a:rPr kumimoji="1" lang="ja-JP" altLang="en-US" sz="4800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　みちに　いく</a:t>
            </a:r>
            <a:r>
              <a:rPr kumimoji="1" lang="ja-JP" altLang="en-US" sz="48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</a:t>
            </a:r>
            <a:r>
              <a:rPr kumimoji="1" lang="ja-JP" altLang="en-US" sz="4800" spc="-15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 カエルが　います</a:t>
            </a:r>
            <a:r>
              <a:rPr kumimoji="1" lang="ja-JP" altLang="en-US" sz="4800" spc="-15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94AE0CF-A222-4A4C-81F2-DA2F38BC1A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8336" y="1582792"/>
            <a:ext cx="3061925" cy="254173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AD56AFE-62F7-4604-A8C4-75F196E0FC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104" y="1824461"/>
            <a:ext cx="1571246" cy="1803434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FE412DA-8D7B-40B5-8688-464708C37DA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158" y="5174852"/>
            <a:ext cx="1635683" cy="168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>
            <a:extLst>
              <a:ext uri="{FF2B5EF4-FFF2-40B4-BE49-F238E27FC236}">
                <a16:creationId xmlns:a16="http://schemas.microsoft.com/office/drawing/2014/main" id="{4B678327-B7FF-4A94-ADA8-A0200FBE1F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12192000" cy="3428999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F4A0A8E2-119B-4519-87BF-C8D5C3B5F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00584">
            <a:off x="3082887" y="4269108"/>
            <a:ext cx="2272552" cy="174878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332B2C9-3EF0-4436-8D8B-7E9FFFB0702F}"/>
              </a:ext>
            </a:extLst>
          </p:cNvPr>
          <p:cNvSpPr txBox="1"/>
          <p:nvPr/>
        </p:nvSpPr>
        <p:spPr>
          <a:xfrm>
            <a:off x="156000" y="359999"/>
            <a:ext cx="11880000" cy="168280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ゆき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まつりの　かいじょうへ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、 どちら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の</a:t>
            </a:r>
            <a:endParaRPr lang="en-US" altLang="ja-JP" sz="4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みちを　いけば　よい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ですか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063B07B-9602-4A61-BF8D-C65A543794B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99" y="5333920"/>
            <a:ext cx="1482801" cy="1524079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0C5B0CB-4D31-4343-A4E4-08BC02C664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98" y="1538630"/>
            <a:ext cx="2494653" cy="249465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6F88F62-A919-49E0-B5D3-33998B439B27}"/>
              </a:ext>
            </a:extLst>
          </p:cNvPr>
          <p:cNvSpPr txBox="1"/>
          <p:nvPr/>
        </p:nvSpPr>
        <p:spPr>
          <a:xfrm>
            <a:off x="155999" y="153863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　　　　　　　　　　　　　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65E8FFA6-4AD1-4778-B803-940C31262E7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0513" y="1741173"/>
            <a:ext cx="1894857" cy="19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5A77199-B775-418E-87A5-9D617653DB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17" y="1260000"/>
            <a:ext cx="4454978" cy="545786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4400" dirty="0" err="1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あさに</a:t>
            </a:r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　あいさつは　なんですか</a:t>
            </a:r>
            <a:r>
              <a:rPr kumimoji="1" lang="ja-JP" altLang="en-US" sz="44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ja-JP" altLang="en-US" sz="44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83161E5-7DFB-457D-B293-C5C1FFC4A5EC}"/>
              </a:ext>
            </a:extLst>
          </p:cNvPr>
          <p:cNvSpPr/>
          <p:nvPr/>
        </p:nvSpPr>
        <p:spPr>
          <a:xfrm>
            <a:off x="5345683" y="3060000"/>
            <a:ext cx="6480000" cy="1620000"/>
          </a:xfrm>
          <a:prstGeom prst="wedgeRoundRectCallout">
            <a:avLst>
              <a:gd name="adj1" fmla="val -56370"/>
              <a:gd name="adj2" fmla="val 21985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 smtClean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おはようございます</a:t>
            </a:r>
            <a:r>
              <a:rPr kumimoji="1" lang="ja-JP" altLang="en-US" sz="44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543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14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ごはん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　たべる　まえに　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　あいさつは</a:t>
            </a:r>
            <a:endParaRPr kumimoji="1" lang="en-US" altLang="ja-JP" sz="4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か。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83161E5-7DFB-457D-B293-C5C1FFC4A5EC}"/>
              </a:ext>
            </a:extLst>
          </p:cNvPr>
          <p:cNvSpPr/>
          <p:nvPr/>
        </p:nvSpPr>
        <p:spPr>
          <a:xfrm>
            <a:off x="2025937" y="2619000"/>
            <a:ext cx="4860000" cy="1620000"/>
          </a:xfrm>
          <a:prstGeom prst="wedgeRoundRectCallout">
            <a:avLst>
              <a:gd name="adj1" fmla="val 58703"/>
              <a:gd name="adj2" fmla="val 22657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いただきます。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BBF0D51-EBBD-41E7-94A3-3088766F35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4040" y="1556426"/>
            <a:ext cx="4350446" cy="512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8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14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あいてに　かんしゃの　きもち</a:t>
            </a:r>
            <a:r>
              <a:rPr kumimoji="1"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　つたえる</a:t>
            </a:r>
            <a:r>
              <a:rPr kumimoji="1"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とき</a:t>
            </a:r>
            <a:r>
              <a:rPr kumimoji="1" lang="ja-JP" altLang="en-US" sz="4800" spc="-3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endParaRPr kumimoji="1" lang="en-US" altLang="ja-JP" sz="4800" spc="-3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する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あいさつ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kumimoji="1"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83161E5-7DFB-457D-B293-C5C1FFC4A5EC}"/>
              </a:ext>
            </a:extLst>
          </p:cNvPr>
          <p:cNvSpPr/>
          <p:nvPr/>
        </p:nvSpPr>
        <p:spPr>
          <a:xfrm>
            <a:off x="983029" y="3240000"/>
            <a:ext cx="6480000" cy="1620000"/>
          </a:xfrm>
          <a:prstGeom prst="wedgeRoundRectCallout">
            <a:avLst>
              <a:gd name="adj1" fmla="val 58703"/>
              <a:gd name="adj2" fmla="val 22657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ありがとうございます。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226220F-E018-4962-AECA-4D75549A7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04" y="1634247"/>
            <a:ext cx="3153840" cy="522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3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144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あいてに　わるい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こと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した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とき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　する</a:t>
            </a:r>
            <a:endParaRPr kumimoji="1" lang="en-US" altLang="ja-JP" sz="4800" dirty="0" smtClean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just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あいさつ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なんです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</a:t>
            </a:r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。</a:t>
            </a:r>
            <a:endParaRPr lang="ja-JP" altLang="en-US" sz="4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83161E5-7DFB-457D-B293-C5C1FFC4A5EC}"/>
              </a:ext>
            </a:extLst>
          </p:cNvPr>
          <p:cNvSpPr/>
          <p:nvPr/>
        </p:nvSpPr>
        <p:spPr>
          <a:xfrm>
            <a:off x="2004928" y="3240000"/>
            <a:ext cx="4860000" cy="1620000"/>
          </a:xfrm>
          <a:prstGeom prst="wedgeRoundRectCallout">
            <a:avLst>
              <a:gd name="adj1" fmla="val 58703"/>
              <a:gd name="adj2" fmla="val 22657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ごめんなさい。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00C7C80-0AEF-401E-B49F-C1ACFD7D35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28" y="1798427"/>
            <a:ext cx="3748904" cy="50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22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just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　ねる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まえに　する　あいさつは　なんです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か。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283161E5-7DFB-457D-B293-C5C1FFC4A5EC}"/>
              </a:ext>
            </a:extLst>
          </p:cNvPr>
          <p:cNvSpPr/>
          <p:nvPr/>
        </p:nvSpPr>
        <p:spPr>
          <a:xfrm>
            <a:off x="1503423" y="2340000"/>
            <a:ext cx="5400000" cy="1620000"/>
          </a:xfrm>
          <a:prstGeom prst="wedgeRoundRectCallout">
            <a:avLst>
              <a:gd name="adj1" fmla="val 58703"/>
              <a:gd name="adj2" fmla="val 22657"/>
              <a:gd name="adj3" fmla="val 16667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tx1"/>
                </a:solidFill>
                <a:latin typeface="HG創英ﾌﾟﾚｾﾞﾝｽEB" panose="02020809000000000000" pitchFamily="17" charset="-128"/>
                <a:ea typeface="HG創英ﾌﾟﾚｾﾞﾝｽEB" panose="02020809000000000000" pitchFamily="17" charset="-128"/>
              </a:rPr>
              <a:t>おやすみなさい。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F09E178-8995-4899-B980-D99540D143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386" y="1260000"/>
            <a:ext cx="4815248" cy="54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CFD551-B3CC-40B2-A350-4E6F6E82B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00" y="180000"/>
            <a:ext cx="11880000" cy="6120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</a:t>
            </a:r>
            <a:r>
              <a:rPr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ja-JP" altLang="en-US" sz="6000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　して</a:t>
            </a:r>
            <a:r>
              <a:rPr kumimoji="1" lang="ja-JP" altLang="en-US" sz="60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いるのかな</a:t>
            </a:r>
          </a:p>
        </p:txBody>
      </p:sp>
    </p:spTree>
    <p:extLst>
      <p:ext uri="{BB962C8B-B14F-4D97-AF65-F5344CB8AC3E}">
        <p14:creationId xmlns:p14="http://schemas.microsoft.com/office/powerpoint/2010/main" val="3986056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</a:t>
            </a:r>
            <a:r>
              <a:rPr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に</a:t>
            </a:r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を　している　ところ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ですか。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0A65B48-52DA-430C-B1A9-07D3D0DBFD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976" y="1258275"/>
            <a:ext cx="5806848" cy="54197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D77912AD-8592-410A-BB22-B2FB23154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67" y="1566750"/>
            <a:ext cx="2514904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7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684BB9A-E539-4941-A3C3-40A55E231413}"/>
              </a:ext>
            </a:extLst>
          </p:cNvPr>
          <p:cNvSpPr txBox="1"/>
          <p:nvPr/>
        </p:nvSpPr>
        <p:spPr>
          <a:xfrm>
            <a:off x="156000" y="360000"/>
            <a:ext cx="11880000" cy="720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kumimoji="1" lang="ja-JP" altLang="en-US" sz="4800" dirty="0" smtClean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なにを　している　ところ</a:t>
            </a:r>
            <a:r>
              <a:rPr kumimoji="1" lang="ja-JP" altLang="en-US" sz="4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ですか。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2F861A8-CBF1-45FA-BC35-647B6F9FF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62" y="1080000"/>
            <a:ext cx="7534275" cy="568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80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47</Words>
  <Application>Microsoft Office PowerPoint</Application>
  <PresentationFormat>ワイド画面</PresentationFormat>
  <Paragraphs>102</Paragraphs>
  <Slides>19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7" baseType="lpstr">
      <vt:lpstr>BIZ UDPゴシック</vt:lpstr>
      <vt:lpstr>HG創英ﾌﾟﾚｾﾞﾝｽEB</vt:lpstr>
      <vt:lpstr>ＭＳ ゴシック</vt:lpstr>
      <vt:lpstr>UD デジタル 教科書体 NK-B</vt:lpstr>
      <vt:lpstr>游ゴシック</vt:lpstr>
      <vt:lpstr>游ゴシック Light</vt:lpstr>
      <vt:lpstr>Arial</vt:lpstr>
      <vt:lpstr>Office テーマ</vt:lpstr>
      <vt:lpstr>あいさつを　してみよう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なにを　しているのかな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えらんでね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佳慎</dc:creator>
  <cp:lastModifiedBy>Windows ユーザー</cp:lastModifiedBy>
  <cp:revision>46</cp:revision>
  <dcterms:created xsi:type="dcterms:W3CDTF">2020-08-30T15:12:17Z</dcterms:created>
  <dcterms:modified xsi:type="dcterms:W3CDTF">2020-11-25T01:48:47Z</dcterms:modified>
</cp:coreProperties>
</file>