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7" r:id="rId2"/>
    <p:sldId id="278" r:id="rId3"/>
    <p:sldId id="279" r:id="rId4"/>
    <p:sldId id="280" r:id="rId5"/>
    <p:sldId id="281" r:id="rId6"/>
    <p:sldId id="282" r:id="rId7"/>
    <p:sldId id="277" r:id="rId8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FF"/>
    <a:srgbClr val="FFCC66"/>
    <a:srgbClr val="66FFFF"/>
    <a:srgbClr val="CC0099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1403" autoAdjust="0"/>
  </p:normalViewPr>
  <p:slideViewPr>
    <p:cSldViewPr snapToGrid="0">
      <p:cViewPr varScale="1">
        <p:scale>
          <a:sx n="49" d="100"/>
          <a:sy n="49" d="100"/>
        </p:scale>
        <p:origin x="145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2FE1F4-AEC9-4B0D-AFAE-191F7F0C132F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A1509-E56B-4946-9D1E-5DD3A247DD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856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数のまとまりでよもう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A1509-E56B-4946-9D1E-5DD3A247DD2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312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２ずつまとめて数えるよ。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一緒に読んでみよう</a:t>
            </a:r>
            <a:endParaRPr kumimoji="1" lang="en-US" altLang="ja-JP" dirty="0" smtClean="0"/>
          </a:p>
          <a:p>
            <a:r>
              <a:rPr kumimoji="1" lang="ja-JP" altLang="en-US" dirty="0" smtClean="0"/>
              <a:t>「＜クリック＞２、＜クリック＞４、＜クリック＞６、＜クリック＞８、＜クリック＞</a:t>
            </a:r>
            <a:r>
              <a:rPr kumimoji="1" lang="en-US" altLang="ja-JP" dirty="0" smtClean="0"/>
              <a:t>10</a:t>
            </a:r>
            <a:r>
              <a:rPr kumimoji="1" lang="ja-JP" altLang="en-US" dirty="0" smtClean="0"/>
              <a:t>」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じゃあ、今度は、下のマスの空いているところをうめながら読んでみよう。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A1509-E56B-4946-9D1E-5DD3A247DD2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2225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５ずつまとめて数えるよ。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一緒に読んでみよう</a:t>
            </a:r>
            <a:endParaRPr kumimoji="1" lang="en-US" altLang="ja-JP" dirty="0" smtClean="0"/>
          </a:p>
          <a:p>
            <a:r>
              <a:rPr kumimoji="1" lang="ja-JP" altLang="en-US" dirty="0" smtClean="0"/>
              <a:t>「＜クリック＞５、＜クリック＞</a:t>
            </a:r>
            <a:r>
              <a:rPr kumimoji="1" lang="en-US" altLang="ja-JP" dirty="0" smtClean="0"/>
              <a:t>10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＜クリック＞</a:t>
            </a:r>
            <a:r>
              <a:rPr kumimoji="1" lang="en-US" altLang="ja-JP" dirty="0" smtClean="0"/>
              <a:t>15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＜クリック＞</a:t>
            </a:r>
            <a:r>
              <a:rPr kumimoji="1" lang="en-US" altLang="ja-JP" dirty="0" smtClean="0"/>
              <a:t>20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＜クリック＞</a:t>
            </a:r>
            <a:r>
              <a:rPr kumimoji="1" lang="en-US" altLang="ja-JP" dirty="0" smtClean="0"/>
              <a:t>25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＜クリック＞</a:t>
            </a:r>
            <a:r>
              <a:rPr kumimoji="1" lang="en-US" altLang="ja-JP" dirty="0" smtClean="0"/>
              <a:t>30</a:t>
            </a:r>
            <a:r>
              <a:rPr kumimoji="1" lang="ja-JP" altLang="en-US" dirty="0" smtClean="0"/>
              <a:t>」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じゃあ、今度は、下のマスの空いているところをうめながら読んでみよう。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A1509-E56B-4946-9D1E-5DD3A247DD2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1140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今度は、</a:t>
            </a:r>
            <a:r>
              <a:rPr kumimoji="1" lang="en-US" altLang="ja-JP" dirty="0" smtClean="0"/>
              <a:t>35</a:t>
            </a:r>
            <a:r>
              <a:rPr kumimoji="1" lang="ja-JP" altLang="en-US" dirty="0" smtClean="0"/>
              <a:t>から５ずつまとめて数えるよ。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一緒に読んでみよう</a:t>
            </a:r>
            <a:endParaRPr kumimoji="1" lang="en-US" altLang="ja-JP" dirty="0" smtClean="0"/>
          </a:p>
          <a:p>
            <a:r>
              <a:rPr kumimoji="1" lang="ja-JP" altLang="en-US" dirty="0" smtClean="0"/>
              <a:t>「＜クリック＞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５、＜クリック＞</a:t>
            </a:r>
            <a:r>
              <a:rPr kumimoji="1" lang="en-US" altLang="ja-JP" dirty="0" smtClean="0"/>
              <a:t>40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＜クリック＞</a:t>
            </a:r>
            <a:r>
              <a:rPr kumimoji="1" lang="en-US" altLang="ja-JP" dirty="0" smtClean="0"/>
              <a:t>45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＜クリック＞</a:t>
            </a:r>
            <a:r>
              <a:rPr kumimoji="1" lang="en-US" altLang="ja-JP" dirty="0" smtClean="0"/>
              <a:t>50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＜クリック＞</a:t>
            </a:r>
            <a:r>
              <a:rPr kumimoji="1" lang="en-US" altLang="ja-JP" dirty="0" smtClean="0"/>
              <a:t>55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＜クリック＞</a:t>
            </a:r>
            <a:r>
              <a:rPr kumimoji="1" lang="en-US" altLang="ja-JP" dirty="0" smtClean="0"/>
              <a:t>60</a:t>
            </a:r>
            <a:r>
              <a:rPr kumimoji="1" lang="ja-JP" altLang="en-US" dirty="0" smtClean="0"/>
              <a:t>」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じゃあ、今度は、下のマスの空いているところをうめながら読んでみよう。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A1509-E56B-4946-9D1E-5DD3A247DD22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3875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今度は、</a:t>
            </a:r>
            <a:r>
              <a:rPr kumimoji="1" lang="en-US" altLang="ja-JP" dirty="0" smtClean="0"/>
              <a:t>65</a:t>
            </a:r>
            <a:r>
              <a:rPr kumimoji="1" lang="ja-JP" altLang="en-US" dirty="0" smtClean="0"/>
              <a:t>から５ずつまとめて数えるよ。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一緒に読んでみよう</a:t>
            </a:r>
            <a:endParaRPr kumimoji="1" lang="en-US" altLang="ja-JP" dirty="0" smtClean="0"/>
          </a:p>
          <a:p>
            <a:r>
              <a:rPr kumimoji="1" lang="ja-JP" altLang="en-US" dirty="0" smtClean="0"/>
              <a:t>「＜クリック＞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５、＜クリック＞</a:t>
            </a:r>
            <a:r>
              <a:rPr kumimoji="1" lang="en-US" altLang="ja-JP" dirty="0" smtClean="0"/>
              <a:t>70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＜クリック＞</a:t>
            </a:r>
            <a:r>
              <a:rPr kumimoji="1" lang="en-US" altLang="ja-JP" dirty="0" smtClean="0"/>
              <a:t>75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＜クリック＞</a:t>
            </a:r>
            <a:r>
              <a:rPr kumimoji="1" lang="en-US" altLang="ja-JP" dirty="0" smtClean="0"/>
              <a:t>80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＜クリック＞</a:t>
            </a:r>
            <a:r>
              <a:rPr kumimoji="1" lang="en-US" altLang="ja-JP" dirty="0" smtClean="0"/>
              <a:t>85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＜クリック＞</a:t>
            </a:r>
            <a:r>
              <a:rPr kumimoji="1" lang="en-US" altLang="ja-JP" dirty="0" smtClean="0"/>
              <a:t>90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＜クリック＞</a:t>
            </a:r>
            <a:r>
              <a:rPr kumimoji="1" lang="en-US" altLang="ja-JP" dirty="0" smtClean="0"/>
              <a:t>95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＜クリック＞</a:t>
            </a:r>
            <a:r>
              <a:rPr kumimoji="1" lang="en-US" altLang="ja-JP" dirty="0" smtClean="0"/>
              <a:t>100</a:t>
            </a:r>
            <a:r>
              <a:rPr kumimoji="1" lang="ja-JP" altLang="en-US" dirty="0" smtClean="0"/>
              <a:t>」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下のマスの５から</a:t>
            </a:r>
            <a:r>
              <a:rPr kumimoji="1" lang="en-US" altLang="ja-JP" dirty="0" smtClean="0"/>
              <a:t>100</a:t>
            </a:r>
            <a:r>
              <a:rPr kumimoji="1" lang="ja-JP" altLang="en-US" dirty="0" err="1" smtClean="0"/>
              <a:t>までを</a:t>
            </a:r>
            <a:r>
              <a:rPr kumimoji="1" lang="ja-JP" altLang="en-US" dirty="0" smtClean="0"/>
              <a:t>声を出して読んでみよう。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A1509-E56B-4946-9D1E-5DD3A247DD22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24428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今度は</a:t>
            </a:r>
            <a:r>
              <a:rPr kumimoji="1" lang="en-US" altLang="ja-JP" dirty="0" smtClean="0"/>
              <a:t>10</a:t>
            </a:r>
            <a:r>
              <a:rPr kumimoji="1" lang="ja-JP" altLang="en-US" dirty="0" err="1" smtClean="0"/>
              <a:t>ずつ</a:t>
            </a:r>
            <a:r>
              <a:rPr kumimoji="1" lang="ja-JP" altLang="en-US" dirty="0" smtClean="0"/>
              <a:t>まとめて数えるよ。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一緒に読んでみよう</a:t>
            </a:r>
            <a:endParaRPr kumimoji="1" lang="en-US" altLang="ja-JP" dirty="0" smtClean="0"/>
          </a:p>
          <a:p>
            <a:r>
              <a:rPr kumimoji="1" lang="ja-JP" altLang="en-US" dirty="0" smtClean="0"/>
              <a:t>「＜クリック＞</a:t>
            </a:r>
            <a:r>
              <a:rPr kumimoji="1" lang="en-US" altLang="ja-JP" dirty="0" smtClean="0"/>
              <a:t>10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＜クリック＞</a:t>
            </a:r>
            <a:r>
              <a:rPr kumimoji="1" lang="en-US" altLang="ja-JP" dirty="0" smtClean="0"/>
              <a:t>20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＜クリック＞</a:t>
            </a:r>
            <a:r>
              <a:rPr kumimoji="1" lang="en-US" altLang="ja-JP" dirty="0" smtClean="0"/>
              <a:t>30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＜クリック＞</a:t>
            </a:r>
            <a:r>
              <a:rPr kumimoji="1" lang="en-US" altLang="ja-JP" dirty="0" smtClean="0"/>
              <a:t>40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＜クリック＞</a:t>
            </a:r>
            <a:r>
              <a:rPr kumimoji="1" lang="en-US" altLang="ja-JP" dirty="0" smtClean="0"/>
              <a:t>50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＜クリック＞</a:t>
            </a:r>
            <a:r>
              <a:rPr kumimoji="1" lang="en-US" altLang="ja-JP" dirty="0" smtClean="0"/>
              <a:t>60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＜クリック＞</a:t>
            </a:r>
            <a:r>
              <a:rPr kumimoji="1" lang="en-US" altLang="ja-JP" dirty="0" smtClean="0"/>
              <a:t>70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＜クリック＞</a:t>
            </a:r>
            <a:r>
              <a:rPr kumimoji="1" lang="en-US" altLang="ja-JP" dirty="0" smtClean="0"/>
              <a:t>80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＜クリック＞</a:t>
            </a:r>
            <a:r>
              <a:rPr kumimoji="1" lang="en-US" altLang="ja-JP" dirty="0" smtClean="0"/>
              <a:t>90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＜クリック＞</a:t>
            </a:r>
            <a:r>
              <a:rPr kumimoji="1" lang="en-US" altLang="ja-JP" dirty="0" smtClean="0"/>
              <a:t>100</a:t>
            </a:r>
            <a:r>
              <a:rPr kumimoji="1" lang="ja-JP" altLang="en-US" dirty="0" smtClean="0"/>
              <a:t>」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もう一度声を出して読んでみよう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A1509-E56B-4946-9D1E-5DD3A247DD22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5497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mtClean="0"/>
              <a:t>よくできました！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A1509-E56B-4946-9D1E-5DD3A247DD22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838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50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89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0259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986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601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146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377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8656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60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080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743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5F4BD-71D5-4F61-BBBD-753EA6A5E59B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81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UD デジタル 教科書体 NK-B" panose="02020700000000000000" pitchFamily="18" charset="-128"/>
          <a:ea typeface="UD デジタル 教科書体 NK-B" panose="02020700000000000000" pitchFamily="18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 anchor="ctr"/>
          <a:lstStyle/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数のまとまりで読もう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テキスト ボックス 16"/>
          <p:cNvSpPr txBox="1"/>
          <p:nvPr/>
        </p:nvSpPr>
        <p:spPr>
          <a:xfrm>
            <a:off x="2407941" y="2595052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400" dirty="0" smtClean="0"/>
              <a:t>かず</a:t>
            </a:r>
            <a:endParaRPr kumimoji="1" lang="ja-JP" altLang="en-US" sz="2400" dirty="0"/>
          </a:p>
        </p:txBody>
      </p:sp>
      <p:sp>
        <p:nvSpPr>
          <p:cNvPr id="4" name="テキスト ボックス 16"/>
          <p:cNvSpPr txBox="1"/>
          <p:nvPr/>
        </p:nvSpPr>
        <p:spPr>
          <a:xfrm>
            <a:off x="7701538" y="2595051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400" dirty="0" smtClean="0"/>
              <a:t>よ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89553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２ずつまとめて数えよう</a:t>
            </a:r>
            <a:endParaRPr kumimoji="1" lang="ja-JP" altLang="en-US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376146"/>
              </p:ext>
            </p:extLst>
          </p:nvPr>
        </p:nvGraphicFramePr>
        <p:xfrm>
          <a:off x="776195" y="2036246"/>
          <a:ext cx="10639610" cy="2057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27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7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79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79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27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472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/>
                        <a:t>２</a:t>
                      </a:r>
                      <a:endParaRPr kumimoji="1" lang="ja-JP" altLang="en-US" sz="4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/>
                        <a:t>４</a:t>
                      </a:r>
                      <a:endParaRPr kumimoji="1" lang="ja-JP" altLang="en-US" sz="4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/>
                        <a:t>６</a:t>
                      </a:r>
                      <a:endParaRPr kumimoji="1" lang="ja-JP" altLang="en-US" sz="4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/>
                        <a:t>８</a:t>
                      </a:r>
                      <a:endParaRPr kumimoji="1" lang="ja-JP" altLang="en-US" sz="4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10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に</a:t>
                      </a:r>
                      <a:endParaRPr kumimoji="1" lang="ja-JP" alt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し（よん）</a:t>
                      </a:r>
                      <a:endParaRPr kumimoji="1" lang="ja-JP" alt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ろ（ろく）</a:t>
                      </a:r>
                      <a:endParaRPr kumimoji="1" lang="ja-JP" alt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は（はち）</a:t>
                      </a:r>
                      <a:endParaRPr kumimoji="1" lang="ja-JP" alt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とお（じゅう）</a:t>
                      </a:r>
                      <a:endParaRPr kumimoji="1" lang="en-US" altLang="ja-JP" sz="18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48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670662"/>
              </p:ext>
            </p:extLst>
          </p:nvPr>
        </p:nvGraphicFramePr>
        <p:xfrm>
          <a:off x="776195" y="5248463"/>
          <a:ext cx="10639610" cy="88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27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7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79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79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27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8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/>
                        <a:t>２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/>
                        <a:t>６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10</a:t>
                      </a:r>
                      <a:endParaRPr kumimoji="1" lang="ja-JP" altLang="en-US" sz="4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6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007" y="3337385"/>
            <a:ext cx="656391" cy="656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360" y="3333806"/>
            <a:ext cx="656391" cy="656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713" y="3337385"/>
            <a:ext cx="656391" cy="656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066" y="3333806"/>
            <a:ext cx="656391" cy="656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750" y="3337385"/>
            <a:ext cx="656391" cy="656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103" y="3333806"/>
            <a:ext cx="656391" cy="656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3372" y="3337385"/>
            <a:ext cx="656391" cy="656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6725" y="3333806"/>
            <a:ext cx="656391" cy="656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3525" y="3337385"/>
            <a:ext cx="656391" cy="656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6878" y="3333806"/>
            <a:ext cx="656391" cy="656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717450" y="4851155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あいているところをうめながら読んでみよう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761854" y="320041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かぞ</a:t>
            </a:r>
            <a:endParaRPr kumimoji="1" lang="ja-JP" altLang="en-US" sz="2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22772" y="460195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よ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834734" y="3212673"/>
            <a:ext cx="2049898" cy="914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831014" y="3212673"/>
            <a:ext cx="4184199" cy="914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831014" y="3204152"/>
            <a:ext cx="6369822" cy="914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831013" y="3208380"/>
            <a:ext cx="8489975" cy="914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830950" y="3212673"/>
            <a:ext cx="10565399" cy="914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884631" y="2041729"/>
            <a:ext cx="2130581" cy="1127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5019637" y="2038808"/>
            <a:ext cx="2130581" cy="1127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7200836" y="2038808"/>
            <a:ext cx="2130581" cy="1127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9342016" y="2020582"/>
            <a:ext cx="2130581" cy="1127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767335" y="2020582"/>
            <a:ext cx="2130581" cy="1127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090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8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/>
              <a:t>５</a:t>
            </a:r>
            <a:r>
              <a:rPr kumimoji="1" lang="ja-JP" altLang="en-US" dirty="0" smtClean="0"/>
              <a:t>ずつまとめて数えよう①</a:t>
            </a:r>
            <a:endParaRPr kumimoji="1" lang="ja-JP" altLang="en-US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35760"/>
              </p:ext>
            </p:extLst>
          </p:nvPr>
        </p:nvGraphicFramePr>
        <p:xfrm>
          <a:off x="776195" y="2036246"/>
          <a:ext cx="10639608" cy="2057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3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3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3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32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32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732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472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/>
                        <a:t>５</a:t>
                      </a:r>
                      <a:endParaRPr kumimoji="1" lang="ja-JP" altLang="en-US" sz="4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10</a:t>
                      </a:r>
                      <a:endParaRPr kumimoji="1" lang="ja-JP" altLang="en-US" sz="4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15</a:t>
                      </a:r>
                      <a:endParaRPr kumimoji="1" lang="ja-JP" altLang="en-US" sz="4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20</a:t>
                      </a:r>
                      <a:endParaRPr kumimoji="1" lang="ja-JP" altLang="en-US" sz="4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25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30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ご</a:t>
                      </a:r>
                      <a:endParaRPr kumimoji="1" lang="ja-JP" alt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じゅう</a:t>
                      </a:r>
                      <a:endParaRPr kumimoji="1" lang="ja-JP" alt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じゅうご</a:t>
                      </a:r>
                      <a:endParaRPr kumimoji="1" lang="ja-JP" alt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にじゅう</a:t>
                      </a:r>
                      <a:endParaRPr kumimoji="1" lang="ja-JP" alt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err="1" smtClean="0"/>
                        <a:t>にじゅうご</a:t>
                      </a:r>
                      <a:endParaRPr kumimoji="1" lang="en-US" altLang="ja-JP" sz="18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err="1" smtClean="0"/>
                        <a:t>さんじゅう</a:t>
                      </a:r>
                      <a:endParaRPr kumimoji="1" lang="en-US" altLang="ja-JP" sz="18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48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48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936467"/>
              </p:ext>
            </p:extLst>
          </p:nvPr>
        </p:nvGraphicFramePr>
        <p:xfrm>
          <a:off x="776195" y="5248463"/>
          <a:ext cx="10639608" cy="88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3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3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3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32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32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732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8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/>
                        <a:t>５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15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25</a:t>
                      </a:r>
                      <a:endParaRPr kumimoji="1" lang="ja-JP" altLang="en-US" sz="48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717450" y="4851155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あいているところをうめながら読んでみよう</a:t>
            </a:r>
            <a:endParaRPr kumimoji="1"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838200" y="3525642"/>
            <a:ext cx="1655956" cy="347110"/>
            <a:chOff x="838200" y="3525642"/>
            <a:chExt cx="1655956" cy="347110"/>
          </a:xfrm>
        </p:grpSpPr>
        <p:pic>
          <p:nvPicPr>
            <p:cNvPr id="20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3525643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7047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2623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5411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190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5" name="グループ化 24"/>
          <p:cNvGrpSpPr/>
          <p:nvPr/>
        </p:nvGrpSpPr>
        <p:grpSpPr>
          <a:xfrm>
            <a:off x="2617694" y="3519732"/>
            <a:ext cx="1655956" cy="347110"/>
            <a:chOff x="838200" y="3525642"/>
            <a:chExt cx="1655956" cy="347110"/>
          </a:xfrm>
        </p:grpSpPr>
        <p:pic>
          <p:nvPicPr>
            <p:cNvPr id="26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3525643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7047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2623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5411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190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1" name="グループ化 30"/>
          <p:cNvGrpSpPr/>
          <p:nvPr/>
        </p:nvGrpSpPr>
        <p:grpSpPr>
          <a:xfrm>
            <a:off x="4360003" y="3519732"/>
            <a:ext cx="1655956" cy="347110"/>
            <a:chOff x="838200" y="3525642"/>
            <a:chExt cx="1655956" cy="347110"/>
          </a:xfrm>
        </p:grpSpPr>
        <p:pic>
          <p:nvPicPr>
            <p:cNvPr id="32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3525643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7047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2623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5411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190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7" name="グループ化 36"/>
          <p:cNvGrpSpPr/>
          <p:nvPr/>
        </p:nvGrpSpPr>
        <p:grpSpPr>
          <a:xfrm>
            <a:off x="6145593" y="3519731"/>
            <a:ext cx="1655956" cy="347110"/>
            <a:chOff x="838200" y="3525642"/>
            <a:chExt cx="1655956" cy="347110"/>
          </a:xfrm>
        </p:grpSpPr>
        <p:pic>
          <p:nvPicPr>
            <p:cNvPr id="38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3525643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7047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2623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5411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190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3" name="グループ化 42"/>
          <p:cNvGrpSpPr/>
          <p:nvPr/>
        </p:nvGrpSpPr>
        <p:grpSpPr>
          <a:xfrm>
            <a:off x="7894531" y="3519731"/>
            <a:ext cx="1655956" cy="347110"/>
            <a:chOff x="838200" y="3525642"/>
            <a:chExt cx="1655956" cy="347110"/>
          </a:xfrm>
        </p:grpSpPr>
        <p:pic>
          <p:nvPicPr>
            <p:cNvPr id="44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3525643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7047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2623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5411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190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9" name="グループ化 48"/>
          <p:cNvGrpSpPr/>
          <p:nvPr/>
        </p:nvGrpSpPr>
        <p:grpSpPr>
          <a:xfrm>
            <a:off x="9674622" y="3519731"/>
            <a:ext cx="1655956" cy="347110"/>
            <a:chOff x="838200" y="3525642"/>
            <a:chExt cx="1655956" cy="347110"/>
          </a:xfrm>
        </p:grpSpPr>
        <p:pic>
          <p:nvPicPr>
            <p:cNvPr id="50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3525643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7047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2623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5411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190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5" name="テキスト ボックス 54"/>
          <p:cNvSpPr txBox="1"/>
          <p:nvPr/>
        </p:nvSpPr>
        <p:spPr>
          <a:xfrm>
            <a:off x="6470027" y="320041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かぞ</a:t>
            </a:r>
            <a:endParaRPr kumimoji="1" lang="ja-JP" altLang="en-US" sz="2000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922772" y="460195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よ</a:t>
            </a:r>
            <a:endParaRPr kumimoji="1" lang="ja-JP" altLang="en-US" dirty="0"/>
          </a:p>
        </p:txBody>
      </p:sp>
      <p:sp>
        <p:nvSpPr>
          <p:cNvPr id="62" name="正方形/長方形 61"/>
          <p:cNvSpPr/>
          <p:nvPr/>
        </p:nvSpPr>
        <p:spPr>
          <a:xfrm>
            <a:off x="771834" y="3212673"/>
            <a:ext cx="1814683" cy="914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正方形/長方形 62"/>
          <p:cNvSpPr/>
          <p:nvPr/>
        </p:nvSpPr>
        <p:spPr>
          <a:xfrm>
            <a:off x="776192" y="3212673"/>
            <a:ext cx="3493940" cy="914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正方形/長方形 63"/>
          <p:cNvSpPr/>
          <p:nvPr/>
        </p:nvSpPr>
        <p:spPr>
          <a:xfrm>
            <a:off x="776193" y="3204152"/>
            <a:ext cx="5292458" cy="914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正方形/長方形 64"/>
          <p:cNvSpPr/>
          <p:nvPr/>
        </p:nvSpPr>
        <p:spPr>
          <a:xfrm>
            <a:off x="776194" y="3208380"/>
            <a:ext cx="7086831" cy="914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正方形/長方形 65"/>
          <p:cNvSpPr/>
          <p:nvPr/>
        </p:nvSpPr>
        <p:spPr>
          <a:xfrm>
            <a:off x="776195" y="3212673"/>
            <a:ext cx="8793748" cy="914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正方形/長方形 66"/>
          <p:cNvSpPr/>
          <p:nvPr/>
        </p:nvSpPr>
        <p:spPr>
          <a:xfrm>
            <a:off x="776195" y="3209431"/>
            <a:ext cx="10639608" cy="914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/>
          <p:nvPr/>
        </p:nvSpPr>
        <p:spPr>
          <a:xfrm>
            <a:off x="2617695" y="2045492"/>
            <a:ext cx="1628212" cy="1127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正方形/長方形 57"/>
          <p:cNvSpPr/>
          <p:nvPr/>
        </p:nvSpPr>
        <p:spPr>
          <a:xfrm>
            <a:off x="4302096" y="2043740"/>
            <a:ext cx="1713864" cy="1127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/>
          <p:cNvSpPr/>
          <p:nvPr/>
        </p:nvSpPr>
        <p:spPr>
          <a:xfrm>
            <a:off x="6068651" y="2036656"/>
            <a:ext cx="1671628" cy="1127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正方形/長方形 59"/>
          <p:cNvSpPr/>
          <p:nvPr/>
        </p:nvSpPr>
        <p:spPr>
          <a:xfrm>
            <a:off x="7815048" y="2039447"/>
            <a:ext cx="1829934" cy="1127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正方形/長方形 60"/>
          <p:cNvSpPr/>
          <p:nvPr/>
        </p:nvSpPr>
        <p:spPr>
          <a:xfrm>
            <a:off x="767335" y="2020582"/>
            <a:ext cx="1775591" cy="1127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正方形/長方形 67"/>
          <p:cNvSpPr/>
          <p:nvPr/>
        </p:nvSpPr>
        <p:spPr>
          <a:xfrm>
            <a:off x="9563024" y="2036205"/>
            <a:ext cx="1829934" cy="1127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9731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/>
              <a:t>５</a:t>
            </a:r>
            <a:r>
              <a:rPr kumimoji="1" lang="ja-JP" altLang="en-US" dirty="0" smtClean="0"/>
              <a:t>ずつまとめて数えよう②</a:t>
            </a:r>
            <a:endParaRPr kumimoji="1" lang="ja-JP" altLang="en-US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481185"/>
              </p:ext>
            </p:extLst>
          </p:nvPr>
        </p:nvGraphicFramePr>
        <p:xfrm>
          <a:off x="776195" y="2036246"/>
          <a:ext cx="10639608" cy="2057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3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3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3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32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32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732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472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35</a:t>
                      </a:r>
                      <a:endParaRPr kumimoji="1" lang="ja-JP" altLang="en-US" sz="4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40</a:t>
                      </a:r>
                      <a:endParaRPr kumimoji="1" lang="ja-JP" altLang="en-US" sz="4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45</a:t>
                      </a:r>
                      <a:endParaRPr kumimoji="1" lang="ja-JP" altLang="en-US" sz="4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50</a:t>
                      </a:r>
                      <a:endParaRPr kumimoji="1" lang="ja-JP" altLang="en-US" sz="4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55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60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err="1" smtClean="0"/>
                        <a:t>さんじゅうご</a:t>
                      </a:r>
                      <a:endParaRPr kumimoji="1" lang="ja-JP" alt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err="1" smtClean="0"/>
                        <a:t>よんじゅう</a:t>
                      </a:r>
                      <a:endParaRPr kumimoji="1" lang="ja-JP" alt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err="1" smtClean="0"/>
                        <a:t>よんじゅうご</a:t>
                      </a:r>
                      <a:endParaRPr kumimoji="1" lang="ja-JP" alt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ごじゅう</a:t>
                      </a:r>
                      <a:endParaRPr kumimoji="1" lang="ja-JP" alt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err="1" smtClean="0"/>
                        <a:t>ごじゅうご</a:t>
                      </a:r>
                      <a:endParaRPr kumimoji="1" lang="en-US" altLang="ja-JP" sz="18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ろくじゅう</a:t>
                      </a:r>
                      <a:endParaRPr kumimoji="1" lang="en-US" altLang="ja-JP" sz="18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48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48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872111"/>
              </p:ext>
            </p:extLst>
          </p:nvPr>
        </p:nvGraphicFramePr>
        <p:xfrm>
          <a:off x="776195" y="5248463"/>
          <a:ext cx="10639608" cy="88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3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3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3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32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32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732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8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35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50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60</a:t>
                      </a:r>
                      <a:endParaRPr kumimoji="1" lang="ja-JP" alt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717450" y="4851155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あいているところをうめながら読んでみよう</a:t>
            </a:r>
            <a:endParaRPr kumimoji="1"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838200" y="3525642"/>
            <a:ext cx="1655956" cy="347110"/>
            <a:chOff x="838200" y="3525642"/>
            <a:chExt cx="1655956" cy="347110"/>
          </a:xfrm>
        </p:grpSpPr>
        <p:pic>
          <p:nvPicPr>
            <p:cNvPr id="20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3525643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7047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2623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5411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190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5" name="グループ化 24"/>
          <p:cNvGrpSpPr/>
          <p:nvPr/>
        </p:nvGrpSpPr>
        <p:grpSpPr>
          <a:xfrm>
            <a:off x="2617694" y="3519732"/>
            <a:ext cx="1655956" cy="347110"/>
            <a:chOff x="838200" y="3525642"/>
            <a:chExt cx="1655956" cy="347110"/>
          </a:xfrm>
        </p:grpSpPr>
        <p:pic>
          <p:nvPicPr>
            <p:cNvPr id="26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3525643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7047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2623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5411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190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1" name="グループ化 30"/>
          <p:cNvGrpSpPr/>
          <p:nvPr/>
        </p:nvGrpSpPr>
        <p:grpSpPr>
          <a:xfrm>
            <a:off x="4360003" y="3519732"/>
            <a:ext cx="1655956" cy="347110"/>
            <a:chOff x="838200" y="3525642"/>
            <a:chExt cx="1655956" cy="347110"/>
          </a:xfrm>
        </p:grpSpPr>
        <p:pic>
          <p:nvPicPr>
            <p:cNvPr id="32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3525643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7047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2623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5411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190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7" name="グループ化 36"/>
          <p:cNvGrpSpPr/>
          <p:nvPr/>
        </p:nvGrpSpPr>
        <p:grpSpPr>
          <a:xfrm>
            <a:off x="6145593" y="3519731"/>
            <a:ext cx="1655956" cy="347110"/>
            <a:chOff x="838200" y="3525642"/>
            <a:chExt cx="1655956" cy="347110"/>
          </a:xfrm>
        </p:grpSpPr>
        <p:pic>
          <p:nvPicPr>
            <p:cNvPr id="38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3525643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7047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2623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5411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190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3" name="グループ化 42"/>
          <p:cNvGrpSpPr/>
          <p:nvPr/>
        </p:nvGrpSpPr>
        <p:grpSpPr>
          <a:xfrm>
            <a:off x="7933441" y="3519731"/>
            <a:ext cx="1655956" cy="347110"/>
            <a:chOff x="838200" y="3525642"/>
            <a:chExt cx="1655956" cy="347110"/>
          </a:xfrm>
        </p:grpSpPr>
        <p:pic>
          <p:nvPicPr>
            <p:cNvPr id="44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3525643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7047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2623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5411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190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9" name="グループ化 48"/>
          <p:cNvGrpSpPr/>
          <p:nvPr/>
        </p:nvGrpSpPr>
        <p:grpSpPr>
          <a:xfrm>
            <a:off x="9674622" y="3519731"/>
            <a:ext cx="1655956" cy="347110"/>
            <a:chOff x="838200" y="3525642"/>
            <a:chExt cx="1655956" cy="347110"/>
          </a:xfrm>
        </p:grpSpPr>
        <p:pic>
          <p:nvPicPr>
            <p:cNvPr id="50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3525643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7047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2623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5411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190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5" name="テキスト ボックス 54"/>
          <p:cNvSpPr txBox="1"/>
          <p:nvPr/>
        </p:nvSpPr>
        <p:spPr>
          <a:xfrm>
            <a:off x="6489482" y="320041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かぞ</a:t>
            </a:r>
            <a:endParaRPr kumimoji="1" lang="ja-JP" altLang="en-US" sz="2000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922772" y="460195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よ</a:t>
            </a:r>
            <a:endParaRPr kumimoji="1" lang="ja-JP" altLang="en-US" dirty="0"/>
          </a:p>
        </p:txBody>
      </p:sp>
      <p:grpSp>
        <p:nvGrpSpPr>
          <p:cNvPr id="57" name="グループ化 56"/>
          <p:cNvGrpSpPr/>
          <p:nvPr/>
        </p:nvGrpSpPr>
        <p:grpSpPr>
          <a:xfrm>
            <a:off x="7933441" y="3519731"/>
            <a:ext cx="1655956" cy="347110"/>
            <a:chOff x="838200" y="3525642"/>
            <a:chExt cx="1655956" cy="347110"/>
          </a:xfrm>
        </p:grpSpPr>
        <p:pic>
          <p:nvPicPr>
            <p:cNvPr id="58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3525643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9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7047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0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2623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5411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2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190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9" name="正方形/長方形 68"/>
          <p:cNvSpPr/>
          <p:nvPr/>
        </p:nvSpPr>
        <p:spPr>
          <a:xfrm>
            <a:off x="771834" y="3212673"/>
            <a:ext cx="1814683" cy="914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正方形/長方形 69"/>
          <p:cNvSpPr/>
          <p:nvPr/>
        </p:nvSpPr>
        <p:spPr>
          <a:xfrm>
            <a:off x="776192" y="3212673"/>
            <a:ext cx="3493940" cy="914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正方形/長方形 70"/>
          <p:cNvSpPr/>
          <p:nvPr/>
        </p:nvSpPr>
        <p:spPr>
          <a:xfrm>
            <a:off x="776193" y="3204152"/>
            <a:ext cx="5292458" cy="914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正方形/長方形 71"/>
          <p:cNvSpPr/>
          <p:nvPr/>
        </p:nvSpPr>
        <p:spPr>
          <a:xfrm>
            <a:off x="776194" y="3208380"/>
            <a:ext cx="7086831" cy="914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正方形/長方形 72"/>
          <p:cNvSpPr/>
          <p:nvPr/>
        </p:nvSpPr>
        <p:spPr>
          <a:xfrm>
            <a:off x="776195" y="3212673"/>
            <a:ext cx="8793748" cy="914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正方形/長方形 73"/>
          <p:cNvSpPr/>
          <p:nvPr/>
        </p:nvSpPr>
        <p:spPr>
          <a:xfrm>
            <a:off x="776195" y="3209431"/>
            <a:ext cx="10639608" cy="914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正方形/長方形 74"/>
          <p:cNvSpPr/>
          <p:nvPr/>
        </p:nvSpPr>
        <p:spPr>
          <a:xfrm>
            <a:off x="2617695" y="2045492"/>
            <a:ext cx="1628212" cy="1127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正方形/長方形 75"/>
          <p:cNvSpPr/>
          <p:nvPr/>
        </p:nvSpPr>
        <p:spPr>
          <a:xfrm>
            <a:off x="4302096" y="2043740"/>
            <a:ext cx="1713864" cy="1127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正方形/長方形 76"/>
          <p:cNvSpPr/>
          <p:nvPr/>
        </p:nvSpPr>
        <p:spPr>
          <a:xfrm>
            <a:off x="6068651" y="2036656"/>
            <a:ext cx="1671628" cy="1127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正方形/長方形 77"/>
          <p:cNvSpPr/>
          <p:nvPr/>
        </p:nvSpPr>
        <p:spPr>
          <a:xfrm>
            <a:off x="7815048" y="2039447"/>
            <a:ext cx="1829934" cy="1127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正方形/長方形 78"/>
          <p:cNvSpPr/>
          <p:nvPr/>
        </p:nvSpPr>
        <p:spPr>
          <a:xfrm>
            <a:off x="767335" y="2020582"/>
            <a:ext cx="1775591" cy="1127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正方形/長方形 79"/>
          <p:cNvSpPr/>
          <p:nvPr/>
        </p:nvSpPr>
        <p:spPr>
          <a:xfrm>
            <a:off x="9563024" y="2036205"/>
            <a:ext cx="1829934" cy="1127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105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/>
              <a:t>５</a:t>
            </a:r>
            <a:r>
              <a:rPr kumimoji="1" lang="ja-JP" altLang="en-US" dirty="0" smtClean="0"/>
              <a:t>ずつまとめて数えよう②</a:t>
            </a:r>
            <a:endParaRPr kumimoji="1" lang="ja-JP" altLang="en-US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095244"/>
              </p:ext>
            </p:extLst>
          </p:nvPr>
        </p:nvGraphicFramePr>
        <p:xfrm>
          <a:off x="838200" y="1847988"/>
          <a:ext cx="10639608" cy="2057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3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3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3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32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32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732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472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65</a:t>
                      </a:r>
                      <a:endParaRPr kumimoji="1" lang="ja-JP" altLang="en-US" sz="4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70</a:t>
                      </a:r>
                      <a:endParaRPr kumimoji="1" lang="ja-JP" altLang="en-US" sz="4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75</a:t>
                      </a:r>
                      <a:endParaRPr kumimoji="1" lang="ja-JP" altLang="en-US" sz="4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80</a:t>
                      </a:r>
                      <a:endParaRPr kumimoji="1" lang="ja-JP" altLang="en-US" sz="4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85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90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ろくじゅう</a:t>
                      </a:r>
                      <a:r>
                        <a:rPr kumimoji="1" lang="ja-JP" altLang="en-US" sz="1800" dirty="0" err="1" smtClean="0"/>
                        <a:t>ご</a:t>
                      </a:r>
                      <a:endParaRPr kumimoji="1" lang="ja-JP" alt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err="1" smtClean="0"/>
                        <a:t>ななじゅう</a:t>
                      </a:r>
                      <a:endParaRPr kumimoji="1" lang="ja-JP" alt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err="1" smtClean="0"/>
                        <a:t>ななじゅうご</a:t>
                      </a:r>
                      <a:endParaRPr kumimoji="1" lang="ja-JP" alt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はちじゅう</a:t>
                      </a:r>
                      <a:endParaRPr kumimoji="1" lang="ja-JP" alt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err="1" smtClean="0"/>
                        <a:t>はちじゅうご</a:t>
                      </a:r>
                      <a:endParaRPr kumimoji="1" lang="en-US" altLang="ja-JP" sz="18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きゅうじゅう</a:t>
                      </a:r>
                      <a:endParaRPr kumimoji="1" lang="en-US" altLang="ja-JP" sz="18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48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48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5" name="グループ化 4"/>
          <p:cNvGrpSpPr/>
          <p:nvPr/>
        </p:nvGrpSpPr>
        <p:grpSpPr>
          <a:xfrm>
            <a:off x="900205" y="3337384"/>
            <a:ext cx="1655956" cy="347110"/>
            <a:chOff x="838200" y="3525642"/>
            <a:chExt cx="1655956" cy="347110"/>
          </a:xfrm>
        </p:grpSpPr>
        <p:pic>
          <p:nvPicPr>
            <p:cNvPr id="20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3525643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7047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2623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5411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190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5" name="グループ化 24"/>
          <p:cNvGrpSpPr/>
          <p:nvPr/>
        </p:nvGrpSpPr>
        <p:grpSpPr>
          <a:xfrm>
            <a:off x="2679699" y="3331474"/>
            <a:ext cx="1655956" cy="347110"/>
            <a:chOff x="838200" y="3525642"/>
            <a:chExt cx="1655956" cy="347110"/>
          </a:xfrm>
        </p:grpSpPr>
        <p:pic>
          <p:nvPicPr>
            <p:cNvPr id="26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3525643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7047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2623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5411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190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1" name="グループ化 30"/>
          <p:cNvGrpSpPr/>
          <p:nvPr/>
        </p:nvGrpSpPr>
        <p:grpSpPr>
          <a:xfrm>
            <a:off x="4422008" y="3331474"/>
            <a:ext cx="1655956" cy="347110"/>
            <a:chOff x="838200" y="3525642"/>
            <a:chExt cx="1655956" cy="347110"/>
          </a:xfrm>
        </p:grpSpPr>
        <p:pic>
          <p:nvPicPr>
            <p:cNvPr id="32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3525643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7047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2623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5411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190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7" name="グループ化 36"/>
          <p:cNvGrpSpPr/>
          <p:nvPr/>
        </p:nvGrpSpPr>
        <p:grpSpPr>
          <a:xfrm>
            <a:off x="6207598" y="3331473"/>
            <a:ext cx="1655956" cy="347110"/>
            <a:chOff x="838200" y="3525642"/>
            <a:chExt cx="1655956" cy="347110"/>
          </a:xfrm>
        </p:grpSpPr>
        <p:pic>
          <p:nvPicPr>
            <p:cNvPr id="38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3525643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7047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2623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5411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190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3" name="グループ化 42"/>
          <p:cNvGrpSpPr/>
          <p:nvPr/>
        </p:nvGrpSpPr>
        <p:grpSpPr>
          <a:xfrm>
            <a:off x="7956536" y="3331473"/>
            <a:ext cx="1655956" cy="347110"/>
            <a:chOff x="838200" y="3525642"/>
            <a:chExt cx="1655956" cy="347110"/>
          </a:xfrm>
        </p:grpSpPr>
        <p:pic>
          <p:nvPicPr>
            <p:cNvPr id="44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3525643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7047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2623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5411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190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9" name="グループ化 48"/>
          <p:cNvGrpSpPr/>
          <p:nvPr/>
        </p:nvGrpSpPr>
        <p:grpSpPr>
          <a:xfrm>
            <a:off x="9736627" y="3331473"/>
            <a:ext cx="1655956" cy="347110"/>
            <a:chOff x="838200" y="3525642"/>
            <a:chExt cx="1655956" cy="347110"/>
          </a:xfrm>
        </p:grpSpPr>
        <p:pic>
          <p:nvPicPr>
            <p:cNvPr id="50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3525643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7047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2623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5411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190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600180"/>
              </p:ext>
            </p:extLst>
          </p:nvPr>
        </p:nvGraphicFramePr>
        <p:xfrm>
          <a:off x="835075" y="3905388"/>
          <a:ext cx="3546536" cy="2057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3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3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72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95</a:t>
                      </a:r>
                      <a:endParaRPr kumimoji="1" lang="ja-JP" altLang="en-US" sz="4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100</a:t>
                      </a:r>
                      <a:endParaRPr kumimoji="1" lang="ja-JP" altLang="en-US" sz="4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spc="-150" dirty="0" smtClean="0"/>
                        <a:t>きゅうじゅう</a:t>
                      </a:r>
                      <a:r>
                        <a:rPr kumimoji="1" lang="ja-JP" altLang="en-US" sz="1800" spc="-150" dirty="0" err="1" smtClean="0"/>
                        <a:t>ご</a:t>
                      </a:r>
                      <a:endParaRPr kumimoji="1" lang="ja-JP" altLang="en-US" sz="1800" spc="-15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ひゃく</a:t>
                      </a:r>
                      <a:endParaRPr kumimoji="1" lang="ja-JP" alt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730000"/>
              </p:ext>
            </p:extLst>
          </p:nvPr>
        </p:nvGraphicFramePr>
        <p:xfrm>
          <a:off x="4822496" y="4865508"/>
          <a:ext cx="6655313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0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0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0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07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07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07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07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547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５</a:t>
                      </a:r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</a:t>
                      </a:r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15</a:t>
                      </a:r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20</a:t>
                      </a:r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25</a:t>
                      </a:r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30</a:t>
                      </a:r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35</a:t>
                      </a:r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40</a:t>
                      </a:r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45</a:t>
                      </a:r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50</a:t>
                      </a:r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55</a:t>
                      </a:r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60</a:t>
                      </a:r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65</a:t>
                      </a:r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70</a:t>
                      </a:r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75</a:t>
                      </a:r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80</a:t>
                      </a:r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85</a:t>
                      </a:r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90</a:t>
                      </a:r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95</a:t>
                      </a:r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100</a:t>
                      </a:r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5" name="テキスト ボックス 54"/>
          <p:cNvSpPr txBox="1"/>
          <p:nvPr/>
        </p:nvSpPr>
        <p:spPr>
          <a:xfrm>
            <a:off x="4749219" y="4496176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こえをだして読んでみよう</a:t>
            </a:r>
            <a:endParaRPr kumimoji="1" lang="ja-JP" altLang="en-US" dirty="0"/>
          </a:p>
        </p:txBody>
      </p:sp>
      <p:grpSp>
        <p:nvGrpSpPr>
          <p:cNvPr id="56" name="グループ化 55"/>
          <p:cNvGrpSpPr/>
          <p:nvPr/>
        </p:nvGrpSpPr>
        <p:grpSpPr>
          <a:xfrm>
            <a:off x="892460" y="5357240"/>
            <a:ext cx="1655956" cy="347110"/>
            <a:chOff x="838200" y="3525642"/>
            <a:chExt cx="1655956" cy="347110"/>
          </a:xfrm>
        </p:grpSpPr>
        <p:pic>
          <p:nvPicPr>
            <p:cNvPr id="57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3525643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7047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9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2623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0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5411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190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2" name="グループ化 61"/>
          <p:cNvGrpSpPr/>
          <p:nvPr/>
        </p:nvGrpSpPr>
        <p:grpSpPr>
          <a:xfrm>
            <a:off x="2671954" y="5351330"/>
            <a:ext cx="1655956" cy="347110"/>
            <a:chOff x="838200" y="3525642"/>
            <a:chExt cx="1655956" cy="347110"/>
          </a:xfrm>
        </p:grpSpPr>
        <p:pic>
          <p:nvPicPr>
            <p:cNvPr id="63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3525643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4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7047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2623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6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5411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7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190" y="3525642"/>
              <a:ext cx="347109" cy="3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8" name="テキスト ボックス 67"/>
          <p:cNvSpPr txBox="1"/>
          <p:nvPr/>
        </p:nvSpPr>
        <p:spPr>
          <a:xfrm>
            <a:off x="6508937" y="320041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かぞ</a:t>
            </a:r>
            <a:endParaRPr kumimoji="1" lang="ja-JP" altLang="en-US" sz="20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6138549" y="421299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よ</a:t>
            </a:r>
            <a:endParaRPr kumimoji="1" lang="ja-JP" altLang="en-US" dirty="0"/>
          </a:p>
        </p:txBody>
      </p:sp>
      <p:sp>
        <p:nvSpPr>
          <p:cNvPr id="70" name="正方形/長方形 69"/>
          <p:cNvSpPr/>
          <p:nvPr/>
        </p:nvSpPr>
        <p:spPr>
          <a:xfrm>
            <a:off x="810744" y="3057033"/>
            <a:ext cx="1814683" cy="914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正方形/長方形 78"/>
          <p:cNvSpPr/>
          <p:nvPr/>
        </p:nvSpPr>
        <p:spPr>
          <a:xfrm>
            <a:off x="815102" y="3057033"/>
            <a:ext cx="3493940" cy="914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正方形/長方形 79"/>
          <p:cNvSpPr/>
          <p:nvPr/>
        </p:nvSpPr>
        <p:spPr>
          <a:xfrm>
            <a:off x="815103" y="3048512"/>
            <a:ext cx="5292458" cy="914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正方形/長方形 80"/>
          <p:cNvSpPr/>
          <p:nvPr/>
        </p:nvSpPr>
        <p:spPr>
          <a:xfrm>
            <a:off x="815104" y="3052740"/>
            <a:ext cx="7086831" cy="914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正方形/長方形 81"/>
          <p:cNvSpPr/>
          <p:nvPr/>
        </p:nvSpPr>
        <p:spPr>
          <a:xfrm>
            <a:off x="815105" y="3057033"/>
            <a:ext cx="8793748" cy="914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正方形/長方形 82"/>
          <p:cNvSpPr/>
          <p:nvPr/>
        </p:nvSpPr>
        <p:spPr>
          <a:xfrm>
            <a:off x="815105" y="3053791"/>
            <a:ext cx="10639608" cy="914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正方形/長方形 83"/>
          <p:cNvSpPr/>
          <p:nvPr/>
        </p:nvSpPr>
        <p:spPr>
          <a:xfrm>
            <a:off x="2656605" y="1889852"/>
            <a:ext cx="1628212" cy="1127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正方形/長方形 84"/>
          <p:cNvSpPr/>
          <p:nvPr/>
        </p:nvSpPr>
        <p:spPr>
          <a:xfrm>
            <a:off x="4341006" y="1888100"/>
            <a:ext cx="1713864" cy="1127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正方形/長方形 85"/>
          <p:cNvSpPr/>
          <p:nvPr/>
        </p:nvSpPr>
        <p:spPr>
          <a:xfrm>
            <a:off x="6107561" y="1881016"/>
            <a:ext cx="1671628" cy="1127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正方形/長方形 86"/>
          <p:cNvSpPr/>
          <p:nvPr/>
        </p:nvSpPr>
        <p:spPr>
          <a:xfrm>
            <a:off x="7853958" y="1883807"/>
            <a:ext cx="1829934" cy="1127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正方形/長方形 87"/>
          <p:cNvSpPr/>
          <p:nvPr/>
        </p:nvSpPr>
        <p:spPr>
          <a:xfrm>
            <a:off x="806245" y="1864942"/>
            <a:ext cx="1775591" cy="1127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正方形/長方形 88"/>
          <p:cNvSpPr/>
          <p:nvPr/>
        </p:nvSpPr>
        <p:spPr>
          <a:xfrm>
            <a:off x="9601934" y="1880565"/>
            <a:ext cx="1829934" cy="1127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正方形/長方形 89"/>
          <p:cNvSpPr/>
          <p:nvPr/>
        </p:nvSpPr>
        <p:spPr>
          <a:xfrm>
            <a:off x="837357" y="5213877"/>
            <a:ext cx="1814683" cy="914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正方形/長方形 90"/>
          <p:cNvSpPr/>
          <p:nvPr/>
        </p:nvSpPr>
        <p:spPr>
          <a:xfrm>
            <a:off x="841715" y="5213877"/>
            <a:ext cx="3493940" cy="914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正方形/長方形 91"/>
          <p:cNvSpPr/>
          <p:nvPr/>
        </p:nvSpPr>
        <p:spPr>
          <a:xfrm>
            <a:off x="2683218" y="4046696"/>
            <a:ext cx="1628212" cy="1127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正方形/長方形 92"/>
          <p:cNvSpPr/>
          <p:nvPr/>
        </p:nvSpPr>
        <p:spPr>
          <a:xfrm>
            <a:off x="832858" y="4021786"/>
            <a:ext cx="1775591" cy="1127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8398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0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0" grpId="1" animBg="1"/>
      <p:bldP spid="91" grpId="0" animBg="1"/>
      <p:bldP spid="92" grpId="0" animBg="1"/>
      <p:bldP spid="9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 dirty="0" smtClean="0"/>
              <a:t>10</a:t>
            </a:r>
            <a:r>
              <a:rPr kumimoji="1" lang="ja-JP" altLang="en-US" dirty="0" err="1" smtClean="0"/>
              <a:t>ずつ</a:t>
            </a:r>
            <a:r>
              <a:rPr kumimoji="1" lang="ja-JP" altLang="en-US" dirty="0" smtClean="0"/>
              <a:t>まとめて数えよう</a:t>
            </a:r>
            <a:endParaRPr kumimoji="1" lang="ja-JP" altLang="en-US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093463"/>
              </p:ext>
            </p:extLst>
          </p:nvPr>
        </p:nvGraphicFramePr>
        <p:xfrm>
          <a:off x="776195" y="1726405"/>
          <a:ext cx="10577605" cy="2057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5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5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5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55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155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472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10</a:t>
                      </a:r>
                      <a:endParaRPr kumimoji="1" lang="ja-JP" altLang="en-US" sz="4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20</a:t>
                      </a:r>
                      <a:endParaRPr kumimoji="1" lang="ja-JP" altLang="en-US" sz="4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30</a:t>
                      </a:r>
                      <a:endParaRPr kumimoji="1" lang="ja-JP" altLang="en-US" sz="4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40</a:t>
                      </a:r>
                      <a:endParaRPr kumimoji="1" lang="ja-JP" altLang="en-US" sz="4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50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/>
                        <a:t>じゅう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にじゅう</a:t>
                      </a:r>
                      <a:endParaRPr kumimoji="1" lang="ja-JP" alt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err="1" smtClean="0"/>
                        <a:t>さんじゅう</a:t>
                      </a:r>
                      <a:endParaRPr kumimoji="1" lang="ja-JP" alt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err="1" smtClean="0"/>
                        <a:t>よんじゅう</a:t>
                      </a:r>
                      <a:endParaRPr kumimoji="1" lang="ja-JP" alt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err="1" smtClean="0"/>
                        <a:t>ごじゅう</a:t>
                      </a:r>
                      <a:endParaRPr kumimoji="1" lang="en-US" altLang="ja-JP" sz="18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48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6" name="グループ化 5"/>
          <p:cNvGrpSpPr/>
          <p:nvPr/>
        </p:nvGrpSpPr>
        <p:grpSpPr>
          <a:xfrm>
            <a:off x="9461462" y="3073809"/>
            <a:ext cx="1664256" cy="689294"/>
            <a:chOff x="9461462" y="3346176"/>
            <a:chExt cx="1664256" cy="689294"/>
          </a:xfrm>
        </p:grpSpPr>
        <p:grpSp>
          <p:nvGrpSpPr>
            <p:cNvPr id="37" name="グループ化 36"/>
            <p:cNvGrpSpPr/>
            <p:nvPr/>
          </p:nvGrpSpPr>
          <p:grpSpPr>
            <a:xfrm>
              <a:off x="9469762" y="3688360"/>
              <a:ext cx="1655956" cy="347110"/>
              <a:chOff x="838200" y="3525642"/>
              <a:chExt cx="1655956" cy="347110"/>
            </a:xfrm>
          </p:grpSpPr>
          <p:pic>
            <p:nvPicPr>
              <p:cNvPr id="38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200" y="3525643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9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47047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0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92623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1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65411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2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8190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43" name="グループ化 42"/>
            <p:cNvGrpSpPr/>
            <p:nvPr/>
          </p:nvGrpSpPr>
          <p:grpSpPr>
            <a:xfrm>
              <a:off x="9461462" y="3346176"/>
              <a:ext cx="1655956" cy="347110"/>
              <a:chOff x="838200" y="3525642"/>
              <a:chExt cx="1655956" cy="347110"/>
            </a:xfrm>
          </p:grpSpPr>
          <p:pic>
            <p:nvPicPr>
              <p:cNvPr id="44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200" y="3525643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5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47047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6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92623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7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65411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8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8190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55" name="グループ化 54"/>
          <p:cNvGrpSpPr/>
          <p:nvPr/>
        </p:nvGrpSpPr>
        <p:grpSpPr>
          <a:xfrm>
            <a:off x="1007745" y="3071346"/>
            <a:ext cx="1664256" cy="689294"/>
            <a:chOff x="9461462" y="3346176"/>
            <a:chExt cx="1664256" cy="689294"/>
          </a:xfrm>
        </p:grpSpPr>
        <p:grpSp>
          <p:nvGrpSpPr>
            <p:cNvPr id="56" name="グループ化 55"/>
            <p:cNvGrpSpPr/>
            <p:nvPr/>
          </p:nvGrpSpPr>
          <p:grpSpPr>
            <a:xfrm>
              <a:off x="9469762" y="3688360"/>
              <a:ext cx="1655956" cy="347110"/>
              <a:chOff x="838200" y="3525642"/>
              <a:chExt cx="1655956" cy="347110"/>
            </a:xfrm>
          </p:grpSpPr>
          <p:pic>
            <p:nvPicPr>
              <p:cNvPr id="63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200" y="3525643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4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47047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5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92623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6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65411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7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8190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57" name="グループ化 56"/>
            <p:cNvGrpSpPr/>
            <p:nvPr/>
          </p:nvGrpSpPr>
          <p:grpSpPr>
            <a:xfrm>
              <a:off x="9461462" y="3346176"/>
              <a:ext cx="1655956" cy="347110"/>
              <a:chOff x="838200" y="3525642"/>
              <a:chExt cx="1655956" cy="347110"/>
            </a:xfrm>
          </p:grpSpPr>
          <p:pic>
            <p:nvPicPr>
              <p:cNvPr id="58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200" y="3525643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9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47047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0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92623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1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65411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2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8190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68" name="グループ化 67"/>
          <p:cNvGrpSpPr/>
          <p:nvPr/>
        </p:nvGrpSpPr>
        <p:grpSpPr>
          <a:xfrm>
            <a:off x="3118107" y="3076271"/>
            <a:ext cx="1664256" cy="689294"/>
            <a:chOff x="9461462" y="3346176"/>
            <a:chExt cx="1664256" cy="689294"/>
          </a:xfrm>
        </p:grpSpPr>
        <p:grpSp>
          <p:nvGrpSpPr>
            <p:cNvPr id="69" name="グループ化 68"/>
            <p:cNvGrpSpPr/>
            <p:nvPr/>
          </p:nvGrpSpPr>
          <p:grpSpPr>
            <a:xfrm>
              <a:off x="9469762" y="3688360"/>
              <a:ext cx="1655956" cy="347110"/>
              <a:chOff x="838200" y="3525642"/>
              <a:chExt cx="1655956" cy="347110"/>
            </a:xfrm>
          </p:grpSpPr>
          <p:pic>
            <p:nvPicPr>
              <p:cNvPr id="76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200" y="3525643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7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47047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8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92623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9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65411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0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8190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70" name="グループ化 69"/>
            <p:cNvGrpSpPr/>
            <p:nvPr/>
          </p:nvGrpSpPr>
          <p:grpSpPr>
            <a:xfrm>
              <a:off x="9461462" y="3346176"/>
              <a:ext cx="1655956" cy="347110"/>
              <a:chOff x="838200" y="3525642"/>
              <a:chExt cx="1655956" cy="347110"/>
            </a:xfrm>
          </p:grpSpPr>
          <p:pic>
            <p:nvPicPr>
              <p:cNvPr id="71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200" y="3525643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2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47047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3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92623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4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65411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5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8190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81" name="グループ化 80"/>
          <p:cNvGrpSpPr/>
          <p:nvPr/>
        </p:nvGrpSpPr>
        <p:grpSpPr>
          <a:xfrm>
            <a:off x="5228469" y="3068616"/>
            <a:ext cx="1664256" cy="689294"/>
            <a:chOff x="9461462" y="3346176"/>
            <a:chExt cx="1664256" cy="689294"/>
          </a:xfrm>
        </p:grpSpPr>
        <p:grpSp>
          <p:nvGrpSpPr>
            <p:cNvPr id="82" name="グループ化 81"/>
            <p:cNvGrpSpPr/>
            <p:nvPr/>
          </p:nvGrpSpPr>
          <p:grpSpPr>
            <a:xfrm>
              <a:off x="9469762" y="3688360"/>
              <a:ext cx="1655956" cy="347110"/>
              <a:chOff x="838200" y="3525642"/>
              <a:chExt cx="1655956" cy="347110"/>
            </a:xfrm>
          </p:grpSpPr>
          <p:pic>
            <p:nvPicPr>
              <p:cNvPr id="89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200" y="3525643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0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47047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1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92623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2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65411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3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8190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83" name="グループ化 82"/>
            <p:cNvGrpSpPr/>
            <p:nvPr/>
          </p:nvGrpSpPr>
          <p:grpSpPr>
            <a:xfrm>
              <a:off x="9461462" y="3346176"/>
              <a:ext cx="1655956" cy="347110"/>
              <a:chOff x="838200" y="3525642"/>
              <a:chExt cx="1655956" cy="347110"/>
            </a:xfrm>
          </p:grpSpPr>
          <p:pic>
            <p:nvPicPr>
              <p:cNvPr id="84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200" y="3525643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5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47047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6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92623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7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65411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8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8190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94" name="グループ化 93"/>
          <p:cNvGrpSpPr/>
          <p:nvPr/>
        </p:nvGrpSpPr>
        <p:grpSpPr>
          <a:xfrm>
            <a:off x="7355485" y="3066153"/>
            <a:ext cx="1664256" cy="689294"/>
            <a:chOff x="9461462" y="3346176"/>
            <a:chExt cx="1664256" cy="689294"/>
          </a:xfrm>
        </p:grpSpPr>
        <p:grpSp>
          <p:nvGrpSpPr>
            <p:cNvPr id="95" name="グループ化 94"/>
            <p:cNvGrpSpPr/>
            <p:nvPr/>
          </p:nvGrpSpPr>
          <p:grpSpPr>
            <a:xfrm>
              <a:off x="9469762" y="3688360"/>
              <a:ext cx="1655956" cy="347110"/>
              <a:chOff x="838200" y="3525642"/>
              <a:chExt cx="1655956" cy="347110"/>
            </a:xfrm>
          </p:grpSpPr>
          <p:pic>
            <p:nvPicPr>
              <p:cNvPr id="102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200" y="3525643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3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47047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4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92623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5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65411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6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8190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96" name="グループ化 95"/>
            <p:cNvGrpSpPr/>
            <p:nvPr/>
          </p:nvGrpSpPr>
          <p:grpSpPr>
            <a:xfrm>
              <a:off x="9461462" y="3346176"/>
              <a:ext cx="1655956" cy="347110"/>
              <a:chOff x="838200" y="3525642"/>
              <a:chExt cx="1655956" cy="347110"/>
            </a:xfrm>
          </p:grpSpPr>
          <p:pic>
            <p:nvPicPr>
              <p:cNvPr id="97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200" y="3525643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8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47047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9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92623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0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65411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1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8190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aphicFrame>
        <p:nvGraphicFramePr>
          <p:cNvPr id="107" name="表 1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374656"/>
              </p:ext>
            </p:extLst>
          </p:nvPr>
        </p:nvGraphicFramePr>
        <p:xfrm>
          <a:off x="776195" y="4847987"/>
          <a:ext cx="10577605" cy="1234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5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5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5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55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155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472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60</a:t>
                      </a:r>
                      <a:endParaRPr kumimoji="1" lang="ja-JP" altLang="en-US" sz="4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70</a:t>
                      </a:r>
                      <a:endParaRPr kumimoji="1" lang="ja-JP" altLang="en-US" sz="4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80</a:t>
                      </a:r>
                      <a:endParaRPr kumimoji="1" lang="ja-JP" altLang="en-US" sz="4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90</a:t>
                      </a:r>
                      <a:endParaRPr kumimoji="1" lang="ja-JP" altLang="en-US" sz="4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100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/>
                        <a:t>ろくじゅう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err="1" smtClean="0"/>
                        <a:t>ななじゅう</a:t>
                      </a:r>
                      <a:endParaRPr kumimoji="1" lang="ja-JP" alt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はちじゅう</a:t>
                      </a:r>
                      <a:endParaRPr kumimoji="1" lang="ja-JP" alt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きゅうじゅう</a:t>
                      </a:r>
                      <a:endParaRPr kumimoji="1" lang="ja-JP" alt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err="1" smtClean="0"/>
                        <a:t>ひゃく</a:t>
                      </a:r>
                      <a:endParaRPr kumimoji="1" lang="en-US" altLang="ja-JP" sz="18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08" name="グループ化 107"/>
          <p:cNvGrpSpPr/>
          <p:nvPr/>
        </p:nvGrpSpPr>
        <p:grpSpPr>
          <a:xfrm>
            <a:off x="9466552" y="3977074"/>
            <a:ext cx="1664256" cy="689294"/>
            <a:chOff x="9461462" y="3346176"/>
            <a:chExt cx="1664256" cy="689294"/>
          </a:xfrm>
        </p:grpSpPr>
        <p:grpSp>
          <p:nvGrpSpPr>
            <p:cNvPr id="109" name="グループ化 108"/>
            <p:cNvGrpSpPr/>
            <p:nvPr/>
          </p:nvGrpSpPr>
          <p:grpSpPr>
            <a:xfrm>
              <a:off x="9469762" y="3688360"/>
              <a:ext cx="1655956" cy="347110"/>
              <a:chOff x="838200" y="3525642"/>
              <a:chExt cx="1655956" cy="347110"/>
            </a:xfrm>
          </p:grpSpPr>
          <p:pic>
            <p:nvPicPr>
              <p:cNvPr id="116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200" y="3525643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7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47047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8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92623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9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65411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0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8190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0" name="グループ化 109"/>
            <p:cNvGrpSpPr/>
            <p:nvPr/>
          </p:nvGrpSpPr>
          <p:grpSpPr>
            <a:xfrm>
              <a:off x="9461462" y="3346176"/>
              <a:ext cx="1655956" cy="347110"/>
              <a:chOff x="838200" y="3525642"/>
              <a:chExt cx="1655956" cy="347110"/>
            </a:xfrm>
          </p:grpSpPr>
          <p:pic>
            <p:nvPicPr>
              <p:cNvPr id="111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200" y="3525643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2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47047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3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92623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4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65411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5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8190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121" name="グループ化 120"/>
          <p:cNvGrpSpPr/>
          <p:nvPr/>
        </p:nvGrpSpPr>
        <p:grpSpPr>
          <a:xfrm>
            <a:off x="1012835" y="3974611"/>
            <a:ext cx="1664256" cy="689294"/>
            <a:chOff x="9461462" y="3346176"/>
            <a:chExt cx="1664256" cy="689294"/>
          </a:xfrm>
        </p:grpSpPr>
        <p:grpSp>
          <p:nvGrpSpPr>
            <p:cNvPr id="122" name="グループ化 121"/>
            <p:cNvGrpSpPr/>
            <p:nvPr/>
          </p:nvGrpSpPr>
          <p:grpSpPr>
            <a:xfrm>
              <a:off x="9469762" y="3688360"/>
              <a:ext cx="1655956" cy="347110"/>
              <a:chOff x="838200" y="3525642"/>
              <a:chExt cx="1655956" cy="347110"/>
            </a:xfrm>
          </p:grpSpPr>
          <p:pic>
            <p:nvPicPr>
              <p:cNvPr id="129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200" y="3525643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0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47047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1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92623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2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65411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3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8190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23" name="グループ化 122"/>
            <p:cNvGrpSpPr/>
            <p:nvPr/>
          </p:nvGrpSpPr>
          <p:grpSpPr>
            <a:xfrm>
              <a:off x="9461462" y="3346176"/>
              <a:ext cx="1655956" cy="347110"/>
              <a:chOff x="838200" y="3525642"/>
              <a:chExt cx="1655956" cy="347110"/>
            </a:xfrm>
          </p:grpSpPr>
          <p:pic>
            <p:nvPicPr>
              <p:cNvPr id="124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200" y="3525643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5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47047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6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92623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7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65411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8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8190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134" name="グループ化 133"/>
          <p:cNvGrpSpPr/>
          <p:nvPr/>
        </p:nvGrpSpPr>
        <p:grpSpPr>
          <a:xfrm>
            <a:off x="3123197" y="3979536"/>
            <a:ext cx="1664256" cy="689294"/>
            <a:chOff x="9461462" y="3346176"/>
            <a:chExt cx="1664256" cy="689294"/>
          </a:xfrm>
        </p:grpSpPr>
        <p:grpSp>
          <p:nvGrpSpPr>
            <p:cNvPr id="135" name="グループ化 134"/>
            <p:cNvGrpSpPr/>
            <p:nvPr/>
          </p:nvGrpSpPr>
          <p:grpSpPr>
            <a:xfrm>
              <a:off x="9469762" y="3688360"/>
              <a:ext cx="1655956" cy="347110"/>
              <a:chOff x="838200" y="3525642"/>
              <a:chExt cx="1655956" cy="347110"/>
            </a:xfrm>
          </p:grpSpPr>
          <p:pic>
            <p:nvPicPr>
              <p:cNvPr id="142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200" y="3525643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3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47047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4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92623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5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65411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6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8190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36" name="グループ化 135"/>
            <p:cNvGrpSpPr/>
            <p:nvPr/>
          </p:nvGrpSpPr>
          <p:grpSpPr>
            <a:xfrm>
              <a:off x="9461462" y="3346176"/>
              <a:ext cx="1655956" cy="347110"/>
              <a:chOff x="838200" y="3525642"/>
              <a:chExt cx="1655956" cy="347110"/>
            </a:xfrm>
          </p:grpSpPr>
          <p:pic>
            <p:nvPicPr>
              <p:cNvPr id="137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200" y="3525643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8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47047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9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92623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0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65411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1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8190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147" name="グループ化 146"/>
          <p:cNvGrpSpPr/>
          <p:nvPr/>
        </p:nvGrpSpPr>
        <p:grpSpPr>
          <a:xfrm>
            <a:off x="5233559" y="3971881"/>
            <a:ext cx="1664256" cy="689294"/>
            <a:chOff x="9461462" y="3346176"/>
            <a:chExt cx="1664256" cy="689294"/>
          </a:xfrm>
        </p:grpSpPr>
        <p:grpSp>
          <p:nvGrpSpPr>
            <p:cNvPr id="148" name="グループ化 147"/>
            <p:cNvGrpSpPr/>
            <p:nvPr/>
          </p:nvGrpSpPr>
          <p:grpSpPr>
            <a:xfrm>
              <a:off x="9469762" y="3688360"/>
              <a:ext cx="1655956" cy="347110"/>
              <a:chOff x="838200" y="3525642"/>
              <a:chExt cx="1655956" cy="347110"/>
            </a:xfrm>
          </p:grpSpPr>
          <p:pic>
            <p:nvPicPr>
              <p:cNvPr id="155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200" y="3525643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6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47047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7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92623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8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65411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9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8190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49" name="グループ化 148"/>
            <p:cNvGrpSpPr/>
            <p:nvPr/>
          </p:nvGrpSpPr>
          <p:grpSpPr>
            <a:xfrm>
              <a:off x="9461462" y="3346176"/>
              <a:ext cx="1655956" cy="347110"/>
              <a:chOff x="838200" y="3525642"/>
              <a:chExt cx="1655956" cy="347110"/>
            </a:xfrm>
          </p:grpSpPr>
          <p:pic>
            <p:nvPicPr>
              <p:cNvPr id="150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200" y="3525643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1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47047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2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92623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3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65411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4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8190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160" name="グループ化 159"/>
          <p:cNvGrpSpPr/>
          <p:nvPr/>
        </p:nvGrpSpPr>
        <p:grpSpPr>
          <a:xfrm>
            <a:off x="7360575" y="3969418"/>
            <a:ext cx="1664256" cy="689294"/>
            <a:chOff x="9461462" y="3346176"/>
            <a:chExt cx="1664256" cy="689294"/>
          </a:xfrm>
        </p:grpSpPr>
        <p:grpSp>
          <p:nvGrpSpPr>
            <p:cNvPr id="161" name="グループ化 160"/>
            <p:cNvGrpSpPr/>
            <p:nvPr/>
          </p:nvGrpSpPr>
          <p:grpSpPr>
            <a:xfrm>
              <a:off x="9469762" y="3688360"/>
              <a:ext cx="1655956" cy="347110"/>
              <a:chOff x="838200" y="3525642"/>
              <a:chExt cx="1655956" cy="347110"/>
            </a:xfrm>
          </p:grpSpPr>
          <p:pic>
            <p:nvPicPr>
              <p:cNvPr id="168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200" y="3525643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9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47047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0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92623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1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65411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2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8190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62" name="グループ化 161"/>
            <p:cNvGrpSpPr/>
            <p:nvPr/>
          </p:nvGrpSpPr>
          <p:grpSpPr>
            <a:xfrm>
              <a:off x="9461462" y="3346176"/>
              <a:ext cx="1655956" cy="347110"/>
              <a:chOff x="838200" y="3525642"/>
              <a:chExt cx="1655956" cy="347110"/>
            </a:xfrm>
          </p:grpSpPr>
          <p:pic>
            <p:nvPicPr>
              <p:cNvPr id="163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200" y="3525643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4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47047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5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92623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6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65411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7" name="Picture 2" descr="ソース画像を表示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8190" y="3525642"/>
                <a:ext cx="347109" cy="347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173" name="テキスト ボックス 172"/>
          <p:cNvSpPr txBox="1"/>
          <p:nvPr/>
        </p:nvSpPr>
        <p:spPr>
          <a:xfrm>
            <a:off x="6936949" y="358951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かぞ</a:t>
            </a:r>
            <a:endParaRPr kumimoji="1" lang="ja-JP" altLang="en-US" sz="2000" dirty="0"/>
          </a:p>
        </p:txBody>
      </p:sp>
      <p:sp>
        <p:nvSpPr>
          <p:cNvPr id="196" name="正方形/長方形 195"/>
          <p:cNvSpPr/>
          <p:nvPr/>
        </p:nvSpPr>
        <p:spPr>
          <a:xfrm>
            <a:off x="792185" y="2979304"/>
            <a:ext cx="2049898" cy="914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7" name="正方形/長方形 196"/>
          <p:cNvSpPr/>
          <p:nvPr/>
        </p:nvSpPr>
        <p:spPr>
          <a:xfrm>
            <a:off x="788465" y="2979304"/>
            <a:ext cx="4184199" cy="914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正方形/長方形 197"/>
          <p:cNvSpPr/>
          <p:nvPr/>
        </p:nvSpPr>
        <p:spPr>
          <a:xfrm>
            <a:off x="788465" y="2970783"/>
            <a:ext cx="6369822" cy="914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正方形/長方形 198"/>
          <p:cNvSpPr/>
          <p:nvPr/>
        </p:nvSpPr>
        <p:spPr>
          <a:xfrm>
            <a:off x="788464" y="2975011"/>
            <a:ext cx="8489975" cy="914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正方形/長方形 199"/>
          <p:cNvSpPr/>
          <p:nvPr/>
        </p:nvSpPr>
        <p:spPr>
          <a:xfrm>
            <a:off x="788401" y="2979304"/>
            <a:ext cx="10565399" cy="914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正方形/長方形 200"/>
          <p:cNvSpPr/>
          <p:nvPr/>
        </p:nvSpPr>
        <p:spPr>
          <a:xfrm>
            <a:off x="2842082" y="1808360"/>
            <a:ext cx="2130581" cy="1127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正方形/長方形 201"/>
          <p:cNvSpPr/>
          <p:nvPr/>
        </p:nvSpPr>
        <p:spPr>
          <a:xfrm>
            <a:off x="4977088" y="1805439"/>
            <a:ext cx="2130581" cy="1127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正方形/長方形 202"/>
          <p:cNvSpPr/>
          <p:nvPr/>
        </p:nvSpPr>
        <p:spPr>
          <a:xfrm>
            <a:off x="7158287" y="1805439"/>
            <a:ext cx="2130581" cy="1127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正方形/長方形 203"/>
          <p:cNvSpPr/>
          <p:nvPr/>
        </p:nvSpPr>
        <p:spPr>
          <a:xfrm>
            <a:off x="9299467" y="1787213"/>
            <a:ext cx="2130581" cy="1127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正方形/長方形 204"/>
          <p:cNvSpPr/>
          <p:nvPr/>
        </p:nvSpPr>
        <p:spPr>
          <a:xfrm>
            <a:off x="724786" y="1787213"/>
            <a:ext cx="2130581" cy="1127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正方形/長方形 215"/>
          <p:cNvSpPr/>
          <p:nvPr/>
        </p:nvSpPr>
        <p:spPr>
          <a:xfrm>
            <a:off x="798638" y="3893611"/>
            <a:ext cx="2047084" cy="914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正方形/長方形 216"/>
          <p:cNvSpPr/>
          <p:nvPr/>
        </p:nvSpPr>
        <p:spPr>
          <a:xfrm>
            <a:off x="792104" y="3893611"/>
            <a:ext cx="4184199" cy="914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正方形/長方形 217"/>
          <p:cNvSpPr/>
          <p:nvPr/>
        </p:nvSpPr>
        <p:spPr>
          <a:xfrm>
            <a:off x="792104" y="3885090"/>
            <a:ext cx="6369822" cy="914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正方形/長方形 218"/>
          <p:cNvSpPr/>
          <p:nvPr/>
        </p:nvSpPr>
        <p:spPr>
          <a:xfrm>
            <a:off x="792103" y="3889318"/>
            <a:ext cx="8489975" cy="914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正方形/長方形 219"/>
          <p:cNvSpPr/>
          <p:nvPr/>
        </p:nvSpPr>
        <p:spPr>
          <a:xfrm>
            <a:off x="792040" y="3893611"/>
            <a:ext cx="10565399" cy="914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正方形/長方形 220"/>
          <p:cNvSpPr/>
          <p:nvPr/>
        </p:nvSpPr>
        <p:spPr>
          <a:xfrm>
            <a:off x="2874888" y="4957886"/>
            <a:ext cx="2130581" cy="1127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" name="正方形/長方形 221"/>
          <p:cNvSpPr/>
          <p:nvPr/>
        </p:nvSpPr>
        <p:spPr>
          <a:xfrm>
            <a:off x="5009894" y="4954965"/>
            <a:ext cx="2130581" cy="1127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正方形/長方形 222"/>
          <p:cNvSpPr/>
          <p:nvPr/>
        </p:nvSpPr>
        <p:spPr>
          <a:xfrm>
            <a:off x="7191093" y="4954965"/>
            <a:ext cx="2130581" cy="1127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正方形/長方形 223"/>
          <p:cNvSpPr/>
          <p:nvPr/>
        </p:nvSpPr>
        <p:spPr>
          <a:xfrm>
            <a:off x="9332273" y="4936739"/>
            <a:ext cx="2130581" cy="1127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" name="正方形/長方形 224"/>
          <p:cNvSpPr/>
          <p:nvPr/>
        </p:nvSpPr>
        <p:spPr>
          <a:xfrm>
            <a:off x="757592" y="4936739"/>
            <a:ext cx="2130581" cy="1127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9095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9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3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2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0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3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1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4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2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5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" grpId="0" animBg="1"/>
      <p:bldP spid="196" grpId="1" animBg="1"/>
      <p:bldP spid="197" grpId="0" animBg="1"/>
      <p:bldP spid="197" grpId="1" animBg="1"/>
      <p:bldP spid="198" grpId="0" animBg="1"/>
      <p:bldP spid="198" grpId="1" animBg="1"/>
      <p:bldP spid="199" grpId="0" animBg="1"/>
      <p:bldP spid="199" grpId="1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16" grpId="0" animBg="1"/>
      <p:bldP spid="216" grpId="1" animBg="1"/>
      <p:bldP spid="217" grpId="0" animBg="1"/>
      <p:bldP spid="217" grpId="1" animBg="1"/>
      <p:bldP spid="218" grpId="0" animBg="1"/>
      <p:bldP spid="218" grpId="1" animBg="1"/>
      <p:bldP spid="219" grpId="0" animBg="1"/>
      <p:bldP spid="219" grpId="1" animBg="1"/>
      <p:bldP spid="220" grpId="0" animBg="1"/>
      <p:bldP spid="221" grpId="0" animBg="1"/>
      <p:bldP spid="222" grpId="0" animBg="1"/>
      <p:bldP spid="223" grpId="0" animBg="1"/>
      <p:bldP spid="224" grpId="0" animBg="1"/>
      <p:bldP spid="2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77427" y="349885"/>
            <a:ext cx="6736080" cy="1325563"/>
          </a:xfrm>
        </p:spPr>
        <p:txBody>
          <a:bodyPr>
            <a:normAutofit/>
          </a:bodyPr>
          <a:lstStyle/>
          <a:p>
            <a:r>
              <a:rPr kumimoji="1" lang="ja-JP" altLang="en-US" sz="6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よくできました</a:t>
            </a:r>
            <a:endParaRPr kumimoji="1" lang="ja-JP" altLang="en-US" sz="6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6098" y="2145432"/>
            <a:ext cx="4319804" cy="378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191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|2|2.1|1.9|1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|2|2.2|2|2.2|2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1|2.1|2|2.2|2.3|1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3|2.5|2.2|2.6|2.5|1.9|2.1|2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|1.7|1.8|2|2|2.2|1.8|2.1|2.1|2.3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509</Words>
  <Application>Microsoft Office PowerPoint</Application>
  <PresentationFormat>ワイド画面</PresentationFormat>
  <Paragraphs>160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BIZ UDPゴシック</vt:lpstr>
      <vt:lpstr>ＭＳ Ｐゴシック</vt:lpstr>
      <vt:lpstr>UD デジタル 教科書体 NK-B</vt:lpstr>
      <vt:lpstr>游ゴシック</vt:lpstr>
      <vt:lpstr>Arial</vt:lpstr>
      <vt:lpstr>Calibri</vt:lpstr>
      <vt:lpstr>Office テーマ</vt:lpstr>
      <vt:lpstr>数のまとまりで読もう</vt:lpstr>
      <vt:lpstr>２ずつまとめて数えよう</vt:lpstr>
      <vt:lpstr>５ずつまとめて数えよう①</vt:lpstr>
      <vt:lpstr>５ずつまとめて数えよう②</vt:lpstr>
      <vt:lpstr>５ずつまとめて数えよう②</vt:lpstr>
      <vt:lpstr>10ずつまとめて数えよう</vt:lpstr>
      <vt:lpstr>よくできました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なにいろかな？</dc:title>
  <dc:creator>Windows ユーザー</dc:creator>
  <cp:lastModifiedBy>Windows ユーザー</cp:lastModifiedBy>
  <cp:revision>53</cp:revision>
  <cp:lastPrinted>2020-11-26T08:12:19Z</cp:lastPrinted>
  <dcterms:created xsi:type="dcterms:W3CDTF">2020-08-21T05:09:50Z</dcterms:created>
  <dcterms:modified xsi:type="dcterms:W3CDTF">2020-12-10T06:26:31Z</dcterms:modified>
</cp:coreProperties>
</file>