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7" r:id="rId2"/>
    <p:sldId id="311" r:id="rId3"/>
    <p:sldId id="271" r:id="rId4"/>
    <p:sldId id="279" r:id="rId5"/>
    <p:sldId id="312" r:id="rId6"/>
    <p:sldId id="313" r:id="rId7"/>
    <p:sldId id="314" r:id="rId8"/>
    <p:sldId id="310"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8" autoAdjust="0"/>
    <p:restoredTop sz="76503" autoAdjust="0"/>
  </p:normalViewPr>
  <p:slideViewPr>
    <p:cSldViewPr snapToGrid="0">
      <p:cViewPr varScale="1">
        <p:scale>
          <a:sx n="56" d="100"/>
          <a:sy n="56" d="100"/>
        </p:scale>
        <p:origin x="942" y="66"/>
      </p:cViewPr>
      <p:guideLst/>
    </p:cSldViewPr>
  </p:slideViewPr>
  <p:notesTextViewPr>
    <p:cViewPr>
      <p:scale>
        <a:sx n="1" d="1"/>
        <a:sy n="1" d="1"/>
      </p:scale>
      <p:origin x="0" y="0"/>
    </p:cViewPr>
  </p:notesTextViewPr>
  <p:notesViewPr>
    <p:cSldViewPr snapToGrid="0">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C38504-84F1-4BC2-99AE-CB2E2C96FD60}" type="datetimeFigureOut">
              <a:rPr kumimoji="1" lang="ja-JP" altLang="en-US" smtClean="0"/>
              <a:t>2021/9/29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ED56A31-CED6-4DDD-8007-3353167BFEC2}" type="slidenum">
              <a:rPr kumimoji="1" lang="ja-JP" altLang="en-US" smtClean="0"/>
              <a:t>‹#›</a:t>
            </a:fld>
            <a:endParaRPr kumimoji="1" lang="ja-JP" altLang="en-US"/>
          </a:p>
        </p:txBody>
      </p:sp>
    </p:spTree>
    <p:extLst>
      <p:ext uri="{BB962C8B-B14F-4D97-AF65-F5344CB8AC3E}">
        <p14:creationId xmlns:p14="http://schemas.microsoft.com/office/powerpoint/2010/main" val="2400111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kumimoji="1" lang="ja-JP" altLang="en-US" dirty="0">
                <a:latin typeface="ＭＳ ゴシック" panose="020B0609070205080204" pitchFamily="49" charset="-128"/>
                <a:ea typeface="ＭＳ ゴシック" panose="020B0609070205080204" pitchFamily="49" charset="-128"/>
              </a:rPr>
              <a:t>　良いと思うことは進んで</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algn="just"/>
            <a:endParaRPr kumimoji="1" lang="en-US" altLang="ja-JP" dirty="0" smtClean="0">
              <a:latin typeface="ＭＳ ゴシック" panose="020B0609070205080204" pitchFamily="49" charset="-128"/>
              <a:ea typeface="ＭＳ ゴシック" panose="020B0609070205080204" pitchFamily="49" charset="-128"/>
            </a:endParaRPr>
          </a:p>
          <a:p>
            <a:pPr algn="just"/>
            <a:endParaRPr kumimoji="1" lang="en-US" altLang="ja-JP" dirty="0">
              <a:latin typeface="ＭＳ ゴシック" panose="020B0609070205080204" pitchFamily="49" charset="-128"/>
              <a:ea typeface="ＭＳ ゴシック" panose="020B0609070205080204" pitchFamily="49" charset="-128"/>
            </a:endParaRPr>
          </a:p>
          <a:p>
            <a:pPr algn="just"/>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　「Ａ　主として自分自身に関すること」</a:t>
            </a:r>
            <a:endParaRPr kumimoji="1" lang="en-US" altLang="ja-JP" dirty="0" smtClean="0">
              <a:latin typeface="ＭＳ ゴシック" panose="020B0609070205080204" pitchFamily="49" charset="-128"/>
              <a:ea typeface="ＭＳ ゴシック" panose="020B0609070205080204" pitchFamily="49" charset="-128"/>
            </a:endParaRPr>
          </a:p>
          <a:p>
            <a:pPr algn="just"/>
            <a:r>
              <a:rPr kumimoji="1" lang="ja-JP" altLang="en-US" dirty="0" smtClean="0">
                <a:latin typeface="ＭＳ ゴシック" panose="020B0609070205080204" pitchFamily="49" charset="-128"/>
                <a:ea typeface="ＭＳ ゴシック" panose="020B0609070205080204" pitchFamily="49" charset="-128"/>
              </a:rPr>
              <a:t>　　内容項目「善悪の判断」、「自律」、「自由と責任」</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a:t>
            </a:fld>
            <a:endParaRPr kumimoji="1" lang="ja-JP" altLang="en-US"/>
          </a:p>
        </p:txBody>
      </p:sp>
    </p:spTree>
    <p:extLst>
      <p:ext uri="{BB962C8B-B14F-4D97-AF65-F5344CB8AC3E}">
        <p14:creationId xmlns:p14="http://schemas.microsoft.com/office/powerpoint/2010/main" val="360353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良いことをすると、とても気持ちがいいよ。</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良いと思ったことは、どんなに小さなことでも進んでやろう。</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進んで良いことをすると、元気になるよ。</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2</a:t>
            </a:fld>
            <a:endParaRPr kumimoji="1" lang="ja-JP" altLang="en-US"/>
          </a:p>
        </p:txBody>
      </p:sp>
    </p:spTree>
    <p:extLst>
      <p:ext uri="{BB962C8B-B14F-4D97-AF65-F5344CB8AC3E}">
        <p14:creationId xmlns:p14="http://schemas.microsoft.com/office/powerpoint/2010/main" val="36359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「いいと思ったことは、どんな小さいことでもするがいい」ー武者小路</a:t>
            </a:r>
            <a:r>
              <a:rPr lang="ja-JP" altLang="en-US" dirty="0" smtClean="0">
                <a:latin typeface="ＭＳ ゴシック" panose="020B0609070205080204" pitchFamily="49" charset="-128"/>
                <a:ea typeface="ＭＳ ゴシック" panose="020B0609070205080204" pitchFamily="49" charset="-128"/>
              </a:rPr>
              <a:t>実篤（むしゃこうじ　さねあつ）</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これは、武者小路</a:t>
            </a:r>
            <a:r>
              <a:rPr lang="ja-JP" altLang="en-US" dirty="0" smtClean="0">
                <a:latin typeface="ＭＳ ゴシック" panose="020B0609070205080204" pitchFamily="49" charset="-128"/>
                <a:ea typeface="ＭＳ ゴシック" panose="020B0609070205080204" pitchFamily="49" charset="-128"/>
              </a:rPr>
              <a:t>実篤と</a:t>
            </a:r>
            <a:r>
              <a:rPr lang="ja-JP" altLang="en-US" dirty="0">
                <a:latin typeface="ＭＳ ゴシック" panose="020B0609070205080204" pitchFamily="49" charset="-128"/>
                <a:ea typeface="ＭＳ ゴシック" panose="020B0609070205080204" pitchFamily="49" charset="-128"/>
              </a:rPr>
              <a:t>いう人が言った言葉です。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武者小路実篤は、お話や詩を書いた人です。元気にする言葉を、たくさん残しています。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3</a:t>
            </a:fld>
            <a:endParaRPr kumimoji="1" lang="ja-JP" altLang="en-US"/>
          </a:p>
        </p:txBody>
      </p:sp>
    </p:spTree>
    <p:extLst>
      <p:ext uri="{BB962C8B-B14F-4D97-AF65-F5344CB8AC3E}">
        <p14:creationId xmlns:p14="http://schemas.microsoft.com/office/powerpoint/2010/main" val="425647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では、ここからは、皆さんに考えてもらいます。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今から、イラストで４つの状況についてお見せしますので、このような状況のときは、どうすれば良いか考えてみましょう。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１つ目は、授業中に、お友達がおしゃべりをしている状況です。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「授業中なのに、いいのかな。」と、右側の女の子は思っているようです。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このような状況で、もしこの女の子があなただったら、どうすれば良いでしょうか。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次に、皆さんで話し合ってみましょう。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もし、周りに誰もいないときは、自分で考えたことを、お父さんやお母さんに話してみたり、記入用紙に書いたりしてみましょう。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児童の実態に応じて、イラストを、具体的にあった場面の写真に入れ替えるなどして活用してください。</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4</a:t>
            </a:fld>
            <a:endParaRPr kumimoji="1" lang="ja-JP" altLang="en-US"/>
          </a:p>
        </p:txBody>
      </p:sp>
    </p:spTree>
    <p:extLst>
      <p:ext uri="{BB962C8B-B14F-4D97-AF65-F5344CB8AC3E}">
        <p14:creationId xmlns:p14="http://schemas.microsoft.com/office/powerpoint/2010/main" val="183181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２つ目は、道端に、ごみが落ちているのを見付けた、という状況です。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このような状況で、もしあなただったら、どうすれば良いでしょうか。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次に、皆さんで話し合ってみましょう。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もし、周りに誰もいないときは、自分で考えたことを、お父さんやお母さんに話してみたり、記入用紙に書いたりしてみましょう。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児童の実態に応じて、イラストを、具体的にあった場面の写真に入れ替えるなどして活用してください。</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5</a:t>
            </a:fld>
            <a:endParaRPr kumimoji="1" lang="ja-JP" altLang="en-US"/>
          </a:p>
        </p:txBody>
      </p:sp>
    </p:spTree>
    <p:extLst>
      <p:ext uri="{BB962C8B-B14F-4D97-AF65-F5344CB8AC3E}">
        <p14:creationId xmlns:p14="http://schemas.microsoft.com/office/powerpoint/2010/main" val="215435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３つ目は、誰かが壁に落書きをしているのを見た、という状況です。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このような状況で、もしあなただったら、どうすれば良いでしょうか。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次に、皆さんで話し合ってみましょう。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もし、周りに誰もいないときは、自分で考えたことを、お父さんやお母さんに話してみたり、記入用紙に書いたりしてみましょう。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児童の実態に応じて、イラストを、具体的にあった場面の写真に入れ替えるなどして活用してください。</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6</a:t>
            </a:fld>
            <a:endParaRPr kumimoji="1" lang="ja-JP" altLang="en-US"/>
          </a:p>
        </p:txBody>
      </p:sp>
    </p:spTree>
    <p:extLst>
      <p:ext uri="{BB962C8B-B14F-4D97-AF65-F5344CB8AC3E}">
        <p14:creationId xmlns:p14="http://schemas.microsoft.com/office/powerpoint/2010/main" val="21546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４つ目は、バスに乗っていて、お年寄りが後から乗ってきた、という状況です。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このような状況で、もしあなただったら、どうすれば良いでしょうか。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次に、皆さんで話し合ってみましょう。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もし、周りに誰もいないときは、自分で考えたことを、お父さんやお母さんに話してみたり、記入用紙に書いたりしてみましょう。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児童の実態に応じて、イラストを、具体的にあった場面の写真に入れ替えるなどして活用してください。</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7</a:t>
            </a:fld>
            <a:endParaRPr kumimoji="1" lang="ja-JP" altLang="en-US"/>
          </a:p>
        </p:txBody>
      </p:sp>
    </p:spTree>
    <p:extLst>
      <p:ext uri="{BB962C8B-B14F-4D97-AF65-F5344CB8AC3E}">
        <p14:creationId xmlns:p14="http://schemas.microsoft.com/office/powerpoint/2010/main" val="246234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皆さんならどうするか、考えることができたでしょうか。</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また、お友達などと話し合うことができた人は、自分と違う意見や、同じ意見が出たでしょうか。</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自分とは違う意見に対して、あなたはどのように感じたでしょうか。</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最後に、あなたには、良いと思うことが進んでできたことはありますか。</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先程、皆さんに考えてもらった、４つの中から選んでも良いです。</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そして、良いと思うことが進んでできたときのことを、思い出して、記入用紙に書きましょう。</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そのときの気持ちも、併せて書きましょう。</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8</a:t>
            </a:fld>
            <a:endParaRPr kumimoji="1" lang="ja-JP" altLang="en-US"/>
          </a:p>
        </p:txBody>
      </p:sp>
    </p:spTree>
    <p:extLst>
      <p:ext uri="{BB962C8B-B14F-4D97-AF65-F5344CB8AC3E}">
        <p14:creationId xmlns:p14="http://schemas.microsoft.com/office/powerpoint/2010/main" val="287935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53954-02B2-48F1-B645-9D106D51DB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27C81A-AD95-4CAA-8CFC-3A577F1C2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958683-73B1-45BD-B212-BF06241945F1}"/>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id="{16D4BF8B-4E6C-47F8-A3ED-C3C71E91B2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2BCE00-BD67-4CCB-9794-0D9DDA90BBA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144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4F2525-0FB1-4FE6-A68F-CDC2AD47981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4F231A-74C7-4632-91AE-D6C50F1BD51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B978E3-8B30-4739-A56A-28BC6BF1C3C5}"/>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id="{3DDDE611-17D3-4474-B8CF-38CDF893E4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FB17D5-AD9E-4F1D-AEF0-646F616374EF}"/>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77196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75AD982-7C5E-4589-A0DA-6EB9395997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EE00C9-2863-4668-8F04-445BEF7BD14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66C463-622A-4C7D-94D8-5E85B7ECFD02}"/>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id="{5E97D7E7-4E15-47B1-A84A-AEEE6F36A3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C4CC72-8624-4869-9948-3126497158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8195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00311E-6447-4C1A-AD4C-3D2D1F7794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9FEF40-7260-44A6-9AE0-55F04D89FC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B41582-3E6E-40CB-8992-BB73B6582169}"/>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id="{B9BB0812-02F1-4B2D-9A3B-736B48C434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94FC27-79FF-4456-B7BD-50E3BBA01C36}"/>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69699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C72D0-C69C-45CF-8ADA-A95F21A8DDE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FB8418-1083-4D3A-9BE6-FA981F238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02418C-7F14-45C0-BB09-EDD069AE18D3}"/>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id="{114664AB-2BA6-4491-AA81-34E82DF381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633763-9E98-496C-A9F2-A73733CAB0D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82753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BED4F-EE9B-4CF8-8246-FE8D3972DA4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C61A5A-8101-45FA-9D96-90014FB4DE0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0904BA8-AF74-4703-BA89-5AB27A8C90B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036032-13DA-43DE-BDAA-31B91CAA07C9}"/>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6" name="フッター プレースホルダー 5">
            <a:extLst>
              <a:ext uri="{FF2B5EF4-FFF2-40B4-BE49-F238E27FC236}">
                <a16:creationId xmlns:a16="http://schemas.microsoft.com/office/drawing/2014/main" id="{C5B04C47-BA75-4BE0-881E-F8EF374FAB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5D2795-A526-4F7C-9CB6-D38A114F0E50}"/>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921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4DF32-0332-41B5-B600-20D02C5A576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626AD2-9B1E-4522-BBC9-B44887606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F05225-DAE0-429F-820D-F53FCD3798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FB184EE-1629-4ED1-B7EB-495C7AAFC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2F99FA-46E8-4061-A533-56337200E60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1D2398-24D1-43CB-A9D8-12E2E96125CA}"/>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8" name="フッター プレースホルダー 7">
            <a:extLst>
              <a:ext uri="{FF2B5EF4-FFF2-40B4-BE49-F238E27FC236}">
                <a16:creationId xmlns:a16="http://schemas.microsoft.com/office/drawing/2014/main" id="{6F519C7E-8D54-4897-B95B-704422FA4FB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F4B940-BB16-4669-BEC6-D21C18AB616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3542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460FF-66A5-4B86-B7B7-E8182A62CF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A0CF7AB-85D6-48E7-988C-A083BC80E12D}"/>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4" name="フッター プレースホルダー 3">
            <a:extLst>
              <a:ext uri="{FF2B5EF4-FFF2-40B4-BE49-F238E27FC236}">
                <a16:creationId xmlns:a16="http://schemas.microsoft.com/office/drawing/2014/main" id="{D0A8A4B7-18A4-4C67-A8EE-9CB3E49BB2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02508B-B10B-40E1-983C-72F123778E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93041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7ECCDD-A2D0-4F1B-9584-440B70BE00E4}"/>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3" name="フッター プレースホルダー 2">
            <a:extLst>
              <a:ext uri="{FF2B5EF4-FFF2-40B4-BE49-F238E27FC236}">
                <a16:creationId xmlns:a16="http://schemas.microsoft.com/office/drawing/2014/main" id="{5A2122FB-08FB-4394-B956-4F56F50CF31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D375190-39D4-4A34-BF39-FF32AD2A70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401972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A20A2-D74D-4B33-8FCB-4E80D015CA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5E5ADD-F898-4F60-8E2D-79ABA9B3D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BA087F9-575D-403C-B8F0-7A687BD9D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50FCBF-A823-4280-BC71-7C0EA5F7089C}"/>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6" name="フッター プレースホルダー 5">
            <a:extLst>
              <a:ext uri="{FF2B5EF4-FFF2-40B4-BE49-F238E27FC236}">
                <a16:creationId xmlns:a16="http://schemas.microsoft.com/office/drawing/2014/main" id="{4D8A3BA6-18F0-4E13-9E0F-E5390C6072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B17D81-2FF1-4E56-83C0-308294B302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061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B54E49-F4B7-48B7-94B2-D031E0DD05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F67512F-DB65-4949-BE99-EE739BBCB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D962D0D-4E8F-4199-A65B-502168FCE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06F393-427D-4BEE-94EA-2CF6B69A3F51}"/>
              </a:ext>
            </a:extLst>
          </p:cNvPr>
          <p:cNvSpPr>
            <a:spLocks noGrp="1"/>
          </p:cNvSpPr>
          <p:nvPr>
            <p:ph type="dt" sz="half" idx="10"/>
          </p:nvPr>
        </p:nvSpPr>
        <p:spPr/>
        <p:txBody>
          <a:bodyPr/>
          <a:lstStyle/>
          <a:p>
            <a:fld id="{EB0CB155-4C96-49AB-A45F-45DE8B258930}" type="datetimeFigureOut">
              <a:rPr kumimoji="1" lang="ja-JP" altLang="en-US" smtClean="0"/>
              <a:t>2021/9/29</a:t>
            </a:fld>
            <a:endParaRPr kumimoji="1" lang="ja-JP" altLang="en-US"/>
          </a:p>
        </p:txBody>
      </p:sp>
      <p:sp>
        <p:nvSpPr>
          <p:cNvPr id="6" name="フッター プレースホルダー 5">
            <a:extLst>
              <a:ext uri="{FF2B5EF4-FFF2-40B4-BE49-F238E27FC236}">
                <a16:creationId xmlns:a16="http://schemas.microsoft.com/office/drawing/2014/main" id="{8C0B22AC-A898-4D96-B4D3-94AA303166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0DE6F0-1C30-4A35-B65E-64A58AA578A2}"/>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05830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696D695-98AF-4951-A068-2E2E4C7D2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CAEB38-10BA-4605-A128-85D5D4142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D82FEA-ABE1-440F-96F2-1E73C96CE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CB155-4C96-49AB-A45F-45DE8B258930}" type="datetimeFigureOut">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id="{924C888F-95FF-4BB9-80C4-639A509AF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2082CA-AF8C-4454-A2EA-54CA04704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503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a:noAutofit/>
          </a:bodyPr>
          <a:lstStyle/>
          <a:p>
            <a:pPr algn="ctr">
              <a:lnSpc>
                <a:spcPct val="100000"/>
              </a:lnSpc>
            </a:pPr>
            <a:r>
              <a:rPr lang="ja-JP" altLang="en-US" sz="6000" dirty="0">
                <a:latin typeface="BIZ UDPゴシック" panose="020B0400000000000000" pitchFamily="50" charset="-128"/>
                <a:ea typeface="BIZ UDPゴシック" panose="020B0400000000000000" pitchFamily="50" charset="-128"/>
              </a:rPr>
              <a:t>よいと　思う</a:t>
            </a:r>
            <a:r>
              <a:rPr kumimoji="1" lang="ja-JP" altLang="en-US" sz="6000" dirty="0">
                <a:latin typeface="BIZ UDPゴシック" panose="020B0400000000000000" pitchFamily="50" charset="-128"/>
                <a:ea typeface="BIZ UDPゴシック" panose="020B0400000000000000" pitchFamily="50" charset="-128"/>
              </a:rPr>
              <a:t>　ことは　すすんで</a:t>
            </a:r>
          </a:p>
        </p:txBody>
      </p:sp>
      <p:sp>
        <p:nvSpPr>
          <p:cNvPr id="3" name="テキスト ボックス 2">
            <a:extLst>
              <a:ext uri="{FF2B5EF4-FFF2-40B4-BE49-F238E27FC236}">
                <a16:creationId xmlns:a16="http://schemas.microsoft.com/office/drawing/2014/main" id="{8D279230-B12D-4F3D-BF3D-46A57E0DAAE5}"/>
              </a:ext>
            </a:extLst>
          </p:cNvPr>
          <p:cNvSpPr txBox="1"/>
          <p:nvPr/>
        </p:nvSpPr>
        <p:spPr>
          <a:xfrm>
            <a:off x="156000" y="2435305"/>
            <a:ext cx="11880000" cy="360000"/>
          </a:xfrm>
          <a:prstGeom prst="rect">
            <a:avLst/>
          </a:prstGeom>
          <a:noFill/>
        </p:spPr>
        <p:txBody>
          <a:bodyPr wrap="square" rtlCol="0" anchor="ctr" anchorCtr="0">
            <a:noAutofit/>
          </a:bodyPr>
          <a:lstStyle/>
          <a:p>
            <a:pPr algn="just"/>
            <a:r>
              <a:rPr kumimoji="1" lang="ja-JP" altLang="en-US" sz="2800" dirty="0">
                <a:latin typeface="BIZ UDPゴシック" panose="020B0400000000000000" pitchFamily="50" charset="-128"/>
                <a:ea typeface="BIZ UDPゴシック" panose="020B0400000000000000" pitchFamily="50" charset="-128"/>
              </a:rPr>
              <a:t>　　　　　　　　　　　　　　　おも</a:t>
            </a:r>
          </a:p>
        </p:txBody>
      </p:sp>
    </p:spTree>
    <p:extLst>
      <p:ext uri="{BB962C8B-B14F-4D97-AF65-F5344CB8AC3E}">
        <p14:creationId xmlns:p14="http://schemas.microsoft.com/office/powerpoint/2010/main" val="9873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8A7D4DF1-1ECE-407B-A8D5-B200D854419F}"/>
              </a:ext>
            </a:extLst>
          </p:cNvPr>
          <p:cNvSpPr txBox="1"/>
          <p:nvPr/>
        </p:nvSpPr>
        <p:spPr>
          <a:xfrm>
            <a:off x="156000" y="180000"/>
            <a:ext cx="11880000" cy="6120000"/>
          </a:xfrm>
          <a:prstGeom prst="rect">
            <a:avLst/>
          </a:prstGeom>
          <a:noFill/>
        </p:spPr>
        <p:txBody>
          <a:bodyPr vert="eaVert" wrap="square" tIns="0" bIns="0" rtlCol="0" anchor="t" anchorCtr="0">
            <a:noAutofit/>
          </a:bodyPr>
          <a:lstStyle/>
          <a:p>
            <a:pPr algn="just">
              <a:lnSpc>
                <a:spcPts val="6500"/>
              </a:lnSpc>
            </a:pPr>
            <a:r>
              <a:rPr kumimoji="1" lang="ja-JP" altLang="en-US" sz="4400" dirty="0">
                <a:uFill>
                  <a:solidFill>
                    <a:srgbClr val="0070C0"/>
                  </a:solidFill>
                </a:uFill>
                <a:latin typeface="UD デジタル 教科書体 NK-R" panose="02020400000000000000" pitchFamily="18" charset="-128"/>
                <a:ea typeface="UD デジタル 教科書体 NK-R" panose="02020400000000000000" pitchFamily="18" charset="-128"/>
              </a:rPr>
              <a:t>よい　ことを　すると、</a:t>
            </a:r>
            <a:endParaRPr kumimoji="1" lang="en-US" altLang="ja-JP" sz="4400"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lnSpc>
                <a:spcPts val="6500"/>
              </a:lnSpc>
            </a:pPr>
            <a:r>
              <a:rPr lang="ja-JP" altLang="en-US" sz="4400" dirty="0">
                <a:uFill>
                  <a:solidFill>
                    <a:srgbClr val="0070C0"/>
                  </a:solidFill>
                </a:uFill>
                <a:latin typeface="UD デジタル 教科書体 NK-R" panose="02020400000000000000" pitchFamily="18" charset="-128"/>
                <a:ea typeface="UD デジタル 教科書体 NK-R" panose="02020400000000000000" pitchFamily="18" charset="-128"/>
              </a:rPr>
              <a:t>とても　気もちが　いいよ。</a:t>
            </a:r>
            <a:endParaRPr lang="en-US" altLang="ja-JP" sz="4400"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lnSpc>
                <a:spcPts val="6500"/>
              </a:lnSpc>
            </a:pPr>
            <a:endParaRPr kumimoji="1" lang="en-US" altLang="ja-JP" sz="4400"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lnSpc>
                <a:spcPts val="6500"/>
              </a:lnSpc>
            </a:pPr>
            <a:r>
              <a:rPr lang="ja-JP" altLang="en-US" sz="4400" dirty="0">
                <a:uFill>
                  <a:solidFill>
                    <a:srgbClr val="0070C0"/>
                  </a:solidFill>
                </a:uFill>
                <a:latin typeface="UD デジタル 教科書体 NK-R" panose="02020400000000000000" pitchFamily="18" charset="-128"/>
                <a:ea typeface="UD デジタル 教科書体 NK-R" panose="02020400000000000000" pitchFamily="18" charset="-128"/>
              </a:rPr>
              <a:t>よいと　思った　ことは、</a:t>
            </a:r>
            <a:endParaRPr lang="en-US" altLang="ja-JP" sz="4400"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lnSpc>
                <a:spcPts val="6500"/>
              </a:lnSpc>
            </a:pPr>
            <a:r>
              <a:rPr kumimoji="1" lang="ja-JP" altLang="en-US" sz="4400" spc="-150" dirty="0">
                <a:uFill>
                  <a:solidFill>
                    <a:srgbClr val="0070C0"/>
                  </a:solidFill>
                </a:uFill>
                <a:latin typeface="UD デジタル 教科書体 NK-R" panose="02020400000000000000" pitchFamily="18" charset="-128"/>
                <a:ea typeface="UD デジタル 教科書体 NK-R" panose="02020400000000000000" pitchFamily="18" charset="-128"/>
              </a:rPr>
              <a:t>どんなに　小さな　ことでも</a:t>
            </a:r>
            <a:endParaRPr kumimoji="1" lang="en-US" altLang="ja-JP" sz="4400" spc="-150"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lnSpc>
                <a:spcPts val="6500"/>
              </a:lnSpc>
            </a:pPr>
            <a:r>
              <a:rPr lang="ja-JP" altLang="en-US" sz="4400" dirty="0">
                <a:uFill>
                  <a:solidFill>
                    <a:srgbClr val="0070C0"/>
                  </a:solidFill>
                </a:uFill>
                <a:latin typeface="UD デジタル 教科書体 NK-R" panose="02020400000000000000" pitchFamily="18" charset="-128"/>
                <a:ea typeface="UD デジタル 教科書体 NK-R" panose="02020400000000000000" pitchFamily="18" charset="-128"/>
              </a:rPr>
              <a:t>すすんで　やろう。</a:t>
            </a:r>
            <a:endParaRPr lang="en-US" altLang="ja-JP" sz="4400"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lnSpc>
                <a:spcPts val="6500"/>
              </a:lnSpc>
            </a:pPr>
            <a:endParaRPr kumimoji="1" lang="en-US" altLang="ja-JP" sz="4400"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lnSpc>
                <a:spcPts val="6500"/>
              </a:lnSpc>
            </a:pPr>
            <a:r>
              <a:rPr lang="ja-JP" altLang="en-US" sz="4400" dirty="0">
                <a:uFill>
                  <a:solidFill>
                    <a:srgbClr val="0070C0"/>
                  </a:solidFill>
                </a:uFill>
                <a:latin typeface="UD デジタル 教科書体 NK-R" panose="02020400000000000000" pitchFamily="18" charset="-128"/>
                <a:ea typeface="UD デジタル 教科書体 NK-R" panose="02020400000000000000" pitchFamily="18" charset="-128"/>
              </a:rPr>
              <a:t>すすんで</a:t>
            </a:r>
            <a:endParaRPr lang="en-US" altLang="ja-JP" sz="4400"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lnSpc>
                <a:spcPts val="6500"/>
              </a:lnSpc>
            </a:pPr>
            <a:r>
              <a:rPr kumimoji="1" lang="ja-JP" altLang="en-US" sz="4400" dirty="0">
                <a:uFill>
                  <a:solidFill>
                    <a:srgbClr val="0070C0"/>
                  </a:solidFill>
                </a:uFill>
                <a:latin typeface="UD デジタル 教科書体 NK-R" panose="02020400000000000000" pitchFamily="18" charset="-128"/>
                <a:ea typeface="UD デジタル 教科書体 NK-R" panose="02020400000000000000" pitchFamily="18" charset="-128"/>
              </a:rPr>
              <a:t>よい　ことを　すると、</a:t>
            </a:r>
            <a:endParaRPr kumimoji="1" lang="en-US" altLang="ja-JP" sz="4400" dirty="0">
              <a:uFill>
                <a:solidFill>
                  <a:srgbClr val="0070C0"/>
                </a:solidFill>
              </a:uFill>
              <a:latin typeface="UD デジタル 教科書体 NK-R" panose="02020400000000000000" pitchFamily="18" charset="-128"/>
              <a:ea typeface="UD デジタル 教科書体 NK-R" panose="02020400000000000000" pitchFamily="18" charset="-128"/>
            </a:endParaRPr>
          </a:p>
          <a:p>
            <a:pPr algn="just">
              <a:lnSpc>
                <a:spcPts val="6500"/>
              </a:lnSpc>
            </a:pPr>
            <a:r>
              <a:rPr lang="ja-JP" altLang="en-US" sz="4400" dirty="0">
                <a:uFill>
                  <a:solidFill>
                    <a:srgbClr val="0070C0"/>
                  </a:solidFill>
                </a:uFill>
                <a:latin typeface="UD デジタル 教科書体 NK-R" panose="02020400000000000000" pitchFamily="18" charset="-128"/>
                <a:ea typeface="UD デジタル 教科書体 NK-R" panose="02020400000000000000" pitchFamily="18" charset="-128"/>
              </a:rPr>
              <a:t>元気に　なるよ。</a:t>
            </a:r>
            <a:endParaRPr kumimoji="1" lang="en-US" altLang="ja-JP" sz="4000"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pic>
        <p:nvPicPr>
          <p:cNvPr id="20" name="図 19">
            <a:extLst>
              <a:ext uri="{FF2B5EF4-FFF2-40B4-BE49-F238E27FC236}">
                <a16:creationId xmlns:a16="http://schemas.microsoft.com/office/drawing/2014/main" id="{6C89D536-630C-4934-ABF5-B969527EC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00" y="540000"/>
            <a:ext cx="3057232" cy="2880000"/>
          </a:xfrm>
          <a:prstGeom prst="rect">
            <a:avLst/>
          </a:prstGeom>
        </p:spPr>
      </p:pic>
      <p:pic>
        <p:nvPicPr>
          <p:cNvPr id="22" name="図 21">
            <a:extLst>
              <a:ext uri="{FF2B5EF4-FFF2-40B4-BE49-F238E27FC236}">
                <a16:creationId xmlns:a16="http://schemas.microsoft.com/office/drawing/2014/main" id="{E9EBD157-AF84-41B0-AA66-BCF25ABFC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0" y="3807145"/>
            <a:ext cx="3668110" cy="2520000"/>
          </a:xfrm>
          <a:prstGeom prst="rect">
            <a:avLst/>
          </a:prstGeom>
        </p:spPr>
      </p:pic>
      <p:sp>
        <p:nvSpPr>
          <p:cNvPr id="23" name="テキスト ボックス 22">
            <a:extLst>
              <a:ext uri="{FF2B5EF4-FFF2-40B4-BE49-F238E27FC236}">
                <a16:creationId xmlns:a16="http://schemas.microsoft.com/office/drawing/2014/main" id="{94AE2B59-562D-4115-A045-0B3B6EDD1689}"/>
              </a:ext>
            </a:extLst>
          </p:cNvPr>
          <p:cNvSpPr txBox="1"/>
          <p:nvPr/>
        </p:nvSpPr>
        <p:spPr>
          <a:xfrm>
            <a:off x="11676000"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5FE1C53C-2983-4821-9AF4-1CE463B687B0}"/>
              </a:ext>
            </a:extLst>
          </p:cNvPr>
          <p:cNvSpPr txBox="1"/>
          <p:nvPr/>
        </p:nvSpPr>
        <p:spPr>
          <a:xfrm>
            <a:off x="10844972" y="152855"/>
            <a:ext cx="360000" cy="6120000"/>
          </a:xfrm>
          <a:prstGeom prst="rect">
            <a:avLst/>
          </a:prstGeom>
          <a:noFill/>
        </p:spPr>
        <p:txBody>
          <a:bodyPr vert="eaVert" wrap="square" rtlCol="0" anchor="ctr" anchorCtr="0">
            <a:noAutofit/>
          </a:bodyPr>
          <a:lstStyle/>
          <a:p>
            <a:r>
              <a:rPr kumimoji="1" lang="ja-JP" altLang="en-US" dirty="0">
                <a:latin typeface="BIZ UDPゴシック" panose="020B0400000000000000" pitchFamily="50" charset="-128"/>
                <a:ea typeface="BIZ UDPゴシック" panose="020B0400000000000000" pitchFamily="50" charset="-128"/>
              </a:rPr>
              <a:t>　　　　　　　　　　　　　　き</a:t>
            </a:r>
          </a:p>
        </p:txBody>
      </p:sp>
      <p:sp>
        <p:nvSpPr>
          <p:cNvPr id="25" name="テキスト ボックス 24">
            <a:extLst>
              <a:ext uri="{FF2B5EF4-FFF2-40B4-BE49-F238E27FC236}">
                <a16:creationId xmlns:a16="http://schemas.microsoft.com/office/drawing/2014/main" id="{2354B7C8-9CC5-4D77-A46B-E9BB7E822CC7}"/>
              </a:ext>
            </a:extLst>
          </p:cNvPr>
          <p:cNvSpPr txBox="1"/>
          <p:nvPr/>
        </p:nvSpPr>
        <p:spPr>
          <a:xfrm>
            <a:off x="9212521" y="152855"/>
            <a:ext cx="360000" cy="6120000"/>
          </a:xfrm>
          <a:prstGeom prst="rect">
            <a:avLst/>
          </a:prstGeom>
          <a:noFill/>
        </p:spPr>
        <p:txBody>
          <a:bodyPr vert="eaVert" wrap="square" rtlCol="0" anchor="ctr" anchorCtr="0">
            <a:noAutofit/>
          </a:bodyPr>
          <a:lstStyle/>
          <a:p>
            <a:r>
              <a:rPr kumimoji="1" lang="ja-JP" altLang="en-US" dirty="0">
                <a:latin typeface="BIZ UDPゴシック" panose="020B0400000000000000" pitchFamily="50" charset="-128"/>
                <a:ea typeface="BIZ UDPゴシック" panose="020B0400000000000000" pitchFamily="50" charset="-128"/>
              </a:rPr>
              <a:t>　　　　　　　　　　　　　おも</a:t>
            </a:r>
          </a:p>
        </p:txBody>
      </p:sp>
      <p:sp>
        <p:nvSpPr>
          <p:cNvPr id="26" name="テキスト ボックス 25">
            <a:extLst>
              <a:ext uri="{FF2B5EF4-FFF2-40B4-BE49-F238E27FC236}">
                <a16:creationId xmlns:a16="http://schemas.microsoft.com/office/drawing/2014/main" id="{12F45580-7428-4F4D-87D2-09B81350E70D}"/>
              </a:ext>
            </a:extLst>
          </p:cNvPr>
          <p:cNvSpPr txBox="1"/>
          <p:nvPr/>
        </p:nvSpPr>
        <p:spPr>
          <a:xfrm>
            <a:off x="8381493" y="152855"/>
            <a:ext cx="360000" cy="6120000"/>
          </a:xfrm>
          <a:prstGeom prst="rect">
            <a:avLst/>
          </a:prstGeom>
          <a:noFill/>
        </p:spPr>
        <p:txBody>
          <a:bodyPr vert="eaVert" wrap="square" rtlCol="0" anchor="ctr" anchorCtr="0">
            <a:noAutofit/>
          </a:bodyPr>
          <a:lstStyle/>
          <a:p>
            <a:r>
              <a:rPr kumimoji="1" lang="ja-JP" altLang="en-US" dirty="0">
                <a:latin typeface="BIZ UDPゴシック" panose="020B0400000000000000" pitchFamily="50" charset="-128"/>
                <a:ea typeface="BIZ UDPゴシック" panose="020B0400000000000000" pitchFamily="50" charset="-128"/>
              </a:rPr>
              <a:t>　　　　　　　　　　　　　　　　 ちい</a:t>
            </a:r>
          </a:p>
        </p:txBody>
      </p:sp>
      <p:sp>
        <p:nvSpPr>
          <p:cNvPr id="27" name="テキスト ボックス 26">
            <a:extLst>
              <a:ext uri="{FF2B5EF4-FFF2-40B4-BE49-F238E27FC236}">
                <a16:creationId xmlns:a16="http://schemas.microsoft.com/office/drawing/2014/main" id="{0AAD6D2A-4FB4-430C-BE74-F30D239F353D}"/>
              </a:ext>
            </a:extLst>
          </p:cNvPr>
          <p:cNvSpPr txBox="1"/>
          <p:nvPr/>
        </p:nvSpPr>
        <p:spPr>
          <a:xfrm>
            <a:off x="7550465"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8561A19-D75B-489D-AEA4-62D46F1FFCBB}"/>
              </a:ext>
            </a:extLst>
          </p:cNvPr>
          <p:cNvSpPr txBox="1"/>
          <p:nvPr/>
        </p:nvSpPr>
        <p:spPr>
          <a:xfrm>
            <a:off x="5898389"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AC2DD49C-2EB7-4F27-9047-B14A2F17F9FB}"/>
              </a:ext>
            </a:extLst>
          </p:cNvPr>
          <p:cNvSpPr txBox="1"/>
          <p:nvPr/>
        </p:nvSpPr>
        <p:spPr>
          <a:xfrm>
            <a:off x="5059310"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EBCEF6B-7E26-450D-BBE2-157BF2A98A35}"/>
              </a:ext>
            </a:extLst>
          </p:cNvPr>
          <p:cNvSpPr txBox="1"/>
          <p:nvPr/>
        </p:nvSpPr>
        <p:spPr>
          <a:xfrm>
            <a:off x="4287185" y="152855"/>
            <a:ext cx="360000" cy="6120000"/>
          </a:xfrm>
          <a:prstGeom prst="rect">
            <a:avLst/>
          </a:prstGeom>
          <a:noFill/>
        </p:spPr>
        <p:txBody>
          <a:bodyPr vert="eaVert" wrap="square" rtlCol="0" anchor="ctr" anchorCtr="0">
            <a:noAutofit/>
          </a:bodyPr>
          <a:lstStyle/>
          <a:p>
            <a:r>
              <a:rPr kumimoji="1" lang="ja-JP" altLang="en-US" dirty="0">
                <a:latin typeface="BIZ UDPゴシック" panose="020B0400000000000000" pitchFamily="50" charset="-128"/>
                <a:ea typeface="BIZ UDPゴシック" panose="020B0400000000000000" pitchFamily="50" charset="-128"/>
              </a:rPr>
              <a:t>　げんき</a:t>
            </a:r>
          </a:p>
        </p:txBody>
      </p:sp>
    </p:spTree>
    <p:extLst>
      <p:ext uri="{BB962C8B-B14F-4D97-AF65-F5344CB8AC3E}">
        <p14:creationId xmlns:p14="http://schemas.microsoft.com/office/powerpoint/2010/main" val="125252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6A3402BE-99E6-433D-8363-8528309DCA6D}"/>
              </a:ext>
            </a:extLst>
          </p:cNvPr>
          <p:cNvSpPr txBox="1"/>
          <p:nvPr/>
        </p:nvSpPr>
        <p:spPr>
          <a:xfrm>
            <a:off x="156000" y="180000"/>
            <a:ext cx="11880000" cy="6120000"/>
          </a:xfrm>
          <a:prstGeom prst="rect">
            <a:avLst/>
          </a:prstGeom>
          <a:noFill/>
        </p:spPr>
        <p:txBody>
          <a:bodyPr vert="eaVert" wrap="square" tIns="0" bIns="0" rtlCol="0" anchor="t" anchorCtr="0">
            <a:noAutofit/>
          </a:bodyPr>
          <a:lstStyle/>
          <a:p>
            <a:pPr algn="just">
              <a:lnSpc>
                <a:spcPts val="6500"/>
              </a:lnSpc>
            </a:pPr>
            <a:r>
              <a:rPr kumimoji="1" lang="ja-JP" altLang="en-US" sz="4000" b="1" dirty="0">
                <a:uFill>
                  <a:solidFill>
                    <a:srgbClr val="0070C0"/>
                  </a:solidFill>
                </a:uFill>
                <a:latin typeface="HG行書体" panose="03000609000000000000" pitchFamily="65" charset="-128"/>
                <a:ea typeface="HG行書体" panose="03000609000000000000" pitchFamily="65" charset="-128"/>
              </a:rPr>
              <a:t>いいと　思った　ことは</a:t>
            </a:r>
            <a:endParaRPr kumimoji="1" lang="en-US" altLang="ja-JP" sz="4000" b="1" dirty="0">
              <a:uFill>
                <a:solidFill>
                  <a:srgbClr val="0070C0"/>
                </a:solidFill>
              </a:uFill>
              <a:latin typeface="HG行書体" panose="03000609000000000000" pitchFamily="65" charset="-128"/>
              <a:ea typeface="HG行書体" panose="03000609000000000000" pitchFamily="65" charset="-128"/>
            </a:endParaRPr>
          </a:p>
          <a:p>
            <a:pPr algn="just">
              <a:lnSpc>
                <a:spcPts val="6500"/>
              </a:lnSpc>
            </a:pPr>
            <a:r>
              <a:rPr kumimoji="1" lang="ja-JP" altLang="en-US" sz="4000" b="1" dirty="0">
                <a:uFill>
                  <a:solidFill>
                    <a:srgbClr val="0070C0"/>
                  </a:solidFill>
                </a:uFill>
                <a:latin typeface="HG行書体" panose="03000609000000000000" pitchFamily="65" charset="-128"/>
                <a:ea typeface="HG行書体" panose="03000609000000000000" pitchFamily="65" charset="-128"/>
              </a:rPr>
              <a:t>どんな　小さい　ことでも</a:t>
            </a:r>
            <a:endParaRPr kumimoji="1" lang="en-US" altLang="ja-JP" sz="4000" b="1" dirty="0">
              <a:uFill>
                <a:solidFill>
                  <a:srgbClr val="0070C0"/>
                </a:solidFill>
              </a:uFill>
              <a:latin typeface="HG行書体" panose="03000609000000000000" pitchFamily="65" charset="-128"/>
              <a:ea typeface="HG行書体" panose="03000609000000000000" pitchFamily="65" charset="-128"/>
            </a:endParaRPr>
          </a:p>
          <a:p>
            <a:pPr algn="just">
              <a:lnSpc>
                <a:spcPts val="6500"/>
              </a:lnSpc>
            </a:pPr>
            <a:r>
              <a:rPr lang="ja-JP" altLang="en-US" sz="4000" b="1" dirty="0">
                <a:uFill>
                  <a:solidFill>
                    <a:srgbClr val="0070C0"/>
                  </a:solidFill>
                </a:uFill>
                <a:latin typeface="HG行書体" panose="03000609000000000000" pitchFamily="65" charset="-128"/>
                <a:ea typeface="HG行書体" panose="03000609000000000000" pitchFamily="65" charset="-128"/>
              </a:rPr>
              <a:t>するが　いい</a:t>
            </a:r>
            <a:endParaRPr lang="en-US" altLang="ja-JP" sz="4000" b="1" dirty="0">
              <a:uFill>
                <a:solidFill>
                  <a:srgbClr val="0070C0"/>
                </a:solidFill>
              </a:uFill>
              <a:latin typeface="HG行書体" panose="03000609000000000000" pitchFamily="65" charset="-128"/>
              <a:ea typeface="HG行書体" panose="03000609000000000000" pitchFamily="65" charset="-128"/>
            </a:endParaRPr>
          </a:p>
          <a:p>
            <a:pPr algn="just">
              <a:lnSpc>
                <a:spcPts val="3000"/>
              </a:lnSpc>
            </a:pPr>
            <a:endParaRPr kumimoji="1" lang="en-US" altLang="ja-JP" sz="4000" dirty="0">
              <a:uFill>
                <a:solidFill>
                  <a:srgbClr val="0070C0"/>
                </a:solidFill>
              </a:uFill>
              <a:latin typeface="HG行書体" panose="03000609000000000000" pitchFamily="65" charset="-128"/>
              <a:ea typeface="HG行書体" panose="03000609000000000000" pitchFamily="65" charset="-128"/>
            </a:endParaRPr>
          </a:p>
          <a:p>
            <a:pPr algn="just">
              <a:lnSpc>
                <a:spcPts val="6500"/>
              </a:lnSpc>
            </a:pPr>
            <a:r>
              <a:rPr kumimoji="1" lang="ja-JP" altLang="en-US" sz="4000" dirty="0">
                <a:uFill>
                  <a:solidFill>
                    <a:srgbClr val="0070C0"/>
                  </a:solidFill>
                </a:uFill>
                <a:latin typeface="HG行書体" panose="03000609000000000000" pitchFamily="65" charset="-128"/>
                <a:ea typeface="HG行書体" panose="03000609000000000000" pitchFamily="65" charset="-128"/>
              </a:rPr>
              <a:t>　　　</a:t>
            </a:r>
            <a:r>
              <a:rPr kumimoji="1" lang="en-US" altLang="ja-JP" sz="4000" dirty="0">
                <a:uFill>
                  <a:solidFill>
                    <a:srgbClr val="0070C0"/>
                  </a:solidFill>
                </a:uFill>
                <a:latin typeface="HG行書体" panose="03000609000000000000" pitchFamily="65" charset="-128"/>
                <a:ea typeface="HG行書体" panose="03000609000000000000" pitchFamily="65" charset="-128"/>
              </a:rPr>
              <a:t>― </a:t>
            </a:r>
            <a:r>
              <a:rPr kumimoji="1" lang="ja-JP" altLang="en-US" sz="4000" dirty="0">
                <a:uFill>
                  <a:solidFill>
                    <a:srgbClr val="0070C0"/>
                  </a:solidFill>
                </a:uFill>
                <a:latin typeface="HG行書体" panose="03000609000000000000" pitchFamily="65" charset="-128"/>
                <a:ea typeface="HG行書体" panose="03000609000000000000" pitchFamily="65" charset="-128"/>
              </a:rPr>
              <a:t>武者小路 実篤</a:t>
            </a:r>
            <a:endParaRPr kumimoji="1" lang="en-US" altLang="ja-JP" sz="4000" dirty="0">
              <a:uFill>
                <a:solidFill>
                  <a:srgbClr val="0070C0"/>
                </a:solidFill>
              </a:uFill>
              <a:latin typeface="HG行書体" panose="03000609000000000000" pitchFamily="65" charset="-128"/>
              <a:ea typeface="HG行書体" panose="03000609000000000000" pitchFamily="65" charset="-128"/>
            </a:endParaRPr>
          </a:p>
          <a:p>
            <a:pPr algn="r"/>
            <a:r>
              <a:rPr lang="ja-JP" altLang="en-US" sz="2400" dirty="0">
                <a:uFill>
                  <a:solidFill>
                    <a:srgbClr val="0070C0"/>
                  </a:solidFill>
                </a:uFill>
                <a:latin typeface="UD デジタル 教科書体 NK-R" panose="02020400000000000000" pitchFamily="18" charset="-128"/>
                <a:ea typeface="UD デジタル 教科書体 NK-R" panose="02020400000000000000" pitchFamily="18" charset="-128"/>
              </a:rPr>
              <a:t>（</a:t>
            </a:r>
            <a:r>
              <a:rPr lang="en-US" altLang="ja-JP" sz="2400" dirty="0">
                <a:uFill>
                  <a:solidFill>
                    <a:srgbClr val="0070C0"/>
                  </a:solidFill>
                </a:uFill>
                <a:latin typeface="UD デジタル 教科書体 NK-R" panose="02020400000000000000" pitchFamily="18" charset="-128"/>
                <a:ea typeface="UD デジタル 教科書体 NK-R" panose="02020400000000000000" pitchFamily="18" charset="-128"/>
              </a:rPr>
              <a:t>『</a:t>
            </a:r>
            <a:r>
              <a:rPr lang="ja-JP" altLang="en-US" sz="2400" dirty="0">
                <a:uFill>
                  <a:solidFill>
                    <a:srgbClr val="0070C0"/>
                  </a:solidFill>
                </a:uFill>
                <a:latin typeface="UD デジタル 教科書体 NK-R" panose="02020400000000000000" pitchFamily="18" charset="-128"/>
                <a:ea typeface="UD デジタル 教科書体 NK-R" panose="02020400000000000000" pitchFamily="18" charset="-128"/>
              </a:rPr>
              <a:t>武者小路実篤全集　第十巻</a:t>
            </a:r>
            <a:r>
              <a:rPr lang="en-US" altLang="ja-JP" sz="2400" dirty="0">
                <a:uFill>
                  <a:solidFill>
                    <a:srgbClr val="0070C0"/>
                  </a:solidFill>
                </a:uFill>
                <a:latin typeface="UD デジタル 教科書体 NK-R" panose="02020400000000000000" pitchFamily="18" charset="-128"/>
                <a:ea typeface="UD デジタル 教科書体 NK-R" panose="02020400000000000000" pitchFamily="18" charset="-128"/>
              </a:rPr>
              <a:t>』</a:t>
            </a:r>
            <a:r>
              <a:rPr lang="ja-JP" altLang="en-US" sz="2400" dirty="0">
                <a:uFill>
                  <a:solidFill>
                    <a:srgbClr val="0070C0"/>
                  </a:solidFill>
                </a:uFill>
                <a:latin typeface="UD デジタル 教科書体 NK-R" panose="02020400000000000000" pitchFamily="18" charset="-128"/>
                <a:ea typeface="UD デジタル 教科書体 NK-R" panose="02020400000000000000" pitchFamily="18" charset="-128"/>
              </a:rPr>
              <a:t>より）</a:t>
            </a:r>
            <a:endParaRPr kumimoji="1" lang="en-US" altLang="ja-JP" sz="2400"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45A7E2F3-7DB5-4B31-B7A2-B36E7A84D325}"/>
              </a:ext>
            </a:extLst>
          </p:cNvPr>
          <p:cNvSpPr txBox="1"/>
          <p:nvPr/>
        </p:nvSpPr>
        <p:spPr>
          <a:xfrm>
            <a:off x="11618127" y="152855"/>
            <a:ext cx="360000" cy="6120000"/>
          </a:xfrm>
          <a:prstGeom prst="rect">
            <a:avLst/>
          </a:prstGeom>
          <a:noFill/>
        </p:spPr>
        <p:txBody>
          <a:bodyPr vert="eaVert" wrap="square" rtlCol="0" anchor="ctr" anchorCtr="0">
            <a:noAutofit/>
          </a:bodyPr>
          <a:lstStyle/>
          <a:p>
            <a:r>
              <a:rPr kumimoji="1" lang="ja-JP" altLang="en-US" b="1" dirty="0">
                <a:latin typeface="HG行書体" panose="03000609000000000000" pitchFamily="65" charset="-128"/>
                <a:ea typeface="HG行書体" panose="03000609000000000000" pitchFamily="65" charset="-128"/>
              </a:rPr>
              <a:t>　　　　　　　　　おも</a:t>
            </a:r>
          </a:p>
        </p:txBody>
      </p:sp>
      <p:sp>
        <p:nvSpPr>
          <p:cNvPr id="19" name="テキスト ボックス 18">
            <a:extLst>
              <a:ext uri="{FF2B5EF4-FFF2-40B4-BE49-F238E27FC236}">
                <a16:creationId xmlns:a16="http://schemas.microsoft.com/office/drawing/2014/main" id="{4E830BAE-248E-47BD-951F-178A418766B3}"/>
              </a:ext>
            </a:extLst>
          </p:cNvPr>
          <p:cNvSpPr txBox="1"/>
          <p:nvPr/>
        </p:nvSpPr>
        <p:spPr>
          <a:xfrm>
            <a:off x="10832979" y="152855"/>
            <a:ext cx="360000" cy="6120000"/>
          </a:xfrm>
          <a:prstGeom prst="rect">
            <a:avLst/>
          </a:prstGeom>
          <a:noFill/>
        </p:spPr>
        <p:txBody>
          <a:bodyPr vert="eaVert" wrap="square" rtlCol="0" anchor="ctr" anchorCtr="0">
            <a:noAutofit/>
          </a:bodyPr>
          <a:lstStyle/>
          <a:p>
            <a:r>
              <a:rPr kumimoji="1" lang="ja-JP" altLang="en-US" b="1" dirty="0">
                <a:latin typeface="HG行書体" panose="03000609000000000000" pitchFamily="65" charset="-128"/>
                <a:ea typeface="HG行書体" panose="03000609000000000000" pitchFamily="65" charset="-128"/>
              </a:rPr>
              <a:t>　　　　　　　　　ちい</a:t>
            </a:r>
          </a:p>
        </p:txBody>
      </p:sp>
      <p:sp>
        <p:nvSpPr>
          <p:cNvPr id="20" name="テキスト ボックス 19">
            <a:extLst>
              <a:ext uri="{FF2B5EF4-FFF2-40B4-BE49-F238E27FC236}">
                <a16:creationId xmlns:a16="http://schemas.microsoft.com/office/drawing/2014/main" id="{12640F15-DD5F-44AB-A4B2-A1C9711CB7CF}"/>
              </a:ext>
            </a:extLst>
          </p:cNvPr>
          <p:cNvSpPr txBox="1"/>
          <p:nvPr/>
        </p:nvSpPr>
        <p:spPr>
          <a:xfrm>
            <a:off x="10023010" y="180000"/>
            <a:ext cx="360000" cy="6120000"/>
          </a:xfrm>
          <a:prstGeom prst="rect">
            <a:avLst/>
          </a:prstGeom>
          <a:noFill/>
        </p:spPr>
        <p:txBody>
          <a:bodyPr vert="eaVert" wrap="square" rtlCol="0" anchor="ctr" anchorCtr="0">
            <a:noAutofit/>
          </a:bodyPr>
          <a:lstStyle/>
          <a:p>
            <a:endParaRPr kumimoji="1" lang="ja-JP" altLang="en-US" b="1" dirty="0">
              <a:latin typeface="HG行書体" panose="03000609000000000000" pitchFamily="65" charset="-128"/>
              <a:ea typeface="HG行書体" panose="03000609000000000000" pitchFamily="65" charset="-128"/>
            </a:endParaRPr>
          </a:p>
        </p:txBody>
      </p:sp>
      <p:sp>
        <p:nvSpPr>
          <p:cNvPr id="21" name="テキスト ボックス 20">
            <a:extLst>
              <a:ext uri="{FF2B5EF4-FFF2-40B4-BE49-F238E27FC236}">
                <a16:creationId xmlns:a16="http://schemas.microsoft.com/office/drawing/2014/main" id="{549DA9EF-C483-42C3-9368-1FFCC3FD4506}"/>
              </a:ext>
            </a:extLst>
          </p:cNvPr>
          <p:cNvSpPr txBox="1"/>
          <p:nvPr/>
        </p:nvSpPr>
        <p:spPr>
          <a:xfrm>
            <a:off x="8804297" y="152855"/>
            <a:ext cx="360000" cy="6120000"/>
          </a:xfrm>
          <a:prstGeom prst="rect">
            <a:avLst/>
          </a:prstGeom>
          <a:noFill/>
        </p:spPr>
        <p:txBody>
          <a:bodyPr vert="eaVert" wrap="square" rtlCol="0" anchor="ctr" anchorCtr="0">
            <a:noAutofit/>
          </a:bodyPr>
          <a:lstStyle/>
          <a:p>
            <a:r>
              <a:rPr kumimoji="1" lang="ja-JP" altLang="en-US" dirty="0">
                <a:latin typeface="HG行書体" panose="03000609000000000000" pitchFamily="65" charset="-128"/>
                <a:ea typeface="HG行書体" panose="03000609000000000000" pitchFamily="65" charset="-128"/>
              </a:rPr>
              <a:t>　　　　　　　　　　</a:t>
            </a:r>
            <a:r>
              <a:rPr lang="ja-JP" altLang="en-US" dirty="0">
                <a:latin typeface="HG行書体" panose="03000609000000000000" pitchFamily="65" charset="-128"/>
                <a:ea typeface="HG行書体" panose="03000609000000000000" pitchFamily="65" charset="-128"/>
              </a:rPr>
              <a:t> </a:t>
            </a:r>
            <a:r>
              <a:rPr lang="ja-JP" altLang="en-US" dirty="0" smtClean="0">
                <a:latin typeface="HG行書体" panose="03000609000000000000" pitchFamily="65" charset="-128"/>
                <a:ea typeface="HG行書体" panose="03000609000000000000" pitchFamily="65" charset="-128"/>
              </a:rPr>
              <a:t> </a:t>
            </a:r>
            <a:r>
              <a:rPr kumimoji="1" lang="ja-JP" altLang="en-US" dirty="0" smtClean="0">
                <a:latin typeface="HG行書体" panose="03000609000000000000" pitchFamily="65" charset="-128"/>
                <a:ea typeface="HG行書体" panose="03000609000000000000" pitchFamily="65" charset="-128"/>
              </a:rPr>
              <a:t>むしゃこうじ</a:t>
            </a:r>
            <a:r>
              <a:rPr kumimoji="1" lang="ja-JP" altLang="en-US" dirty="0">
                <a:latin typeface="HG行書体" panose="03000609000000000000" pitchFamily="65" charset="-128"/>
                <a:ea typeface="HG行書体" panose="03000609000000000000" pitchFamily="65" charset="-128"/>
              </a:rPr>
              <a:t>　　 </a:t>
            </a:r>
            <a:r>
              <a:rPr kumimoji="1" lang="ja-JP" altLang="en-US" dirty="0" smtClean="0">
                <a:latin typeface="HG行書体" panose="03000609000000000000" pitchFamily="65" charset="-128"/>
                <a:ea typeface="HG行書体" panose="03000609000000000000" pitchFamily="65" charset="-128"/>
              </a:rPr>
              <a:t> さねあつ</a:t>
            </a:r>
            <a:endParaRPr kumimoji="1" lang="ja-JP" altLang="en-US" dirty="0">
              <a:latin typeface="HG行書体" panose="03000609000000000000" pitchFamily="65" charset="-128"/>
              <a:ea typeface="HG行書体" panose="03000609000000000000" pitchFamily="65" charset="-128"/>
            </a:endParaRPr>
          </a:p>
        </p:txBody>
      </p:sp>
      <p:pic>
        <p:nvPicPr>
          <p:cNvPr id="8" name="図 7">
            <a:extLst>
              <a:ext uri="{FF2B5EF4-FFF2-40B4-BE49-F238E27FC236}">
                <a16:creationId xmlns:a16="http://schemas.microsoft.com/office/drawing/2014/main" id="{28613C97-F5B9-4EB3-A333-050C711F5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00" y="152855"/>
            <a:ext cx="3488201" cy="4905282"/>
          </a:xfrm>
          <a:prstGeom prst="rect">
            <a:avLst/>
          </a:prstGeom>
        </p:spPr>
      </p:pic>
      <p:pic>
        <p:nvPicPr>
          <p:cNvPr id="22" name="図 21">
            <a:extLst>
              <a:ext uri="{FF2B5EF4-FFF2-40B4-BE49-F238E27FC236}">
                <a16:creationId xmlns:a16="http://schemas.microsoft.com/office/drawing/2014/main" id="{B4E80089-104D-406D-AD3E-BEBE54BBC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0088" y="3599727"/>
            <a:ext cx="4723600" cy="2673128"/>
          </a:xfrm>
          <a:prstGeom prst="rect">
            <a:avLst/>
          </a:prstGeom>
        </p:spPr>
      </p:pic>
    </p:spTree>
    <p:extLst>
      <p:ext uri="{BB962C8B-B14F-4D97-AF65-F5344CB8AC3E}">
        <p14:creationId xmlns:p14="http://schemas.microsoft.com/office/powerpoint/2010/main" val="3333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120000"/>
          </a:xfrm>
          <a:prstGeom prst="rect">
            <a:avLst/>
          </a:prstGeom>
          <a:noFill/>
        </p:spPr>
        <p:txBody>
          <a:bodyPr vert="eaVert" wrap="square" rtlCol="0">
            <a:noAutofit/>
          </a:bodyPr>
          <a:lstStyle/>
          <a:p>
            <a:pPr algn="just">
              <a:lnSpc>
                <a:spcPts val="6500"/>
              </a:lnSpc>
            </a:pPr>
            <a:r>
              <a:rPr lang="ja-JP" altLang="en-US" sz="4400" spc="-150" dirty="0">
                <a:latin typeface="UD デジタル 教科書体 NK-R" panose="02020400000000000000" pitchFamily="18" charset="-128"/>
                <a:ea typeface="UD デジタル 教科書体 NK-R" panose="02020400000000000000" pitchFamily="18" charset="-128"/>
              </a:rPr>
              <a:t>このような　ときは、</a:t>
            </a:r>
            <a:endParaRPr lang="en-US" altLang="ja-JP" sz="4400" spc="-15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400" spc="-500" dirty="0">
                <a:latin typeface="UD デジタル 教科書体 NK-R" panose="02020400000000000000" pitchFamily="18" charset="-128"/>
                <a:ea typeface="UD デジタル 教科書体 NK-R" panose="02020400000000000000" pitchFamily="18" charset="-128"/>
              </a:rPr>
              <a:t>どう　すれば　</a:t>
            </a:r>
            <a:r>
              <a:rPr kumimoji="1" lang="ja-JP" altLang="en-US" sz="4400" spc="-500" dirty="0">
                <a:latin typeface="UD デジタル 教科書体 NK-R" panose="02020400000000000000" pitchFamily="18" charset="-128"/>
                <a:ea typeface="UD デジタル 教科書体 NK-R" panose="02020400000000000000" pitchFamily="18" charset="-128"/>
              </a:rPr>
              <a:t>よいでしょうか。</a:t>
            </a:r>
            <a:endParaRPr kumimoji="1" lang="en-US" altLang="ja-JP" sz="4400" spc="-5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400" spc="-150" dirty="0">
                <a:latin typeface="UD デジタル 教科書体 NK-R" panose="02020400000000000000" pitchFamily="18" charset="-128"/>
                <a:ea typeface="UD デジタル 教科書体 NK-R" panose="02020400000000000000" pitchFamily="18" charset="-128"/>
              </a:rPr>
              <a:t>みんなで　</a:t>
            </a:r>
            <a:r>
              <a:rPr lang="ja-JP" altLang="en-US" sz="4400" spc="-500" dirty="0">
                <a:latin typeface="UD デジタル 教科書体 NK-R" panose="02020400000000000000" pitchFamily="18" charset="-128"/>
                <a:ea typeface="UD デジタル 教科書体 NK-R" panose="02020400000000000000" pitchFamily="18" charset="-128"/>
              </a:rPr>
              <a:t>話し合いましょう。</a:t>
            </a:r>
            <a:endParaRPr kumimoji="1" lang="ja-JP" altLang="en-US" sz="4400" spc="-5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61619704-1B36-4921-83EE-74455CE9B5AF}"/>
              </a:ext>
            </a:extLst>
          </p:cNvPr>
          <p:cNvSpPr txBox="1"/>
          <p:nvPr/>
        </p:nvSpPr>
        <p:spPr>
          <a:xfrm>
            <a:off x="11676000"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42DF9C8-E8D9-4347-9CE4-3A018DA7B8EE}"/>
              </a:ext>
            </a:extLst>
          </p:cNvPr>
          <p:cNvSpPr txBox="1"/>
          <p:nvPr/>
        </p:nvSpPr>
        <p:spPr>
          <a:xfrm>
            <a:off x="10682508"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07DCF71-AA32-4768-B80B-815C7D3F2C66}"/>
              </a:ext>
            </a:extLst>
          </p:cNvPr>
          <p:cNvSpPr txBox="1"/>
          <p:nvPr/>
        </p:nvSpPr>
        <p:spPr>
          <a:xfrm>
            <a:off x="9712163" y="152855"/>
            <a:ext cx="360000" cy="6120000"/>
          </a:xfrm>
          <a:prstGeom prst="rect">
            <a:avLst/>
          </a:prstGeom>
          <a:noFill/>
        </p:spPr>
        <p:txBody>
          <a:bodyPr vert="eaVert" wrap="square" rtlCol="0" anchor="ctr" anchorCtr="0">
            <a:noAutofit/>
          </a:bodyPr>
          <a:lstStyle/>
          <a:p>
            <a:r>
              <a:rPr kumimoji="1" lang="ja-JP" altLang="en-US" dirty="0">
                <a:latin typeface="BIZ UDPゴシック" panose="020B0400000000000000" pitchFamily="50" charset="-128"/>
                <a:ea typeface="BIZ UDPゴシック" panose="020B0400000000000000" pitchFamily="50" charset="-128"/>
              </a:rPr>
              <a:t>　　　　　　　　　　　　　　　　　 はな　　　　　あ</a:t>
            </a:r>
          </a:p>
        </p:txBody>
      </p:sp>
      <p:pic>
        <p:nvPicPr>
          <p:cNvPr id="20" name="図 19">
            <a:extLst>
              <a:ext uri="{FF2B5EF4-FFF2-40B4-BE49-F238E27FC236}">
                <a16:creationId xmlns:a16="http://schemas.microsoft.com/office/drawing/2014/main" id="{134F02DD-DD91-461D-A22C-978CB3179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00" y="152855"/>
            <a:ext cx="7335971" cy="6115883"/>
          </a:xfrm>
          <a:prstGeom prst="rect">
            <a:avLst/>
          </a:prstGeom>
        </p:spPr>
      </p:pic>
      <p:sp>
        <p:nvSpPr>
          <p:cNvPr id="21" name="楕円 20">
            <a:extLst>
              <a:ext uri="{FF2B5EF4-FFF2-40B4-BE49-F238E27FC236}">
                <a16:creationId xmlns:a16="http://schemas.microsoft.com/office/drawing/2014/main" id="{9FFFD6E5-92CB-4C6D-B486-6D75090154D1}"/>
              </a:ext>
            </a:extLst>
          </p:cNvPr>
          <p:cNvSpPr/>
          <p:nvPr/>
        </p:nvSpPr>
        <p:spPr>
          <a:xfrm>
            <a:off x="7585463" y="180000"/>
            <a:ext cx="1080000" cy="108000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atin typeface="UD デジタル 教科書体 NK-B" panose="02020700000000000000" pitchFamily="18" charset="-128"/>
                <a:ea typeface="UD デジタル 教科書体 NK-B" panose="02020700000000000000" pitchFamily="18" charset="-128"/>
              </a:rPr>
              <a:t>１</a:t>
            </a:r>
          </a:p>
        </p:txBody>
      </p:sp>
    </p:spTree>
    <p:extLst>
      <p:ext uri="{BB962C8B-B14F-4D97-AF65-F5344CB8AC3E}">
        <p14:creationId xmlns:p14="http://schemas.microsoft.com/office/powerpoint/2010/main" val="337188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120000"/>
          </a:xfrm>
          <a:prstGeom prst="rect">
            <a:avLst/>
          </a:prstGeom>
          <a:noFill/>
        </p:spPr>
        <p:txBody>
          <a:bodyPr vert="eaVert" wrap="square" rtlCol="0">
            <a:noAutofit/>
          </a:bodyPr>
          <a:lstStyle/>
          <a:p>
            <a:pPr algn="just">
              <a:lnSpc>
                <a:spcPts val="6500"/>
              </a:lnSpc>
            </a:pPr>
            <a:r>
              <a:rPr lang="ja-JP" altLang="en-US" sz="4400" spc="-150" dirty="0">
                <a:latin typeface="UD デジタル 教科書体 NK-R" panose="02020400000000000000" pitchFamily="18" charset="-128"/>
                <a:ea typeface="UD デジタル 教科書体 NK-R" panose="02020400000000000000" pitchFamily="18" charset="-128"/>
              </a:rPr>
              <a:t>このような　ときは、</a:t>
            </a:r>
            <a:endParaRPr lang="en-US" altLang="ja-JP" sz="4400" spc="-15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400" spc="-500" dirty="0">
                <a:latin typeface="UD デジタル 教科書体 NK-R" panose="02020400000000000000" pitchFamily="18" charset="-128"/>
                <a:ea typeface="UD デジタル 教科書体 NK-R" panose="02020400000000000000" pitchFamily="18" charset="-128"/>
              </a:rPr>
              <a:t>どう　すれば　</a:t>
            </a:r>
            <a:r>
              <a:rPr kumimoji="1" lang="ja-JP" altLang="en-US" sz="4400" spc="-500" dirty="0">
                <a:latin typeface="UD デジタル 教科書体 NK-R" panose="02020400000000000000" pitchFamily="18" charset="-128"/>
                <a:ea typeface="UD デジタル 教科書体 NK-R" panose="02020400000000000000" pitchFamily="18" charset="-128"/>
              </a:rPr>
              <a:t>よいでしょうか。</a:t>
            </a:r>
            <a:endParaRPr kumimoji="1" lang="en-US" altLang="ja-JP" sz="4400" spc="-5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400" spc="-150" dirty="0">
                <a:latin typeface="UD デジタル 教科書体 NK-R" panose="02020400000000000000" pitchFamily="18" charset="-128"/>
                <a:ea typeface="UD デジタル 教科書体 NK-R" panose="02020400000000000000" pitchFamily="18" charset="-128"/>
              </a:rPr>
              <a:t>みんなで　</a:t>
            </a:r>
            <a:r>
              <a:rPr lang="ja-JP" altLang="en-US" sz="4400" spc="-500" dirty="0">
                <a:latin typeface="UD デジタル 教科書体 NK-R" panose="02020400000000000000" pitchFamily="18" charset="-128"/>
                <a:ea typeface="UD デジタル 教科書体 NK-R" panose="02020400000000000000" pitchFamily="18" charset="-128"/>
              </a:rPr>
              <a:t>話し合いましょう。</a:t>
            </a:r>
            <a:endParaRPr kumimoji="1" lang="ja-JP" altLang="en-US" sz="4400" spc="-500" dirty="0">
              <a:latin typeface="UD デジタル 教科書体 NK-R" panose="02020400000000000000" pitchFamily="18" charset="-128"/>
              <a:ea typeface="UD デジタル 教科書体 NK-R" panose="02020400000000000000" pitchFamily="18" charset="-128"/>
            </a:endParaRPr>
          </a:p>
        </p:txBody>
      </p:sp>
      <p:pic>
        <p:nvPicPr>
          <p:cNvPr id="6" name="図 5">
            <a:extLst>
              <a:ext uri="{FF2B5EF4-FFF2-40B4-BE49-F238E27FC236}">
                <a16:creationId xmlns:a16="http://schemas.microsoft.com/office/drawing/2014/main" id="{4830B52E-73AC-445E-A2DF-EC39E75F3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33" y="180001"/>
            <a:ext cx="5500915" cy="6182221"/>
          </a:xfrm>
          <a:prstGeom prst="rect">
            <a:avLst/>
          </a:prstGeom>
        </p:spPr>
      </p:pic>
      <p:pic>
        <p:nvPicPr>
          <p:cNvPr id="8" name="図 7">
            <a:extLst>
              <a:ext uri="{FF2B5EF4-FFF2-40B4-BE49-F238E27FC236}">
                <a16:creationId xmlns:a16="http://schemas.microsoft.com/office/drawing/2014/main" id="{1D6356A6-83C9-4A72-9948-67A204C88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40" y="2781616"/>
            <a:ext cx="1853654" cy="3491239"/>
          </a:xfrm>
          <a:prstGeom prst="rect">
            <a:avLst/>
          </a:prstGeom>
        </p:spPr>
      </p:pic>
      <p:sp>
        <p:nvSpPr>
          <p:cNvPr id="13" name="テキスト ボックス 12">
            <a:extLst>
              <a:ext uri="{FF2B5EF4-FFF2-40B4-BE49-F238E27FC236}">
                <a16:creationId xmlns:a16="http://schemas.microsoft.com/office/drawing/2014/main" id="{138F53E4-B220-4CFB-9BDE-BCC5243AB4F9}"/>
              </a:ext>
            </a:extLst>
          </p:cNvPr>
          <p:cNvSpPr txBox="1"/>
          <p:nvPr/>
        </p:nvSpPr>
        <p:spPr>
          <a:xfrm>
            <a:off x="11676000"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2B3459E-88E6-4F93-835D-B26F338ED569}"/>
              </a:ext>
            </a:extLst>
          </p:cNvPr>
          <p:cNvSpPr txBox="1"/>
          <p:nvPr/>
        </p:nvSpPr>
        <p:spPr>
          <a:xfrm>
            <a:off x="10682508"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1813557-C48E-4A2E-8ED6-0F64DA36B734}"/>
              </a:ext>
            </a:extLst>
          </p:cNvPr>
          <p:cNvSpPr txBox="1"/>
          <p:nvPr/>
        </p:nvSpPr>
        <p:spPr>
          <a:xfrm>
            <a:off x="9712163" y="152855"/>
            <a:ext cx="360000" cy="6120000"/>
          </a:xfrm>
          <a:prstGeom prst="rect">
            <a:avLst/>
          </a:prstGeom>
          <a:noFill/>
        </p:spPr>
        <p:txBody>
          <a:bodyPr vert="eaVert" wrap="square" rtlCol="0" anchor="ctr" anchorCtr="0">
            <a:noAutofit/>
          </a:bodyPr>
          <a:lstStyle/>
          <a:p>
            <a:r>
              <a:rPr kumimoji="1" lang="ja-JP" altLang="en-US" dirty="0">
                <a:latin typeface="BIZ UDPゴシック" panose="020B0400000000000000" pitchFamily="50" charset="-128"/>
                <a:ea typeface="BIZ UDPゴシック" panose="020B0400000000000000" pitchFamily="50" charset="-128"/>
              </a:rPr>
              <a:t>　　　　　　　　　　　　　　　　　 はな　　　　　あ</a:t>
            </a:r>
          </a:p>
        </p:txBody>
      </p:sp>
      <p:sp>
        <p:nvSpPr>
          <p:cNvPr id="16" name="楕円 15">
            <a:extLst>
              <a:ext uri="{FF2B5EF4-FFF2-40B4-BE49-F238E27FC236}">
                <a16:creationId xmlns:a16="http://schemas.microsoft.com/office/drawing/2014/main" id="{5910653E-1416-4343-8AEA-65951F45AB76}"/>
              </a:ext>
            </a:extLst>
          </p:cNvPr>
          <p:cNvSpPr/>
          <p:nvPr/>
        </p:nvSpPr>
        <p:spPr>
          <a:xfrm>
            <a:off x="6203255" y="179999"/>
            <a:ext cx="1080000" cy="108000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atin typeface="UD デジタル 教科書体 NK-B" panose="02020700000000000000" pitchFamily="18" charset="-128"/>
                <a:ea typeface="UD デジタル 教科書体 NK-B" panose="02020700000000000000" pitchFamily="18" charset="-128"/>
              </a:rPr>
              <a:t>２</a:t>
            </a:r>
          </a:p>
        </p:txBody>
      </p:sp>
    </p:spTree>
    <p:extLst>
      <p:ext uri="{BB962C8B-B14F-4D97-AF65-F5344CB8AC3E}">
        <p14:creationId xmlns:p14="http://schemas.microsoft.com/office/powerpoint/2010/main" val="330547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120000"/>
          </a:xfrm>
          <a:prstGeom prst="rect">
            <a:avLst/>
          </a:prstGeom>
          <a:noFill/>
        </p:spPr>
        <p:txBody>
          <a:bodyPr vert="eaVert" wrap="square" rtlCol="0">
            <a:noAutofit/>
          </a:bodyPr>
          <a:lstStyle/>
          <a:p>
            <a:pPr algn="just">
              <a:lnSpc>
                <a:spcPts val="6500"/>
              </a:lnSpc>
            </a:pPr>
            <a:r>
              <a:rPr lang="ja-JP" altLang="en-US" sz="4400" spc="-150" dirty="0">
                <a:latin typeface="UD デジタル 教科書体 NK-R" panose="02020400000000000000" pitchFamily="18" charset="-128"/>
                <a:ea typeface="UD デジタル 教科書体 NK-R" panose="02020400000000000000" pitchFamily="18" charset="-128"/>
              </a:rPr>
              <a:t>このような　ときは、</a:t>
            </a:r>
            <a:endParaRPr lang="en-US" altLang="ja-JP" sz="4400" spc="-15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400" spc="-500" dirty="0">
                <a:latin typeface="UD デジタル 教科書体 NK-R" panose="02020400000000000000" pitchFamily="18" charset="-128"/>
                <a:ea typeface="UD デジタル 教科書体 NK-R" panose="02020400000000000000" pitchFamily="18" charset="-128"/>
              </a:rPr>
              <a:t>どう　すれば　</a:t>
            </a:r>
            <a:r>
              <a:rPr kumimoji="1" lang="ja-JP" altLang="en-US" sz="4400" spc="-500" dirty="0">
                <a:latin typeface="UD デジタル 教科書体 NK-R" panose="02020400000000000000" pitchFamily="18" charset="-128"/>
                <a:ea typeface="UD デジタル 教科書体 NK-R" panose="02020400000000000000" pitchFamily="18" charset="-128"/>
              </a:rPr>
              <a:t>よいでしょうか。</a:t>
            </a:r>
            <a:endParaRPr kumimoji="1" lang="en-US" altLang="ja-JP" sz="4400" spc="-5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400" spc="-150" dirty="0">
                <a:latin typeface="UD デジタル 教科書体 NK-R" panose="02020400000000000000" pitchFamily="18" charset="-128"/>
                <a:ea typeface="UD デジタル 教科書体 NK-R" panose="02020400000000000000" pitchFamily="18" charset="-128"/>
              </a:rPr>
              <a:t>みんなで　</a:t>
            </a:r>
            <a:r>
              <a:rPr lang="ja-JP" altLang="en-US" sz="4400" spc="-500" dirty="0">
                <a:latin typeface="UD デジタル 教科書体 NK-R" panose="02020400000000000000" pitchFamily="18" charset="-128"/>
                <a:ea typeface="UD デジタル 教科書体 NK-R" panose="02020400000000000000" pitchFamily="18" charset="-128"/>
              </a:rPr>
              <a:t>話し合いましょう。</a:t>
            </a:r>
            <a:endParaRPr kumimoji="1" lang="ja-JP" altLang="en-US" sz="4400" spc="-5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138F53E4-B220-4CFB-9BDE-BCC5243AB4F9}"/>
              </a:ext>
            </a:extLst>
          </p:cNvPr>
          <p:cNvSpPr txBox="1"/>
          <p:nvPr/>
        </p:nvSpPr>
        <p:spPr>
          <a:xfrm>
            <a:off x="11676000"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2B3459E-88E6-4F93-835D-B26F338ED569}"/>
              </a:ext>
            </a:extLst>
          </p:cNvPr>
          <p:cNvSpPr txBox="1"/>
          <p:nvPr/>
        </p:nvSpPr>
        <p:spPr>
          <a:xfrm>
            <a:off x="10682508"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1813557-C48E-4A2E-8ED6-0F64DA36B734}"/>
              </a:ext>
            </a:extLst>
          </p:cNvPr>
          <p:cNvSpPr txBox="1"/>
          <p:nvPr/>
        </p:nvSpPr>
        <p:spPr>
          <a:xfrm>
            <a:off x="9712163" y="152855"/>
            <a:ext cx="360000" cy="6120000"/>
          </a:xfrm>
          <a:prstGeom prst="rect">
            <a:avLst/>
          </a:prstGeom>
          <a:noFill/>
        </p:spPr>
        <p:txBody>
          <a:bodyPr vert="eaVert" wrap="square" rtlCol="0" anchor="ctr" anchorCtr="0">
            <a:noAutofit/>
          </a:bodyPr>
          <a:lstStyle/>
          <a:p>
            <a:r>
              <a:rPr kumimoji="1" lang="ja-JP" altLang="en-US" dirty="0">
                <a:latin typeface="BIZ UDPゴシック" panose="020B0400000000000000" pitchFamily="50" charset="-128"/>
                <a:ea typeface="BIZ UDPゴシック" panose="020B0400000000000000" pitchFamily="50" charset="-128"/>
              </a:rPr>
              <a:t>　　　　　　　　　　　　　　　　　 はな　　　　　あ</a:t>
            </a:r>
          </a:p>
        </p:txBody>
      </p:sp>
      <p:pic>
        <p:nvPicPr>
          <p:cNvPr id="4" name="図 3">
            <a:extLst>
              <a:ext uri="{FF2B5EF4-FFF2-40B4-BE49-F238E27FC236}">
                <a16:creationId xmlns:a16="http://schemas.microsoft.com/office/drawing/2014/main" id="{933659EC-8782-470E-80DE-AD990DCC3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99" y="179999"/>
            <a:ext cx="7005599" cy="6092856"/>
          </a:xfrm>
          <a:prstGeom prst="rect">
            <a:avLst/>
          </a:prstGeom>
        </p:spPr>
      </p:pic>
      <p:sp>
        <p:nvSpPr>
          <p:cNvPr id="16" name="楕円 15">
            <a:extLst>
              <a:ext uri="{FF2B5EF4-FFF2-40B4-BE49-F238E27FC236}">
                <a16:creationId xmlns:a16="http://schemas.microsoft.com/office/drawing/2014/main" id="{5910653E-1416-4343-8AEA-65951F45AB76}"/>
              </a:ext>
            </a:extLst>
          </p:cNvPr>
          <p:cNvSpPr/>
          <p:nvPr/>
        </p:nvSpPr>
        <p:spPr>
          <a:xfrm>
            <a:off x="7356880" y="152855"/>
            <a:ext cx="1080000" cy="108000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atin typeface="UD デジタル 教科書体 NK-B" panose="02020700000000000000" pitchFamily="18" charset="-128"/>
                <a:ea typeface="UD デジタル 教科書体 NK-B" panose="02020700000000000000" pitchFamily="18" charset="-128"/>
              </a:rPr>
              <a:t>３</a:t>
            </a:r>
          </a:p>
        </p:txBody>
      </p:sp>
    </p:spTree>
    <p:extLst>
      <p:ext uri="{BB962C8B-B14F-4D97-AF65-F5344CB8AC3E}">
        <p14:creationId xmlns:p14="http://schemas.microsoft.com/office/powerpoint/2010/main" val="137103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120000"/>
          </a:xfrm>
          <a:prstGeom prst="rect">
            <a:avLst/>
          </a:prstGeom>
          <a:noFill/>
        </p:spPr>
        <p:txBody>
          <a:bodyPr vert="eaVert" wrap="square" rtlCol="0">
            <a:noAutofit/>
          </a:bodyPr>
          <a:lstStyle/>
          <a:p>
            <a:pPr algn="just">
              <a:lnSpc>
                <a:spcPts val="6500"/>
              </a:lnSpc>
            </a:pPr>
            <a:r>
              <a:rPr lang="ja-JP" altLang="en-US" sz="4400" spc="-150" dirty="0">
                <a:latin typeface="UD デジタル 教科書体 NK-R" panose="02020400000000000000" pitchFamily="18" charset="-128"/>
                <a:ea typeface="UD デジタル 教科書体 NK-R" panose="02020400000000000000" pitchFamily="18" charset="-128"/>
              </a:rPr>
              <a:t>このような　ときは、</a:t>
            </a:r>
            <a:endParaRPr lang="en-US" altLang="ja-JP" sz="4400" spc="-15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400" spc="-500" dirty="0">
                <a:latin typeface="UD デジタル 教科書体 NK-R" panose="02020400000000000000" pitchFamily="18" charset="-128"/>
                <a:ea typeface="UD デジタル 教科書体 NK-R" panose="02020400000000000000" pitchFamily="18" charset="-128"/>
              </a:rPr>
              <a:t>どう　すれば　</a:t>
            </a:r>
            <a:r>
              <a:rPr kumimoji="1" lang="ja-JP" altLang="en-US" sz="4400" spc="-500" dirty="0">
                <a:latin typeface="UD デジタル 教科書体 NK-R" panose="02020400000000000000" pitchFamily="18" charset="-128"/>
                <a:ea typeface="UD デジタル 教科書体 NK-R" panose="02020400000000000000" pitchFamily="18" charset="-128"/>
              </a:rPr>
              <a:t>よいでしょうか。</a:t>
            </a:r>
            <a:endParaRPr kumimoji="1" lang="en-US" altLang="ja-JP" sz="4400" spc="-5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400" spc="-150" dirty="0">
                <a:latin typeface="UD デジタル 教科書体 NK-R" panose="02020400000000000000" pitchFamily="18" charset="-128"/>
                <a:ea typeface="UD デジタル 教科書体 NK-R" panose="02020400000000000000" pitchFamily="18" charset="-128"/>
              </a:rPr>
              <a:t>みんなで　</a:t>
            </a:r>
            <a:r>
              <a:rPr lang="ja-JP" altLang="en-US" sz="4400" spc="-500" dirty="0">
                <a:latin typeface="UD デジタル 教科書体 NK-R" panose="02020400000000000000" pitchFamily="18" charset="-128"/>
                <a:ea typeface="UD デジタル 教科書体 NK-R" panose="02020400000000000000" pitchFamily="18" charset="-128"/>
              </a:rPr>
              <a:t>話し合いましょう。</a:t>
            </a:r>
            <a:endParaRPr kumimoji="1" lang="ja-JP" altLang="en-US" sz="4400" spc="-5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138F53E4-B220-4CFB-9BDE-BCC5243AB4F9}"/>
              </a:ext>
            </a:extLst>
          </p:cNvPr>
          <p:cNvSpPr txBox="1"/>
          <p:nvPr/>
        </p:nvSpPr>
        <p:spPr>
          <a:xfrm>
            <a:off x="11676000"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2B3459E-88E6-4F93-835D-B26F338ED569}"/>
              </a:ext>
            </a:extLst>
          </p:cNvPr>
          <p:cNvSpPr txBox="1"/>
          <p:nvPr/>
        </p:nvSpPr>
        <p:spPr>
          <a:xfrm>
            <a:off x="10682508" y="152855"/>
            <a:ext cx="360000" cy="6120000"/>
          </a:xfrm>
          <a:prstGeom prst="rect">
            <a:avLst/>
          </a:prstGeom>
          <a:noFill/>
        </p:spPr>
        <p:txBody>
          <a:bodyPr vert="eaVert" wrap="square" rtlCol="0" anchor="ctr" anchorCtr="0">
            <a:no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1813557-C48E-4A2E-8ED6-0F64DA36B734}"/>
              </a:ext>
            </a:extLst>
          </p:cNvPr>
          <p:cNvSpPr txBox="1"/>
          <p:nvPr/>
        </p:nvSpPr>
        <p:spPr>
          <a:xfrm>
            <a:off x="9712163" y="152855"/>
            <a:ext cx="360000" cy="6120000"/>
          </a:xfrm>
          <a:prstGeom prst="rect">
            <a:avLst/>
          </a:prstGeom>
          <a:noFill/>
        </p:spPr>
        <p:txBody>
          <a:bodyPr vert="eaVert" wrap="square" rtlCol="0" anchor="ctr" anchorCtr="0">
            <a:noAutofit/>
          </a:bodyPr>
          <a:lstStyle/>
          <a:p>
            <a:r>
              <a:rPr kumimoji="1" lang="ja-JP" altLang="en-US" dirty="0">
                <a:latin typeface="BIZ UDPゴシック" panose="020B0400000000000000" pitchFamily="50" charset="-128"/>
                <a:ea typeface="BIZ UDPゴシック" panose="020B0400000000000000" pitchFamily="50" charset="-128"/>
              </a:rPr>
              <a:t>　　　　　　　　　　　　　　　　　 はな　　　　　あ</a:t>
            </a:r>
          </a:p>
        </p:txBody>
      </p:sp>
      <p:pic>
        <p:nvPicPr>
          <p:cNvPr id="5" name="図 4">
            <a:extLst>
              <a:ext uri="{FF2B5EF4-FFF2-40B4-BE49-F238E27FC236}">
                <a16:creationId xmlns:a16="http://schemas.microsoft.com/office/drawing/2014/main" id="{4B036741-ECF2-4E97-8F6F-E1791E77A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00" y="179999"/>
            <a:ext cx="7529028" cy="6092855"/>
          </a:xfrm>
          <a:prstGeom prst="rect">
            <a:avLst/>
          </a:prstGeom>
        </p:spPr>
      </p:pic>
      <p:sp>
        <p:nvSpPr>
          <p:cNvPr id="16" name="楕円 15">
            <a:extLst>
              <a:ext uri="{FF2B5EF4-FFF2-40B4-BE49-F238E27FC236}">
                <a16:creationId xmlns:a16="http://schemas.microsoft.com/office/drawing/2014/main" id="{5910653E-1416-4343-8AEA-65951F45AB76}"/>
              </a:ext>
            </a:extLst>
          </p:cNvPr>
          <p:cNvSpPr/>
          <p:nvPr/>
        </p:nvSpPr>
        <p:spPr>
          <a:xfrm>
            <a:off x="7786991" y="152855"/>
            <a:ext cx="1080000" cy="108000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latin typeface="UD デジタル 教科書体 NK-B" panose="02020700000000000000" pitchFamily="18" charset="-128"/>
                <a:ea typeface="UD デジタル 教科書体 NK-B" panose="02020700000000000000" pitchFamily="18" charset="-128"/>
              </a:rPr>
              <a:t>４</a:t>
            </a:r>
            <a:endParaRPr kumimoji="1" lang="en-US" altLang="ja-JP" sz="4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9006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E1CD116-7196-44F0-9F52-1F6060F024E2}"/>
              </a:ext>
            </a:extLst>
          </p:cNvPr>
          <p:cNvSpPr txBox="1"/>
          <p:nvPr/>
        </p:nvSpPr>
        <p:spPr>
          <a:xfrm>
            <a:off x="156000" y="180000"/>
            <a:ext cx="11880000" cy="6480000"/>
          </a:xfrm>
          <a:prstGeom prst="rect">
            <a:avLst/>
          </a:prstGeom>
          <a:noFill/>
        </p:spPr>
        <p:txBody>
          <a:bodyPr wrap="square" rtlCol="0" anchor="t" anchorCtr="0">
            <a:noAutofit/>
          </a:bodyPr>
          <a:lstStyle/>
          <a:p>
            <a:pPr algn="just">
              <a:lnSpc>
                <a:spcPts val="7500"/>
              </a:lnSpc>
            </a:pPr>
            <a:r>
              <a:rPr kumimoji="1" lang="ja-JP" altLang="en-US" sz="4800" dirty="0">
                <a:latin typeface="UD デジタル 教科書体 NK-B" panose="02020700000000000000" pitchFamily="18" charset="-128"/>
                <a:ea typeface="UD デジタル 教科書体 NK-B" panose="02020700000000000000" pitchFamily="18" charset="-128"/>
              </a:rPr>
              <a:t>　</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849" y="1277140"/>
            <a:ext cx="3287151" cy="5018550"/>
          </a:xfrm>
          <a:prstGeom prst="rect">
            <a:avLst/>
          </a:prstGeom>
        </p:spPr>
      </p:pic>
      <p:sp>
        <p:nvSpPr>
          <p:cNvPr id="14" name="吹き出し: 角を丸めた四角形 13">
            <a:extLst>
              <a:ext uri="{FF2B5EF4-FFF2-40B4-BE49-F238E27FC236}">
                <a16:creationId xmlns:a16="http://schemas.microsoft.com/office/drawing/2014/main" id="{AAB1AFBE-CE77-48CF-BF66-3F3B90E32EB1}"/>
              </a:ext>
            </a:extLst>
          </p:cNvPr>
          <p:cNvSpPr/>
          <p:nvPr/>
        </p:nvSpPr>
        <p:spPr>
          <a:xfrm>
            <a:off x="1720354" y="439061"/>
            <a:ext cx="6660000" cy="1620000"/>
          </a:xfrm>
          <a:prstGeom prst="wedgeRoundRectCallout">
            <a:avLst>
              <a:gd name="adj1" fmla="val 56875"/>
              <a:gd name="adj2" fmla="val 34738"/>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lnSpc>
                <a:spcPct val="1500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　</a:t>
            </a:r>
            <a:r>
              <a:rPr kumimoji="1" lang="ja-JP" altLang="en-US" sz="3200" spc="-300" dirty="0">
                <a:solidFill>
                  <a:schemeClr val="tx1"/>
                </a:solidFill>
                <a:latin typeface="HG創英ﾌﾟﾚｾﾞﾝｽEB" panose="02020809000000000000" pitchFamily="17" charset="-128"/>
                <a:ea typeface="HG創英ﾌﾟﾚｾﾞﾝｽEB" panose="02020809000000000000" pitchFamily="17" charset="-128"/>
              </a:rPr>
              <a:t>よいと　思う　ことが、すすんで</a:t>
            </a:r>
            <a:endParaRPr kumimoji="1" lang="en-US" altLang="ja-JP" sz="3200" spc="-3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ct val="150000"/>
              </a:lnSpc>
            </a:pPr>
            <a:r>
              <a:rPr lang="ja-JP" altLang="en-US" sz="3200" spc="-300" dirty="0">
                <a:solidFill>
                  <a:schemeClr val="tx1"/>
                </a:solidFill>
                <a:latin typeface="HG創英ﾌﾟﾚｾﾞﾝｽEB" panose="02020809000000000000" pitchFamily="17" charset="-128"/>
                <a:ea typeface="HG創英ﾌﾟﾚｾﾞﾝｽEB" panose="02020809000000000000" pitchFamily="17" charset="-128"/>
              </a:rPr>
              <a:t>できた　ことは　ありますか。</a:t>
            </a:r>
            <a:endPar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ECC1BE55-ECC9-41C9-B47D-2B9D2FF6BDB0}"/>
              </a:ext>
            </a:extLst>
          </p:cNvPr>
          <p:cNvSpPr txBox="1"/>
          <p:nvPr/>
        </p:nvSpPr>
        <p:spPr>
          <a:xfrm>
            <a:off x="1720354" y="439061"/>
            <a:ext cx="6660000" cy="360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おも</a:t>
            </a:r>
            <a:endParaRPr kumimoji="1" lang="en-US" altLang="ja-JP" sz="200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1C71802C-FCBC-426E-970F-ECCF58875F18}"/>
              </a:ext>
            </a:extLst>
          </p:cNvPr>
          <p:cNvSpPr txBox="1"/>
          <p:nvPr/>
        </p:nvSpPr>
        <p:spPr>
          <a:xfrm>
            <a:off x="1720354" y="1172823"/>
            <a:ext cx="6660000" cy="360000"/>
          </a:xfrm>
          <a:prstGeom prst="rect">
            <a:avLst/>
          </a:prstGeom>
          <a:noFill/>
        </p:spPr>
        <p:txBody>
          <a:bodyPr wrap="square" rtlCol="0" anchor="ctr" anchorCtr="0">
            <a:noAutofit/>
          </a:bodyPr>
          <a:lstStyle/>
          <a:p>
            <a:pPr algn="just"/>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8" name="吹き出し: 角を丸めた四角形 17">
            <a:extLst>
              <a:ext uri="{FF2B5EF4-FFF2-40B4-BE49-F238E27FC236}">
                <a16:creationId xmlns:a16="http://schemas.microsoft.com/office/drawing/2014/main" id="{B91A4A55-E1A6-40ED-955E-276048E03999}"/>
              </a:ext>
            </a:extLst>
          </p:cNvPr>
          <p:cNvSpPr/>
          <p:nvPr/>
        </p:nvSpPr>
        <p:spPr>
          <a:xfrm>
            <a:off x="156000" y="2821911"/>
            <a:ext cx="8818136" cy="2340000"/>
          </a:xfrm>
          <a:prstGeom prst="wedgeRoundRectCallout">
            <a:avLst>
              <a:gd name="adj1" fmla="val 56570"/>
              <a:gd name="adj2" fmla="val 22195"/>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lnSpc>
                <a:spcPct val="150000"/>
              </a:lnSpc>
            </a:pPr>
            <a:r>
              <a:rPr lang="ja-JP" altLang="en-US" sz="3200" dirty="0">
                <a:solidFill>
                  <a:schemeClr val="tx1"/>
                </a:solidFill>
                <a:latin typeface="HG創英ﾌﾟﾚｾﾞﾝｽEB" panose="02020809000000000000" pitchFamily="17" charset="-128"/>
                <a:ea typeface="HG創英ﾌﾟﾚｾﾞﾝｽEB" panose="02020809000000000000" pitchFamily="17" charset="-128"/>
              </a:rPr>
              <a:t>　よいと　思う　ことが、すすんで　</a:t>
            </a: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できた</a:t>
            </a:r>
            <a:endParaRPr kumimoji="1" lang="en-US" altLang="ja-JP" sz="32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ct val="1500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ときの　ことを、</a:t>
            </a:r>
            <a:r>
              <a:rPr lang="ja-JP" altLang="en-US" sz="3200" dirty="0">
                <a:solidFill>
                  <a:schemeClr val="tx1"/>
                </a:solidFill>
                <a:latin typeface="HG創英ﾌﾟﾚｾﾞﾝｽEB" panose="02020809000000000000" pitchFamily="17" charset="-128"/>
                <a:ea typeface="HG創英ﾌﾟﾚｾﾞﾝｽEB" panose="02020809000000000000" pitchFamily="17" charset="-128"/>
              </a:rPr>
              <a:t>思い出して　書きましょう。</a:t>
            </a:r>
            <a:endParaRPr lang="en-US" altLang="ja-JP" sz="32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ct val="1500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その　ときの　気もちも　書きましょう。</a:t>
            </a:r>
          </a:p>
        </p:txBody>
      </p:sp>
      <p:sp>
        <p:nvSpPr>
          <p:cNvPr id="19" name="テキスト ボックス 18">
            <a:extLst>
              <a:ext uri="{FF2B5EF4-FFF2-40B4-BE49-F238E27FC236}">
                <a16:creationId xmlns:a16="http://schemas.microsoft.com/office/drawing/2014/main" id="{8B9294E4-FFBC-4892-9C40-6F5DE82E51EC}"/>
              </a:ext>
            </a:extLst>
          </p:cNvPr>
          <p:cNvSpPr txBox="1"/>
          <p:nvPr/>
        </p:nvSpPr>
        <p:spPr>
          <a:xfrm>
            <a:off x="156000" y="2834469"/>
            <a:ext cx="8818136" cy="360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おも</a:t>
            </a:r>
          </a:p>
        </p:txBody>
      </p:sp>
      <p:sp>
        <p:nvSpPr>
          <p:cNvPr id="21" name="テキスト ボックス 20">
            <a:extLst>
              <a:ext uri="{FF2B5EF4-FFF2-40B4-BE49-F238E27FC236}">
                <a16:creationId xmlns:a16="http://schemas.microsoft.com/office/drawing/2014/main" id="{62444313-DD5D-447C-97BB-F46BB7C0625F}"/>
              </a:ext>
            </a:extLst>
          </p:cNvPr>
          <p:cNvSpPr txBox="1"/>
          <p:nvPr/>
        </p:nvSpPr>
        <p:spPr>
          <a:xfrm>
            <a:off x="156000" y="3537580"/>
            <a:ext cx="8818136" cy="360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おも　  だ　　　　　 か</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3" name="テキスト ボックス 2">
            <a:extLst>
              <a:ext uri="{FF2B5EF4-FFF2-40B4-BE49-F238E27FC236}">
                <a16:creationId xmlns:a16="http://schemas.microsoft.com/office/drawing/2014/main" id="{AECF644A-8DB5-434B-9047-F136E0ECB1CE}"/>
              </a:ext>
            </a:extLst>
          </p:cNvPr>
          <p:cNvSpPr txBox="1"/>
          <p:nvPr/>
        </p:nvSpPr>
        <p:spPr>
          <a:xfrm>
            <a:off x="156000" y="6300000"/>
            <a:ext cx="11880000" cy="360000"/>
          </a:xfrm>
          <a:prstGeom prst="rect">
            <a:avLst/>
          </a:prstGeom>
          <a:noFill/>
        </p:spPr>
        <p:txBody>
          <a:bodyPr wrap="square" rtlCol="0" anchor="ctr" anchorCtr="0">
            <a:noAutofit/>
          </a:bodyPr>
          <a:lstStyle/>
          <a:p>
            <a:pPr algn="r"/>
            <a:r>
              <a:rPr kumimoji="1" lang="ja-JP" altLang="en-US" sz="2000" dirty="0">
                <a:latin typeface="ＭＳ ゴシック" panose="020B0609070205080204" pitchFamily="49" charset="-128"/>
                <a:ea typeface="ＭＳ ゴシック" panose="020B0609070205080204" pitchFamily="49" charset="-128"/>
              </a:rPr>
              <a:t>参考「わたしたちの道徳　小学校１・２年」文部科学省</a:t>
            </a:r>
          </a:p>
        </p:txBody>
      </p:sp>
      <p:sp>
        <p:nvSpPr>
          <p:cNvPr id="13" name="テキスト ボックス 12">
            <a:extLst>
              <a:ext uri="{FF2B5EF4-FFF2-40B4-BE49-F238E27FC236}">
                <a16:creationId xmlns:a16="http://schemas.microsoft.com/office/drawing/2014/main" id="{3CEFE758-FA9D-4B8B-8E6A-905FA1CE9102}"/>
              </a:ext>
            </a:extLst>
          </p:cNvPr>
          <p:cNvSpPr txBox="1"/>
          <p:nvPr/>
        </p:nvSpPr>
        <p:spPr>
          <a:xfrm>
            <a:off x="156000" y="4271171"/>
            <a:ext cx="8818136" cy="360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き　　　　　　　か</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17823944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3468</TotalTime>
  <Words>35</Words>
  <Application>Microsoft Office PowerPoint</Application>
  <PresentationFormat>ワイド画面</PresentationFormat>
  <Paragraphs>143</Paragraphs>
  <Slides>8</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BIZ UDPゴシック</vt:lpstr>
      <vt:lpstr>HG行書体</vt:lpstr>
      <vt:lpstr>HG創英ﾌﾟﾚｾﾞﾝｽEB</vt:lpstr>
      <vt:lpstr>ＭＳ ゴシック</vt:lpstr>
      <vt:lpstr>UD デジタル 教科書体 NK-B</vt:lpstr>
      <vt:lpstr>UD デジタル 教科書体 NK-R</vt:lpstr>
      <vt:lpstr>游ゴシック</vt:lpstr>
      <vt:lpstr>游ゴシック Light</vt:lpstr>
      <vt:lpstr>Arial</vt:lpstr>
      <vt:lpstr>Office テーマ</vt:lpstr>
      <vt:lpstr>よいと　思う　ことは　すすんで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佳慎</dc:creator>
  <cp:lastModifiedBy>Windows ユーザー</cp:lastModifiedBy>
  <cp:revision>121</cp:revision>
  <cp:lastPrinted>2021-06-20T23:40:19Z</cp:lastPrinted>
  <dcterms:created xsi:type="dcterms:W3CDTF">2020-08-30T15:12:17Z</dcterms:created>
  <dcterms:modified xsi:type="dcterms:W3CDTF">2021-09-29T04:27:13Z</dcterms:modified>
</cp:coreProperties>
</file>