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7" r:id="rId2"/>
    <p:sldId id="311" r:id="rId3"/>
    <p:sldId id="280" r:id="rId4"/>
    <p:sldId id="283" r:id="rId5"/>
    <p:sldId id="312" r:id="rId6"/>
    <p:sldId id="313" r:id="rId7"/>
    <p:sldId id="314" r:id="rId8"/>
    <p:sldId id="315" r:id="rId9"/>
    <p:sldId id="316" r:id="rId10"/>
    <p:sldId id="317" r:id="rId11"/>
    <p:sldId id="271" r:id="rId12"/>
    <p:sldId id="318" r:id="rId13"/>
    <p:sldId id="319" r:id="rId14"/>
    <p:sldId id="310" r:id="rId1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4353" autoAdjust="0"/>
  </p:normalViewPr>
  <p:slideViewPr>
    <p:cSldViewPr snapToGrid="0">
      <p:cViewPr varScale="1">
        <p:scale>
          <a:sx n="69" d="100"/>
          <a:sy n="69" d="100"/>
        </p:scale>
        <p:origin x="612" y="72"/>
      </p:cViewPr>
      <p:guideLst/>
    </p:cSldViewPr>
  </p:slideViewPr>
  <p:notesTextViewPr>
    <p:cViewPr>
      <p:scale>
        <a:sx n="1" d="1"/>
        <a:sy n="1" d="1"/>
      </p:scale>
      <p:origin x="0" y="0"/>
    </p:cViewPr>
  </p:notesTextViewPr>
  <p:notesViewPr>
    <p:cSldViewPr snapToGrid="0">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AC38504-84F1-4BC2-99AE-CB2E2C96FD60}" type="datetimeFigureOut">
              <a:rPr kumimoji="1" lang="ja-JP" altLang="en-US" smtClean="0"/>
              <a:t>2021/6/23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ED56A31-CED6-4DDD-8007-3353167BFEC2}" type="slidenum">
              <a:rPr kumimoji="1" lang="ja-JP" altLang="en-US" smtClean="0"/>
              <a:t>‹#›</a:t>
            </a:fld>
            <a:endParaRPr kumimoji="1" lang="ja-JP" altLang="en-US"/>
          </a:p>
        </p:txBody>
      </p:sp>
    </p:spTree>
    <p:extLst>
      <p:ext uri="{BB962C8B-B14F-4D97-AF65-F5344CB8AC3E}">
        <p14:creationId xmlns:p14="http://schemas.microsoft.com/office/powerpoint/2010/main" val="24001114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r>
              <a:rPr kumimoji="1" lang="ja-JP" altLang="en-US" dirty="0">
                <a:latin typeface="ＭＳ ゴシック" panose="020B0609070205080204" pitchFamily="49" charset="-128"/>
                <a:ea typeface="ＭＳ ゴシック" panose="020B0609070205080204" pitchFamily="49" charset="-128"/>
              </a:rPr>
              <a:t>　道夫とぼく。</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a:t>
            </a:fld>
            <a:endParaRPr kumimoji="1" lang="ja-JP" altLang="en-US"/>
          </a:p>
        </p:txBody>
      </p:sp>
    </p:spTree>
    <p:extLst>
      <p:ext uri="{BB962C8B-B14F-4D97-AF65-F5344CB8AC3E}">
        <p14:creationId xmlns:p14="http://schemas.microsoft.com/office/powerpoint/2010/main" val="3603536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考えよう。</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公平に接するためには、どんな気持ちをもてば良いでしょう。</a:t>
            </a:r>
          </a:p>
          <a:p>
            <a:pPr algn="just">
              <a:lnSpc>
                <a:spcPct val="100000"/>
              </a:lnSpc>
              <a:spcBef>
                <a:spcPts val="0"/>
              </a:spcBef>
              <a:spcAft>
                <a:spcPts val="0"/>
              </a:spcAft>
            </a:pPr>
            <a:endParaRPr kumimoji="1"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kumimoji="1" lang="ja-JP" altLang="en-US" dirty="0">
                <a:latin typeface="ＭＳ ゴシック" panose="020B0609070205080204" pitchFamily="49" charset="-128"/>
                <a:ea typeface="ＭＳ ゴシック" panose="020B0609070205080204" pitchFamily="49" charset="-128"/>
              </a:rPr>
              <a:t>　これから、いくつか質問するので、考えてみてください。</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10</a:t>
            </a:fld>
            <a:endParaRPr kumimoji="1" lang="ja-JP" altLang="en-US"/>
          </a:p>
        </p:txBody>
      </p:sp>
    </p:spTree>
    <p:extLst>
      <p:ext uri="{BB962C8B-B14F-4D97-AF65-F5344CB8AC3E}">
        <p14:creationId xmlns:p14="http://schemas.microsoft.com/office/powerpoint/2010/main" val="1115350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「ぼく」が、「道夫に声を掛けることがどうしてもできなかった」のは、どうしてでしょうか。</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＜少し待つ。＞</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みなさんは、どのように考えたでしょうか。</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例えば、左側の男の子は、＜クリック＞「道夫の悪口を友達と言っていたのを、道夫に聞かれたからだと思うな。」と言っています。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右側の女の子は、＜クリック＞「サッカーが下手な道夫のことが、嫌いだからだと思うな。」と言っています。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この男の子や女の子が言っていることに近い考えの人もいたでしょうか。</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11</a:t>
            </a:fld>
            <a:endParaRPr kumimoji="1" lang="ja-JP" altLang="en-US"/>
          </a:p>
        </p:txBody>
      </p:sp>
    </p:spTree>
    <p:extLst>
      <p:ext uri="{BB962C8B-B14F-4D97-AF65-F5344CB8AC3E}">
        <p14:creationId xmlns:p14="http://schemas.microsoft.com/office/powerpoint/2010/main" val="4256477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では、次の質問です。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「ぼく」の心にずっと引っ掛っていたのは、どんなことだと思いますか。また、どうしてそのことが引っ掛っていたのでしょう。</a:t>
            </a: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＜少し待つ。＞</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みなさんは、どのように考えたでしょうか。</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例えば、左側の女の子は、＜クリック＞「</a:t>
            </a:r>
            <a:r>
              <a:rPr lang="ja-JP" altLang="en-US" dirty="0">
                <a:latin typeface="ＭＳ ゴシック" panose="020B0609070205080204" pitchFamily="49" charset="-128"/>
                <a:ea typeface="ＭＳ ゴシック" panose="020B0609070205080204" pitchFamily="49" charset="-128"/>
              </a:rPr>
              <a:t>道夫を勝手にゴールキーパーにしたこと。自分は道夫が下手だと決めつけて、道夫がみんなとサッカーをしたい気持ちを考えてなかったから。」</a:t>
            </a:r>
            <a:r>
              <a:rPr kumimoji="1" lang="ja-JP" altLang="en-US" dirty="0">
                <a:latin typeface="ＭＳ ゴシック" panose="020B0609070205080204" pitchFamily="49" charset="-128"/>
                <a:ea typeface="ＭＳ ゴシック" panose="020B0609070205080204" pitchFamily="49" charset="-128"/>
              </a:rPr>
              <a:t>と言っています。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また、右側の男の子は、＜クリック＞「</a:t>
            </a:r>
            <a:r>
              <a:rPr lang="ja-JP" altLang="en-US" dirty="0">
                <a:latin typeface="ＭＳ ゴシック" panose="020B0609070205080204" pitchFamily="49" charset="-128"/>
                <a:ea typeface="ＭＳ ゴシック" panose="020B0609070205080204" pitchFamily="49" charset="-128"/>
              </a:rPr>
              <a:t>道夫がサッカーが下手だからって、サッカーに誘わないのは変だし、道夫に対して謝りたいけど、謝れなかったから。</a:t>
            </a:r>
            <a:r>
              <a:rPr kumimoji="1" lang="ja-JP" altLang="en-US" dirty="0">
                <a:latin typeface="ＭＳ ゴシック" panose="020B0609070205080204" pitchFamily="49" charset="-128"/>
                <a:ea typeface="ＭＳ ゴシック" panose="020B0609070205080204" pitchFamily="49" charset="-128"/>
              </a:rPr>
              <a:t>」と言っています。</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12</a:t>
            </a:fld>
            <a:endParaRPr kumimoji="1" lang="ja-JP" altLang="en-US"/>
          </a:p>
        </p:txBody>
      </p:sp>
    </p:spTree>
    <p:extLst>
      <p:ext uri="{BB962C8B-B14F-4D97-AF65-F5344CB8AC3E}">
        <p14:creationId xmlns:p14="http://schemas.microsoft.com/office/powerpoint/2010/main" val="283050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　最後の質問です。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誰に対しても公平に接するためには、どんな気持ちが大切だと思いますか。</a:t>
            </a:r>
            <a:endParaRPr kumimoji="1" lang="en-US" altLang="ja-JP" sz="1200"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＜少し待つ。＞</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みなさんは、どのように考えたでしょうか。</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例えば、左側の女の子は、＜クリック＞「</a:t>
            </a:r>
            <a:r>
              <a:rPr lang="ja-JP" altLang="en-US" dirty="0">
                <a:latin typeface="ＭＳ ゴシック" panose="020B0609070205080204" pitchFamily="49" charset="-128"/>
                <a:ea typeface="ＭＳ ゴシック" panose="020B0609070205080204" pitchFamily="49" charset="-128"/>
              </a:rPr>
              <a:t>どんな人とでも、仲良く遊んだり、友だちに譲ったりできる気持ちが大切だと思います。</a:t>
            </a:r>
            <a:r>
              <a:rPr kumimoji="1" lang="ja-JP" altLang="en-US" dirty="0">
                <a:latin typeface="ＭＳ ゴシック" panose="020B0609070205080204" pitchFamily="49" charset="-128"/>
                <a:ea typeface="ＭＳ ゴシック" panose="020B0609070205080204" pitchFamily="49" charset="-128"/>
              </a:rPr>
              <a:t>」と言っています。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右側の男の子は、＜クリック＞「</a:t>
            </a:r>
            <a:r>
              <a:rPr lang="ja-JP" altLang="en-US" dirty="0">
                <a:latin typeface="ＭＳ ゴシック" panose="020B0609070205080204" pitchFamily="49" charset="-128"/>
                <a:ea typeface="ＭＳ ゴシック" panose="020B0609070205080204" pitchFamily="49" charset="-128"/>
              </a:rPr>
              <a:t>自分だけが楽しむことを考えるのではなく、みんなが楽しく遊ぶことができるようにする気持ちが大切だと思います。</a:t>
            </a:r>
            <a:r>
              <a:rPr kumimoji="1" lang="ja-JP" altLang="en-US" dirty="0">
                <a:latin typeface="ＭＳ ゴシック" panose="020B0609070205080204" pitchFamily="49" charset="-128"/>
                <a:ea typeface="ＭＳ ゴシック" panose="020B0609070205080204" pitchFamily="49" charset="-128"/>
              </a:rPr>
              <a:t>」と言っています。</a:t>
            </a: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この男の子や女の子が言っていることに近い考えの人もいたでしょうか。</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13</a:t>
            </a:fld>
            <a:endParaRPr kumimoji="1" lang="ja-JP" altLang="en-US"/>
          </a:p>
        </p:txBody>
      </p:sp>
    </p:spTree>
    <p:extLst>
      <p:ext uri="{BB962C8B-B14F-4D97-AF65-F5344CB8AC3E}">
        <p14:creationId xmlns:p14="http://schemas.microsoft.com/office/powerpoint/2010/main" val="3781564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では、最後です。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みなさんは、分け隔てなくみんなと過ごして、楽しかったことはありますか。</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普段の勉強や休み時間の遊び、それから、家でのことやどこかへ行ったときのことでも良いので、思い出して、考えてみましょう。</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14</a:t>
            </a:fld>
            <a:endParaRPr kumimoji="1" lang="ja-JP" altLang="en-US"/>
          </a:p>
        </p:txBody>
      </p:sp>
    </p:spTree>
    <p:extLst>
      <p:ext uri="{BB962C8B-B14F-4D97-AF65-F5344CB8AC3E}">
        <p14:creationId xmlns:p14="http://schemas.microsoft.com/office/powerpoint/2010/main" val="287935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ゴシック" panose="020B0609070205080204" pitchFamily="49" charset="-128"/>
                <a:ea typeface="ＭＳ ゴシック" panose="020B0609070205080204" pitchFamily="49" charset="-128"/>
              </a:rPr>
              <a:t>　みなさんは、サッカーは好きですか。</a:t>
            </a:r>
          </a:p>
          <a:p>
            <a:pPr algn="just">
              <a:lnSpc>
                <a:spcPct val="100000"/>
              </a:lnSpc>
              <a:spcBef>
                <a:spcPts val="0"/>
              </a:spcBef>
              <a:spcAft>
                <a:spcPts val="0"/>
              </a:spcAft>
            </a:pPr>
            <a:endParaRPr kumimoji="1"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kumimoji="1" lang="ja-JP" altLang="en-US" dirty="0">
                <a:latin typeface="ＭＳ ゴシック" panose="020B0609070205080204" pitchFamily="49" charset="-128"/>
                <a:ea typeface="ＭＳ ゴシック" panose="020B0609070205080204" pitchFamily="49" charset="-128"/>
              </a:rPr>
              <a:t>＜少し待つ。＞</a:t>
            </a:r>
            <a:endParaRPr kumimoji="1"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kumimoji="1"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kumimoji="1" lang="ja-JP" altLang="en-US" dirty="0">
                <a:latin typeface="ＭＳ ゴシック" panose="020B0609070205080204" pitchFamily="49" charset="-128"/>
                <a:ea typeface="ＭＳ ゴシック" panose="020B0609070205080204" pitchFamily="49" charset="-128"/>
              </a:rPr>
              <a:t>　今日は、サッカーでよく起こりそうなトラブルについて考えましょう。</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2</a:t>
            </a:fld>
            <a:endParaRPr kumimoji="1" lang="ja-JP" altLang="en-US"/>
          </a:p>
        </p:txBody>
      </p:sp>
    </p:spTree>
    <p:extLst>
      <p:ext uri="{BB962C8B-B14F-4D97-AF65-F5344CB8AC3E}">
        <p14:creationId xmlns:p14="http://schemas.microsoft.com/office/powerpoint/2010/main" val="36359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次の文章を読みましょう。</a:t>
            </a: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道夫とぼく</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ぼくは、地域のサッカークラブに入っていて、サッカーには少し自信がある。休み時間になると急いで校庭に向かい、友だちとサッカーをしている。</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今日もまた、サッカーをしていると、同じクラスの道夫がぼくに話し掛けてきた。</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3</a:t>
            </a:fld>
            <a:endParaRPr kumimoji="1" lang="ja-JP" altLang="en-US"/>
          </a:p>
        </p:txBody>
      </p:sp>
    </p:spTree>
    <p:extLst>
      <p:ext uri="{BB962C8B-B14F-4D97-AF65-F5344CB8AC3E}">
        <p14:creationId xmlns:p14="http://schemas.microsoft.com/office/powerpoint/2010/main" val="3844616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　「ぼくも、サッカーに入れてくれないかな。」</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ぼくは、その言葉にすぐに答えることができなかった。なぜなら道夫は、いつもおとなしくて、一緒にいても楽しそうじゃないからだ。　</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少し考えてから、ぼくは道夫に、「ゴールキーパーができるならいいよ。」と答えた。</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その言葉を聞いた道夫は、「ありがとう。」と、うれしそうにサッカーゴールの方に走っていった。</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4</a:t>
            </a:fld>
            <a:endParaRPr kumimoji="1" lang="ja-JP" altLang="en-US"/>
          </a:p>
        </p:txBody>
      </p:sp>
    </p:spTree>
    <p:extLst>
      <p:ext uri="{BB962C8B-B14F-4D97-AF65-F5344CB8AC3E}">
        <p14:creationId xmlns:p14="http://schemas.microsoft.com/office/powerpoint/2010/main" val="2869669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　その日から、ぼくたちのサッカーに道夫も加わった。</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道夫が加わるようになって、何日かたった日のこと。ぼくは、いらいらしていた。何度シュートしても相手に止められて決まらない。</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さらに、ぼくのチームのゴールキーパーは道夫で、相手に簡単にシュートを決められてしまう。</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「道夫、しっかり止めろよ。」</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ぼくは、つい、道夫にも強く言ってしまった。休み時間の終わりのチャイムが鳴ると、いらいらした気持ちをボールにぶつけて校庭の</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5</a:t>
            </a:fld>
            <a:endParaRPr kumimoji="1" lang="ja-JP" altLang="en-US"/>
          </a:p>
        </p:txBody>
      </p:sp>
    </p:spTree>
    <p:extLst>
      <p:ext uri="{BB962C8B-B14F-4D97-AF65-F5344CB8AC3E}">
        <p14:creationId xmlns:p14="http://schemas.microsoft.com/office/powerpoint/2010/main" val="2090617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すみに蹴った。そして、道夫に、「ボール取ってきて。」と言った。</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教室に戻る途中、一緒にいた仲良しの研次にぼくは言った。</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「道夫がいると勝てないよ。ミスばっかりするし。」</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「たしかにね。あれぐらいのショートは取ってくれないとね。」</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研次もなんとなく、ぼくと同じ気持ちのようだ。</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ふと、振り返ると、ボールを片付けた道夫が、ぼくたちの後ろを</a:t>
            </a:r>
            <a:endParaRPr kumimoji="1"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6</a:t>
            </a:fld>
            <a:endParaRPr kumimoji="1" lang="ja-JP" altLang="en-US"/>
          </a:p>
        </p:txBody>
      </p:sp>
    </p:spTree>
    <p:extLst>
      <p:ext uri="{BB962C8B-B14F-4D97-AF65-F5344CB8AC3E}">
        <p14:creationId xmlns:p14="http://schemas.microsoft.com/office/powerpoint/2010/main" val="847926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歩いていた。</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次の日から、道夫は、休み時間になっても校庭に出てこなくなった。</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「きのうの話、聞かれたのかな。」ぼくは、気まずい気持ちになったが、その後、道夫に声を掛けることがどうしてもできなかった。</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冬休みが終わり、ぼくたちのクラスに走太という転校生がやって来た。</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ぼくと同じサッカークラブに入った走太は、サッカーがとても</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7</a:t>
            </a:fld>
            <a:endParaRPr kumimoji="1" lang="ja-JP" altLang="en-US"/>
          </a:p>
        </p:txBody>
      </p:sp>
    </p:spTree>
    <p:extLst>
      <p:ext uri="{BB962C8B-B14F-4D97-AF65-F5344CB8AC3E}">
        <p14:creationId xmlns:p14="http://schemas.microsoft.com/office/powerpoint/2010/main" val="355306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上手だった。走太は、休み時間のサッカーでも、すぐにかつやくするようになった。</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ある日、いつものように校庭に向かおうとすると、走太がぼくに話し掛けてきた。</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「ねえ、道夫くんも誘おうよ。この前話したら、サッカーのこと、すごく詳しかったよ。サッカーが、好きなんだって。」</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ぼくはどきっとした。</a:t>
            </a: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「道夫はサッカーが好きかもしれないけど、下手なんだよ。道夫がいると負けちゃうんだ。」</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8</a:t>
            </a:fld>
            <a:endParaRPr kumimoji="1" lang="ja-JP" altLang="en-US"/>
          </a:p>
        </p:txBody>
      </p:sp>
    </p:spTree>
    <p:extLst>
      <p:ext uri="{BB962C8B-B14F-4D97-AF65-F5344CB8AC3E}">
        <p14:creationId xmlns:p14="http://schemas.microsoft.com/office/powerpoint/2010/main" val="2351038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　そう答えると。走太は首をかしげるようにして言った。</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「そうなの？でも、サッカー、好きなんだよ。下手だからって誘わないのはどうなのかな。」</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ぼくは、心にずっと引っ掛かっていたことを言い当てられたようで、答えることができなかった。</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9</a:t>
            </a:fld>
            <a:endParaRPr kumimoji="1" lang="ja-JP" altLang="en-US"/>
          </a:p>
        </p:txBody>
      </p:sp>
    </p:spTree>
    <p:extLst>
      <p:ext uri="{BB962C8B-B14F-4D97-AF65-F5344CB8AC3E}">
        <p14:creationId xmlns:p14="http://schemas.microsoft.com/office/powerpoint/2010/main" val="353087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53954-02B2-48F1-B645-9D106D51DB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C27C81A-AD95-4CAA-8CFC-3A577F1C2D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958683-73B1-45BD-B212-BF06241945F1}"/>
              </a:ext>
            </a:extLst>
          </p:cNvPr>
          <p:cNvSpPr>
            <a:spLocks noGrp="1"/>
          </p:cNvSpPr>
          <p:nvPr>
            <p:ph type="dt" sz="half" idx="10"/>
          </p:nvPr>
        </p:nvSpPr>
        <p:spPr/>
        <p:txBody>
          <a:bodyPr/>
          <a:lstStyle/>
          <a:p>
            <a:fld id="{EB0CB155-4C96-49AB-A45F-45DE8B258930}" type="datetimeFigureOut">
              <a:rPr kumimoji="1" lang="ja-JP" altLang="en-US" smtClean="0"/>
              <a:t>2021/6/23</a:t>
            </a:fld>
            <a:endParaRPr kumimoji="1" lang="ja-JP" altLang="en-US"/>
          </a:p>
        </p:txBody>
      </p:sp>
      <p:sp>
        <p:nvSpPr>
          <p:cNvPr id="5" name="フッター プレースホルダー 4">
            <a:extLst>
              <a:ext uri="{FF2B5EF4-FFF2-40B4-BE49-F238E27FC236}">
                <a16:creationId xmlns:a16="http://schemas.microsoft.com/office/drawing/2014/main" id="{16D4BF8B-4E6C-47F8-A3ED-C3C71E91B2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2BCE00-BD67-4CCB-9794-0D9DDA90BBA7}"/>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241444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4F2525-0FB1-4FE6-A68F-CDC2AD47981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4F231A-74C7-4632-91AE-D6C50F1BD51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B978E3-8B30-4739-A56A-28BC6BF1C3C5}"/>
              </a:ext>
            </a:extLst>
          </p:cNvPr>
          <p:cNvSpPr>
            <a:spLocks noGrp="1"/>
          </p:cNvSpPr>
          <p:nvPr>
            <p:ph type="dt" sz="half" idx="10"/>
          </p:nvPr>
        </p:nvSpPr>
        <p:spPr/>
        <p:txBody>
          <a:bodyPr/>
          <a:lstStyle/>
          <a:p>
            <a:fld id="{EB0CB155-4C96-49AB-A45F-45DE8B258930}" type="datetimeFigureOut">
              <a:rPr kumimoji="1" lang="ja-JP" altLang="en-US" smtClean="0"/>
              <a:t>2021/6/23</a:t>
            </a:fld>
            <a:endParaRPr kumimoji="1" lang="ja-JP" altLang="en-US"/>
          </a:p>
        </p:txBody>
      </p:sp>
      <p:sp>
        <p:nvSpPr>
          <p:cNvPr id="5" name="フッター プレースホルダー 4">
            <a:extLst>
              <a:ext uri="{FF2B5EF4-FFF2-40B4-BE49-F238E27FC236}">
                <a16:creationId xmlns:a16="http://schemas.microsoft.com/office/drawing/2014/main" id="{3DDDE611-17D3-4474-B8CF-38CDF893E4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FB17D5-AD9E-4F1D-AEF0-646F616374EF}"/>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77196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75AD982-7C5E-4589-A0DA-6EB9395997D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EE00C9-2863-4668-8F04-445BEF7BD14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66C463-622A-4C7D-94D8-5E85B7ECFD02}"/>
              </a:ext>
            </a:extLst>
          </p:cNvPr>
          <p:cNvSpPr>
            <a:spLocks noGrp="1"/>
          </p:cNvSpPr>
          <p:nvPr>
            <p:ph type="dt" sz="half" idx="10"/>
          </p:nvPr>
        </p:nvSpPr>
        <p:spPr/>
        <p:txBody>
          <a:bodyPr/>
          <a:lstStyle/>
          <a:p>
            <a:fld id="{EB0CB155-4C96-49AB-A45F-45DE8B258930}" type="datetimeFigureOut">
              <a:rPr kumimoji="1" lang="ja-JP" altLang="en-US" smtClean="0"/>
              <a:t>2021/6/23</a:t>
            </a:fld>
            <a:endParaRPr kumimoji="1" lang="ja-JP" altLang="en-US"/>
          </a:p>
        </p:txBody>
      </p:sp>
      <p:sp>
        <p:nvSpPr>
          <p:cNvPr id="5" name="フッター プレースホルダー 4">
            <a:extLst>
              <a:ext uri="{FF2B5EF4-FFF2-40B4-BE49-F238E27FC236}">
                <a16:creationId xmlns:a16="http://schemas.microsoft.com/office/drawing/2014/main" id="{5E97D7E7-4E15-47B1-A84A-AEEE6F36A3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C4CC72-8624-4869-9948-312649715869}"/>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48195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00311E-6447-4C1A-AD4C-3D2D1F7794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99FEF40-7260-44A6-9AE0-55F04D89FCC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B41582-3E6E-40CB-8992-BB73B6582169}"/>
              </a:ext>
            </a:extLst>
          </p:cNvPr>
          <p:cNvSpPr>
            <a:spLocks noGrp="1"/>
          </p:cNvSpPr>
          <p:nvPr>
            <p:ph type="dt" sz="half" idx="10"/>
          </p:nvPr>
        </p:nvSpPr>
        <p:spPr/>
        <p:txBody>
          <a:bodyPr/>
          <a:lstStyle/>
          <a:p>
            <a:fld id="{EB0CB155-4C96-49AB-A45F-45DE8B258930}" type="datetimeFigureOut">
              <a:rPr kumimoji="1" lang="ja-JP" altLang="en-US" smtClean="0"/>
              <a:t>2021/6/23</a:t>
            </a:fld>
            <a:endParaRPr kumimoji="1" lang="ja-JP" altLang="en-US"/>
          </a:p>
        </p:txBody>
      </p:sp>
      <p:sp>
        <p:nvSpPr>
          <p:cNvPr id="5" name="フッター プレースホルダー 4">
            <a:extLst>
              <a:ext uri="{FF2B5EF4-FFF2-40B4-BE49-F238E27FC236}">
                <a16:creationId xmlns:a16="http://schemas.microsoft.com/office/drawing/2014/main" id="{B9BB0812-02F1-4B2D-9A3B-736B48C434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94FC27-79FF-4456-B7BD-50E3BBA01C36}"/>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69699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2C72D0-C69C-45CF-8ADA-A95F21A8DDE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FB8418-1083-4D3A-9BE6-FA981F238A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602418C-7F14-45C0-BB09-EDD069AE18D3}"/>
              </a:ext>
            </a:extLst>
          </p:cNvPr>
          <p:cNvSpPr>
            <a:spLocks noGrp="1"/>
          </p:cNvSpPr>
          <p:nvPr>
            <p:ph type="dt" sz="half" idx="10"/>
          </p:nvPr>
        </p:nvSpPr>
        <p:spPr/>
        <p:txBody>
          <a:bodyPr/>
          <a:lstStyle/>
          <a:p>
            <a:fld id="{EB0CB155-4C96-49AB-A45F-45DE8B258930}" type="datetimeFigureOut">
              <a:rPr kumimoji="1" lang="ja-JP" altLang="en-US" smtClean="0"/>
              <a:t>2021/6/23</a:t>
            </a:fld>
            <a:endParaRPr kumimoji="1" lang="ja-JP" altLang="en-US"/>
          </a:p>
        </p:txBody>
      </p:sp>
      <p:sp>
        <p:nvSpPr>
          <p:cNvPr id="5" name="フッター プレースホルダー 4">
            <a:extLst>
              <a:ext uri="{FF2B5EF4-FFF2-40B4-BE49-F238E27FC236}">
                <a16:creationId xmlns:a16="http://schemas.microsoft.com/office/drawing/2014/main" id="{114664AB-2BA6-4491-AA81-34E82DF381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633763-9E98-496C-A9F2-A73733CAB0DA}"/>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82753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9BED4F-EE9B-4CF8-8246-FE8D3972DA4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CC61A5A-8101-45FA-9D96-90014FB4DE0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0904BA8-AF74-4703-BA89-5AB27A8C90B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036032-13DA-43DE-BDAA-31B91CAA07C9}"/>
              </a:ext>
            </a:extLst>
          </p:cNvPr>
          <p:cNvSpPr>
            <a:spLocks noGrp="1"/>
          </p:cNvSpPr>
          <p:nvPr>
            <p:ph type="dt" sz="half" idx="10"/>
          </p:nvPr>
        </p:nvSpPr>
        <p:spPr/>
        <p:txBody>
          <a:bodyPr/>
          <a:lstStyle/>
          <a:p>
            <a:fld id="{EB0CB155-4C96-49AB-A45F-45DE8B258930}" type="datetimeFigureOut">
              <a:rPr kumimoji="1" lang="ja-JP" altLang="en-US" smtClean="0"/>
              <a:t>2021/6/23</a:t>
            </a:fld>
            <a:endParaRPr kumimoji="1" lang="ja-JP" altLang="en-US"/>
          </a:p>
        </p:txBody>
      </p:sp>
      <p:sp>
        <p:nvSpPr>
          <p:cNvPr id="6" name="フッター プレースホルダー 5">
            <a:extLst>
              <a:ext uri="{FF2B5EF4-FFF2-40B4-BE49-F238E27FC236}">
                <a16:creationId xmlns:a16="http://schemas.microsoft.com/office/drawing/2014/main" id="{C5B04C47-BA75-4BE0-881E-F8EF374FAB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D5D2795-A526-4F7C-9CB6-D38A114F0E50}"/>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318921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14DF32-0332-41B5-B600-20D02C5A576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626AD2-9B1E-4522-BBC9-B44887606B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BF05225-DAE0-429F-820D-F53FCD3798B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FB184EE-1629-4ED1-B7EB-495C7AAFC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B2F99FA-46E8-4061-A533-56337200E60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E1D2398-24D1-43CB-A9D8-12E2E96125CA}"/>
              </a:ext>
            </a:extLst>
          </p:cNvPr>
          <p:cNvSpPr>
            <a:spLocks noGrp="1"/>
          </p:cNvSpPr>
          <p:nvPr>
            <p:ph type="dt" sz="half" idx="10"/>
          </p:nvPr>
        </p:nvSpPr>
        <p:spPr/>
        <p:txBody>
          <a:bodyPr/>
          <a:lstStyle/>
          <a:p>
            <a:fld id="{EB0CB155-4C96-49AB-A45F-45DE8B258930}" type="datetimeFigureOut">
              <a:rPr kumimoji="1" lang="ja-JP" altLang="en-US" smtClean="0"/>
              <a:t>2021/6/23</a:t>
            </a:fld>
            <a:endParaRPr kumimoji="1" lang="ja-JP" altLang="en-US"/>
          </a:p>
        </p:txBody>
      </p:sp>
      <p:sp>
        <p:nvSpPr>
          <p:cNvPr id="8" name="フッター プレースホルダー 7">
            <a:extLst>
              <a:ext uri="{FF2B5EF4-FFF2-40B4-BE49-F238E27FC236}">
                <a16:creationId xmlns:a16="http://schemas.microsoft.com/office/drawing/2014/main" id="{6F519C7E-8D54-4897-B95B-704422FA4FB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AF4B940-BB16-4669-BEC6-D21C18AB6167}"/>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43542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2460FF-66A5-4B86-B7B7-E8182A62CF4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A0CF7AB-85D6-48E7-988C-A083BC80E12D}"/>
              </a:ext>
            </a:extLst>
          </p:cNvPr>
          <p:cNvSpPr>
            <a:spLocks noGrp="1"/>
          </p:cNvSpPr>
          <p:nvPr>
            <p:ph type="dt" sz="half" idx="10"/>
          </p:nvPr>
        </p:nvSpPr>
        <p:spPr/>
        <p:txBody>
          <a:bodyPr/>
          <a:lstStyle/>
          <a:p>
            <a:fld id="{EB0CB155-4C96-49AB-A45F-45DE8B258930}" type="datetimeFigureOut">
              <a:rPr kumimoji="1" lang="ja-JP" altLang="en-US" smtClean="0"/>
              <a:t>2021/6/23</a:t>
            </a:fld>
            <a:endParaRPr kumimoji="1" lang="ja-JP" altLang="en-US"/>
          </a:p>
        </p:txBody>
      </p:sp>
      <p:sp>
        <p:nvSpPr>
          <p:cNvPr id="4" name="フッター プレースホルダー 3">
            <a:extLst>
              <a:ext uri="{FF2B5EF4-FFF2-40B4-BE49-F238E27FC236}">
                <a16:creationId xmlns:a16="http://schemas.microsoft.com/office/drawing/2014/main" id="{D0A8A4B7-18A4-4C67-A8EE-9CB3E49BB2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B02508B-B10B-40E1-983C-72F123778E0A}"/>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93041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7ECCDD-A2D0-4F1B-9584-440B70BE00E4}"/>
              </a:ext>
            </a:extLst>
          </p:cNvPr>
          <p:cNvSpPr>
            <a:spLocks noGrp="1"/>
          </p:cNvSpPr>
          <p:nvPr>
            <p:ph type="dt" sz="half" idx="10"/>
          </p:nvPr>
        </p:nvSpPr>
        <p:spPr/>
        <p:txBody>
          <a:bodyPr/>
          <a:lstStyle/>
          <a:p>
            <a:fld id="{EB0CB155-4C96-49AB-A45F-45DE8B258930}" type="datetimeFigureOut">
              <a:rPr kumimoji="1" lang="ja-JP" altLang="en-US" smtClean="0"/>
              <a:t>2021/6/23</a:t>
            </a:fld>
            <a:endParaRPr kumimoji="1" lang="ja-JP" altLang="en-US"/>
          </a:p>
        </p:txBody>
      </p:sp>
      <p:sp>
        <p:nvSpPr>
          <p:cNvPr id="3" name="フッター プレースホルダー 2">
            <a:extLst>
              <a:ext uri="{FF2B5EF4-FFF2-40B4-BE49-F238E27FC236}">
                <a16:creationId xmlns:a16="http://schemas.microsoft.com/office/drawing/2014/main" id="{5A2122FB-08FB-4394-B956-4F56F50CF31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D375190-39D4-4A34-BF39-FF32AD2A7069}"/>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401972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8A20A2-D74D-4B33-8FCB-4E80D015CA7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5E5ADD-F898-4F60-8E2D-79ABA9B3DD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BA087F9-575D-403C-B8F0-7A687BD9D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50FCBF-A823-4280-BC71-7C0EA5F7089C}"/>
              </a:ext>
            </a:extLst>
          </p:cNvPr>
          <p:cNvSpPr>
            <a:spLocks noGrp="1"/>
          </p:cNvSpPr>
          <p:nvPr>
            <p:ph type="dt" sz="half" idx="10"/>
          </p:nvPr>
        </p:nvSpPr>
        <p:spPr/>
        <p:txBody>
          <a:bodyPr/>
          <a:lstStyle/>
          <a:p>
            <a:fld id="{EB0CB155-4C96-49AB-A45F-45DE8B258930}" type="datetimeFigureOut">
              <a:rPr kumimoji="1" lang="ja-JP" altLang="en-US" smtClean="0"/>
              <a:t>2021/6/23</a:t>
            </a:fld>
            <a:endParaRPr kumimoji="1" lang="ja-JP" altLang="en-US"/>
          </a:p>
        </p:txBody>
      </p:sp>
      <p:sp>
        <p:nvSpPr>
          <p:cNvPr id="6" name="フッター プレースホルダー 5">
            <a:extLst>
              <a:ext uri="{FF2B5EF4-FFF2-40B4-BE49-F238E27FC236}">
                <a16:creationId xmlns:a16="http://schemas.microsoft.com/office/drawing/2014/main" id="{4D8A3BA6-18F0-4E13-9E0F-E5390C6072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BB17D81-2FF1-4E56-83C0-308294B3020A}"/>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24061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B54E49-F4B7-48B7-94B2-D031E0DD059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F67512F-DB65-4949-BE99-EE739BBCB0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D962D0D-4E8F-4199-A65B-502168FCE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06F393-427D-4BEE-94EA-2CF6B69A3F51}"/>
              </a:ext>
            </a:extLst>
          </p:cNvPr>
          <p:cNvSpPr>
            <a:spLocks noGrp="1"/>
          </p:cNvSpPr>
          <p:nvPr>
            <p:ph type="dt" sz="half" idx="10"/>
          </p:nvPr>
        </p:nvSpPr>
        <p:spPr/>
        <p:txBody>
          <a:bodyPr/>
          <a:lstStyle/>
          <a:p>
            <a:fld id="{EB0CB155-4C96-49AB-A45F-45DE8B258930}" type="datetimeFigureOut">
              <a:rPr kumimoji="1" lang="ja-JP" altLang="en-US" smtClean="0"/>
              <a:t>2021/6/23</a:t>
            </a:fld>
            <a:endParaRPr kumimoji="1" lang="ja-JP" altLang="en-US"/>
          </a:p>
        </p:txBody>
      </p:sp>
      <p:sp>
        <p:nvSpPr>
          <p:cNvPr id="6" name="フッター プレースホルダー 5">
            <a:extLst>
              <a:ext uri="{FF2B5EF4-FFF2-40B4-BE49-F238E27FC236}">
                <a16:creationId xmlns:a16="http://schemas.microsoft.com/office/drawing/2014/main" id="{8C0B22AC-A898-4D96-B4D3-94AA303166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0DE6F0-1C30-4A35-B65E-64A58AA578A2}"/>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205830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696D695-98AF-4951-A068-2E2E4C7D23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CAEB38-10BA-4605-A128-85D5D41423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D82FEA-ABE1-440F-96F2-1E73C96CE5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CB155-4C96-49AB-A45F-45DE8B258930}" type="datetimeFigureOut">
              <a:rPr kumimoji="1" lang="ja-JP" altLang="en-US" smtClean="0"/>
              <a:t>2021/6/23</a:t>
            </a:fld>
            <a:endParaRPr kumimoji="1" lang="ja-JP" altLang="en-US"/>
          </a:p>
        </p:txBody>
      </p:sp>
      <p:sp>
        <p:nvSpPr>
          <p:cNvPr id="5" name="フッター プレースホルダー 4">
            <a:extLst>
              <a:ext uri="{FF2B5EF4-FFF2-40B4-BE49-F238E27FC236}">
                <a16:creationId xmlns:a16="http://schemas.microsoft.com/office/drawing/2014/main" id="{924C888F-95FF-4BB9-80C4-639A509AF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2082CA-AF8C-4454-A2EA-54CA04704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3185033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FD551-B3CC-40B2-A350-4E6F6E82B02E}"/>
              </a:ext>
            </a:extLst>
          </p:cNvPr>
          <p:cNvSpPr>
            <a:spLocks noGrp="1"/>
          </p:cNvSpPr>
          <p:nvPr>
            <p:ph type="title"/>
          </p:nvPr>
        </p:nvSpPr>
        <p:spPr>
          <a:xfrm>
            <a:off x="156000" y="180000"/>
            <a:ext cx="11880000" cy="6120000"/>
          </a:xfrm>
        </p:spPr>
        <p:txBody>
          <a:bodyPr>
            <a:noAutofit/>
          </a:bodyPr>
          <a:lstStyle/>
          <a:p>
            <a:pPr algn="ctr">
              <a:lnSpc>
                <a:spcPct val="100000"/>
              </a:lnSpc>
            </a:pPr>
            <a:r>
              <a:rPr kumimoji="1" lang="ja-JP" altLang="en-US" sz="6000" dirty="0">
                <a:latin typeface="BIZ UDPゴシック" panose="020B0400000000000000" pitchFamily="50" charset="-128"/>
                <a:ea typeface="BIZ UDPゴシック" panose="020B0400000000000000" pitchFamily="50" charset="-128"/>
              </a:rPr>
              <a:t>道夫と　ぼく</a:t>
            </a:r>
          </a:p>
        </p:txBody>
      </p:sp>
      <p:sp>
        <p:nvSpPr>
          <p:cNvPr id="3" name="テキスト ボックス 2">
            <a:extLst>
              <a:ext uri="{FF2B5EF4-FFF2-40B4-BE49-F238E27FC236}">
                <a16:creationId xmlns:a16="http://schemas.microsoft.com/office/drawing/2014/main" id="{0BDDDED4-89ED-4BCE-B9DE-2175F7123343}"/>
              </a:ext>
            </a:extLst>
          </p:cNvPr>
          <p:cNvSpPr txBox="1"/>
          <p:nvPr/>
        </p:nvSpPr>
        <p:spPr>
          <a:xfrm>
            <a:off x="156000" y="2503169"/>
            <a:ext cx="11880000" cy="360000"/>
          </a:xfrm>
          <a:prstGeom prst="rect">
            <a:avLst/>
          </a:prstGeom>
          <a:noFill/>
        </p:spPr>
        <p:txBody>
          <a:bodyPr wrap="square" rtlCol="0" anchor="ctr" anchorCtr="0">
            <a:noAutofit/>
          </a:bodyPr>
          <a:lstStyle/>
          <a:p>
            <a:pPr algn="just"/>
            <a:r>
              <a:rPr kumimoji="1" lang="ja-JP" altLang="en-US" sz="2800" dirty="0">
                <a:latin typeface="UD デジタル 教科書体 NK-R" panose="02020400000000000000" pitchFamily="18" charset="-128"/>
                <a:ea typeface="UD デジタル 教科書体 NK-R" panose="02020400000000000000" pitchFamily="18" charset="-128"/>
              </a:rPr>
              <a:t>　　　　　　　　　　　　　　　　　　　　　　　みちお</a:t>
            </a:r>
          </a:p>
        </p:txBody>
      </p:sp>
    </p:spTree>
    <p:extLst>
      <p:ext uri="{BB962C8B-B14F-4D97-AF65-F5344CB8AC3E}">
        <p14:creationId xmlns:p14="http://schemas.microsoft.com/office/powerpoint/2010/main" val="987333335"/>
      </p:ext>
    </p:extLst>
  </p:cSld>
  <p:clrMapOvr>
    <a:masterClrMapping/>
  </p:clrMapOvr>
  <mc:AlternateContent xmlns:mc="http://schemas.openxmlformats.org/markup-compatibility/2006" xmlns:p14="http://schemas.microsoft.com/office/powerpoint/2010/main">
    <mc:Choice Requires="p14">
      <p:transition spd="slow" p14:dur="2000" advTm="3330"/>
    </mc:Choice>
    <mc:Fallback xmlns="">
      <p:transition spd="slow" advTm="333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720DF83-2A36-4FC4-AFA1-5D4D4D630685}"/>
              </a:ext>
            </a:extLst>
          </p:cNvPr>
          <p:cNvSpPr txBox="1"/>
          <p:nvPr/>
        </p:nvSpPr>
        <p:spPr>
          <a:xfrm>
            <a:off x="156000" y="180000"/>
            <a:ext cx="11880000" cy="6480000"/>
          </a:xfrm>
          <a:prstGeom prst="rect">
            <a:avLst/>
          </a:prstGeom>
          <a:noFill/>
        </p:spPr>
        <p:txBody>
          <a:bodyPr wrap="square" rtlCol="0">
            <a:noAutofit/>
          </a:bodyPr>
          <a:lstStyle/>
          <a:p>
            <a:pPr algn="just">
              <a:lnSpc>
                <a:spcPts val="1000"/>
              </a:lnSpc>
            </a:pPr>
            <a:endParaRPr lang="en-US" altLang="ja-JP" sz="4400" dirty="0">
              <a:latin typeface="UD デジタル 教科書体 NK-R" panose="02020400000000000000" pitchFamily="18" charset="-128"/>
              <a:ea typeface="UD デジタル 教科書体 NK-R" panose="02020400000000000000" pitchFamily="18" charset="-128"/>
            </a:endParaRPr>
          </a:p>
          <a:p>
            <a:pPr algn="just"/>
            <a:r>
              <a:rPr kumimoji="1" lang="ja-JP" altLang="en-US" sz="4400" dirty="0">
                <a:latin typeface="UD デジタル 教科書体 NK-R" panose="02020400000000000000" pitchFamily="18" charset="-128"/>
                <a:ea typeface="UD デジタル 教科書体 NK-R" panose="02020400000000000000" pitchFamily="18" charset="-128"/>
              </a:rPr>
              <a:t>　　　　　　　　　　　　</a:t>
            </a:r>
            <a:endParaRPr kumimoji="1" lang="en-US" altLang="ja-JP" sz="44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8A7D4DF1-1ECE-407B-A8D5-B200D854419F}"/>
              </a:ext>
            </a:extLst>
          </p:cNvPr>
          <p:cNvSpPr txBox="1"/>
          <p:nvPr/>
        </p:nvSpPr>
        <p:spPr>
          <a:xfrm>
            <a:off x="2676000" y="198001"/>
            <a:ext cx="9360000" cy="2160000"/>
          </a:xfrm>
          <a:prstGeom prst="rect">
            <a:avLst/>
          </a:prstGeom>
          <a:noFill/>
        </p:spPr>
        <p:txBody>
          <a:bodyPr wrap="square" tIns="0" bIns="0" rtlCol="0" anchor="b" anchorCtr="0">
            <a:noAutofit/>
          </a:bodyPr>
          <a:lstStyle/>
          <a:p>
            <a:pPr algn="just">
              <a:lnSpc>
                <a:spcPct val="150000"/>
              </a:lnSpc>
            </a:pPr>
            <a:r>
              <a:rPr kumimoji="1" lang="ja-JP" altLang="en-US" sz="4800" dirty="0">
                <a:uFill>
                  <a:solidFill>
                    <a:srgbClr val="0070C0"/>
                  </a:solidFill>
                </a:uFill>
                <a:latin typeface="UD デジタル 教科書体 NK-R" panose="02020400000000000000" pitchFamily="18" charset="-128"/>
                <a:ea typeface="UD デジタル 教科書体 NK-R" panose="02020400000000000000" pitchFamily="18" charset="-128"/>
              </a:rPr>
              <a:t>　　</a:t>
            </a:r>
            <a:r>
              <a:rPr lang="ja-JP" altLang="en-US" sz="4800" u="heavy" dirty="0">
                <a:uFill>
                  <a:solidFill>
                    <a:srgbClr val="00B050"/>
                  </a:solidFill>
                </a:uFill>
                <a:latin typeface="UD デジタル 教科書体 NK-R" panose="02020400000000000000" pitchFamily="18" charset="-128"/>
                <a:ea typeface="UD デジタル 教科書体 NK-R" panose="02020400000000000000" pitchFamily="18" charset="-128"/>
              </a:rPr>
              <a:t>公平にせっするためには、どんな</a:t>
            </a:r>
            <a:endParaRPr lang="en-US" altLang="ja-JP" sz="4800" u="heavy" dirty="0">
              <a:uFill>
                <a:solidFill>
                  <a:srgbClr val="00B050"/>
                </a:solidFill>
              </a:uFill>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4800" u="heavy" dirty="0">
                <a:uFill>
                  <a:solidFill>
                    <a:srgbClr val="00B050"/>
                  </a:solidFill>
                </a:uFill>
                <a:latin typeface="UD デジタル 教科書体 NK-R" panose="02020400000000000000" pitchFamily="18" charset="-128"/>
                <a:ea typeface="UD デジタル 教科書体 NK-R" panose="02020400000000000000" pitchFamily="18" charset="-128"/>
              </a:rPr>
              <a:t>　気持ちをもてばよいで</a:t>
            </a:r>
            <a:r>
              <a:rPr kumimoji="1" lang="ja-JP" altLang="en-US" sz="4800" u="heavy" dirty="0">
                <a:uFill>
                  <a:solidFill>
                    <a:srgbClr val="00B050"/>
                  </a:solidFill>
                </a:uFill>
                <a:latin typeface="UD デジタル 教科書体 NK-R" panose="02020400000000000000" pitchFamily="18" charset="-128"/>
                <a:ea typeface="UD デジタル 教科書体 NK-R" panose="02020400000000000000" pitchFamily="18" charset="-128"/>
              </a:rPr>
              <a:t>しょう。</a:t>
            </a:r>
            <a:endParaRPr kumimoji="1" lang="en-US" altLang="ja-JP" sz="4400" u="heavy" dirty="0">
              <a:uFill>
                <a:solidFill>
                  <a:srgbClr val="00B050"/>
                </a:solidFill>
              </a:uFill>
              <a:latin typeface="UD デジタル 教科書体 NK-R" panose="02020400000000000000" pitchFamily="18" charset="-128"/>
              <a:ea typeface="UD デジタル 教科書体 NK-R" panose="02020400000000000000" pitchFamily="18" charset="-128"/>
            </a:endParaRPr>
          </a:p>
        </p:txBody>
      </p:sp>
      <p:sp>
        <p:nvSpPr>
          <p:cNvPr id="5" name="四角形: 角を丸くする 4">
            <a:extLst>
              <a:ext uri="{FF2B5EF4-FFF2-40B4-BE49-F238E27FC236}">
                <a16:creationId xmlns:a16="http://schemas.microsoft.com/office/drawing/2014/main" id="{EE70A989-6D65-4832-9002-C7DEE8A0ECBF}"/>
              </a:ext>
            </a:extLst>
          </p:cNvPr>
          <p:cNvSpPr/>
          <p:nvPr/>
        </p:nvSpPr>
        <p:spPr>
          <a:xfrm>
            <a:off x="156000" y="646179"/>
            <a:ext cx="2520000" cy="1440000"/>
          </a:xfrm>
          <a:prstGeom prst="roundRect">
            <a:avLst/>
          </a:prstGeom>
          <a:solidFill>
            <a:srgbClr val="00B050"/>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bIns="46800" rtlCol="0" anchor="t" anchorCtr="0"/>
          <a:lstStyle/>
          <a:p>
            <a:pPr algn="ctr">
              <a:lnSpc>
                <a:spcPct val="200000"/>
              </a:lnSpc>
            </a:pPr>
            <a:r>
              <a:rPr kumimoji="1" lang="ja-JP" altLang="en-US" sz="4400" b="1" dirty="0">
                <a:latin typeface="UD デジタル 教科書体 NK-R" panose="02020400000000000000" pitchFamily="18" charset="-128"/>
                <a:ea typeface="UD デジタル 教科書体 NK-R" panose="02020400000000000000" pitchFamily="18" charset="-128"/>
              </a:rPr>
              <a:t>考えよう</a:t>
            </a:r>
          </a:p>
        </p:txBody>
      </p:sp>
      <p:sp>
        <p:nvSpPr>
          <p:cNvPr id="11" name="テキスト ボックス 10">
            <a:extLst>
              <a:ext uri="{FF2B5EF4-FFF2-40B4-BE49-F238E27FC236}">
                <a16:creationId xmlns:a16="http://schemas.microsoft.com/office/drawing/2014/main" id="{BD6C02A0-8DDA-45BE-8719-F6C6CBD5E7DE}"/>
              </a:ext>
            </a:extLst>
          </p:cNvPr>
          <p:cNvSpPr txBox="1"/>
          <p:nvPr/>
        </p:nvSpPr>
        <p:spPr>
          <a:xfrm>
            <a:off x="2676000" y="134052"/>
            <a:ext cx="9360000" cy="360000"/>
          </a:xfrm>
          <a:prstGeom prst="rect">
            <a:avLst/>
          </a:prstGeom>
          <a:noFill/>
        </p:spPr>
        <p:txBody>
          <a:bodyPr wrap="square" rtlCol="0" anchor="ctr" anchorCtr="0">
            <a:noAutofit/>
          </a:bodyPr>
          <a:lstStyle/>
          <a:p>
            <a:pPr algn="just"/>
            <a:r>
              <a:rPr kumimoji="1" lang="ja-JP" altLang="en-US" sz="2400" dirty="0">
                <a:latin typeface="UD デジタル 教科書体 NK-R" panose="02020400000000000000" pitchFamily="18" charset="-128"/>
                <a:ea typeface="UD デジタル 教科書体 NK-R" panose="02020400000000000000" pitchFamily="18" charset="-128"/>
              </a:rPr>
              <a:t>　　　　　こうへい</a:t>
            </a:r>
          </a:p>
        </p:txBody>
      </p:sp>
      <p:sp>
        <p:nvSpPr>
          <p:cNvPr id="12" name="テキスト ボックス 11">
            <a:extLst>
              <a:ext uri="{FF2B5EF4-FFF2-40B4-BE49-F238E27FC236}">
                <a16:creationId xmlns:a16="http://schemas.microsoft.com/office/drawing/2014/main" id="{7AAFADF7-E039-4C17-B813-8FE920615205}"/>
              </a:ext>
            </a:extLst>
          </p:cNvPr>
          <p:cNvSpPr txBox="1"/>
          <p:nvPr/>
        </p:nvSpPr>
        <p:spPr>
          <a:xfrm>
            <a:off x="156000" y="883533"/>
            <a:ext cx="2520000" cy="360000"/>
          </a:xfrm>
          <a:prstGeom prst="rect">
            <a:avLst/>
          </a:prstGeom>
          <a:noFill/>
        </p:spPr>
        <p:txBody>
          <a:bodyPr wrap="square" rtlCol="0" anchor="ctr" anchorCtr="0">
            <a:noAutofit/>
          </a:bodyPr>
          <a:lstStyle/>
          <a:p>
            <a:pPr algn="just"/>
            <a:r>
              <a:rPr kumimoji="1" lang="ja-JP" altLang="en-US" sz="2400" dirty="0">
                <a:solidFill>
                  <a:schemeClr val="bg1"/>
                </a:solidFill>
                <a:latin typeface="UD デジタル 教科書体 NK-R" panose="02020400000000000000" pitchFamily="18" charset="-128"/>
                <a:ea typeface="UD デジタル 教科書体 NK-R" panose="02020400000000000000" pitchFamily="18" charset="-128"/>
              </a:rPr>
              <a:t>　かんが</a:t>
            </a:r>
          </a:p>
        </p:txBody>
      </p:sp>
      <p:sp>
        <p:nvSpPr>
          <p:cNvPr id="14" name="吹き出し: 角を丸めた四角形 13">
            <a:extLst>
              <a:ext uri="{FF2B5EF4-FFF2-40B4-BE49-F238E27FC236}">
                <a16:creationId xmlns:a16="http://schemas.microsoft.com/office/drawing/2014/main" id="{506D3EE4-CE8E-41A7-BEC6-5F68AB112406}"/>
              </a:ext>
            </a:extLst>
          </p:cNvPr>
          <p:cNvSpPr/>
          <p:nvPr/>
        </p:nvSpPr>
        <p:spPr>
          <a:xfrm>
            <a:off x="4589672" y="2822950"/>
            <a:ext cx="6480000" cy="1800000"/>
          </a:xfrm>
          <a:prstGeom prst="wedgeRoundRectCallout">
            <a:avLst>
              <a:gd name="adj1" fmla="val -45563"/>
              <a:gd name="adj2" fmla="val 68513"/>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just">
              <a:lnSpc>
                <a:spcPts val="6500"/>
              </a:lnSpc>
            </a:pPr>
            <a:r>
              <a:rPr lang="ja-JP" altLang="en-US" sz="3600" dirty="0">
                <a:solidFill>
                  <a:schemeClr val="tx1"/>
                </a:solidFill>
                <a:latin typeface="HG創英ﾌﾟﾚｾﾞﾝｽEB" panose="02020809000000000000" pitchFamily="17" charset="-128"/>
                <a:ea typeface="HG創英ﾌﾟﾚｾﾞﾝｽEB" panose="02020809000000000000" pitchFamily="17" charset="-128"/>
              </a:rPr>
              <a:t>　いくつか　質問するので、</a:t>
            </a:r>
            <a:endParaRPr lang="en-US" altLang="ja-JP" sz="3600" dirty="0">
              <a:solidFill>
                <a:schemeClr val="tx1"/>
              </a:solidFill>
              <a:latin typeface="HG創英ﾌﾟﾚｾﾞﾝｽEB" panose="02020809000000000000" pitchFamily="17" charset="-128"/>
              <a:ea typeface="HG創英ﾌﾟﾚｾﾞﾝｽEB" panose="02020809000000000000" pitchFamily="17" charset="-128"/>
            </a:endParaRPr>
          </a:p>
          <a:p>
            <a:pPr algn="just">
              <a:lnSpc>
                <a:spcPts val="6500"/>
              </a:lnSpc>
            </a:pPr>
            <a:r>
              <a:rPr lang="ja-JP" altLang="en-US" sz="3600" dirty="0">
                <a:solidFill>
                  <a:schemeClr val="tx1"/>
                </a:solidFill>
                <a:latin typeface="HG創英ﾌﾟﾚｾﾞﾝｽEB" panose="02020809000000000000" pitchFamily="17" charset="-128"/>
                <a:ea typeface="HG創英ﾌﾟﾚｾﾞﾝｽEB" panose="02020809000000000000" pitchFamily="17" charset="-128"/>
              </a:rPr>
              <a:t>考えてみてください。</a:t>
            </a:r>
            <a:endParaRPr kumimoji="1" lang="ja-JP" altLang="en-US" sz="3600" dirty="0">
              <a:solidFill>
                <a:schemeClr val="tx1"/>
              </a:solidFill>
              <a:latin typeface="HG創英ﾌﾟﾚｾﾞﾝｽEB" panose="02020809000000000000" pitchFamily="17" charset="-128"/>
              <a:ea typeface="HG創英ﾌﾟﾚｾﾞﾝｽEB" panose="02020809000000000000" pitchFamily="17" charset="-128"/>
            </a:endParaRPr>
          </a:p>
        </p:txBody>
      </p:sp>
      <p:sp>
        <p:nvSpPr>
          <p:cNvPr id="15" name="テキスト ボックス 14">
            <a:extLst>
              <a:ext uri="{FF2B5EF4-FFF2-40B4-BE49-F238E27FC236}">
                <a16:creationId xmlns:a16="http://schemas.microsoft.com/office/drawing/2014/main" id="{4AFF1691-A0F3-4E5A-A267-82C469247296}"/>
              </a:ext>
            </a:extLst>
          </p:cNvPr>
          <p:cNvSpPr txBox="1"/>
          <p:nvPr/>
        </p:nvSpPr>
        <p:spPr>
          <a:xfrm>
            <a:off x="4589673" y="2754071"/>
            <a:ext cx="6480000" cy="360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しつもん</a:t>
            </a:r>
          </a:p>
        </p:txBody>
      </p:sp>
      <p:sp>
        <p:nvSpPr>
          <p:cNvPr id="16" name="テキスト ボックス 15">
            <a:extLst>
              <a:ext uri="{FF2B5EF4-FFF2-40B4-BE49-F238E27FC236}">
                <a16:creationId xmlns:a16="http://schemas.microsoft.com/office/drawing/2014/main" id="{B940373F-93D7-4623-AC75-03EC51B969D4}"/>
              </a:ext>
            </a:extLst>
          </p:cNvPr>
          <p:cNvSpPr txBox="1"/>
          <p:nvPr/>
        </p:nvSpPr>
        <p:spPr>
          <a:xfrm>
            <a:off x="4589673" y="3581611"/>
            <a:ext cx="6480000" cy="360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かんが</a:t>
            </a:r>
          </a:p>
        </p:txBody>
      </p:sp>
      <p:sp>
        <p:nvSpPr>
          <p:cNvPr id="20" name="テキスト ボックス 19">
            <a:extLst>
              <a:ext uri="{FF2B5EF4-FFF2-40B4-BE49-F238E27FC236}">
                <a16:creationId xmlns:a16="http://schemas.microsoft.com/office/drawing/2014/main" id="{BE0C0970-A875-42A4-B406-86248AA08717}"/>
              </a:ext>
            </a:extLst>
          </p:cNvPr>
          <p:cNvSpPr txBox="1"/>
          <p:nvPr/>
        </p:nvSpPr>
        <p:spPr>
          <a:xfrm>
            <a:off x="2676000" y="1229774"/>
            <a:ext cx="9360000" cy="360000"/>
          </a:xfrm>
          <a:prstGeom prst="rect">
            <a:avLst/>
          </a:prstGeom>
          <a:noFill/>
        </p:spPr>
        <p:txBody>
          <a:bodyPr wrap="square" rtlCol="0" anchor="ctr" anchorCtr="0">
            <a:noAutofit/>
          </a:bodyPr>
          <a:lstStyle/>
          <a:p>
            <a:pPr algn="just"/>
            <a:r>
              <a:rPr kumimoji="1" lang="ja-JP" altLang="en-US" sz="2400" dirty="0">
                <a:latin typeface="UD デジタル 教科書体 NK-R" panose="02020400000000000000" pitchFamily="18" charset="-128"/>
                <a:ea typeface="UD デジタル 教科書体 NK-R" panose="02020400000000000000" pitchFamily="18" charset="-128"/>
              </a:rPr>
              <a:t>　　　　きも</a:t>
            </a:r>
          </a:p>
        </p:txBody>
      </p:sp>
      <p:pic>
        <p:nvPicPr>
          <p:cNvPr id="21" name="図 20">
            <a:extLst>
              <a:ext uri="{FF2B5EF4-FFF2-40B4-BE49-F238E27FC236}">
                <a16:creationId xmlns:a16="http://schemas.microsoft.com/office/drawing/2014/main" id="{C2CE7DB5-B222-4CF3-B2C0-9E69E40DE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18709" y="2595355"/>
            <a:ext cx="2593800" cy="3960000"/>
          </a:xfrm>
          <a:prstGeom prst="rect">
            <a:avLst/>
          </a:prstGeom>
        </p:spPr>
      </p:pic>
    </p:spTree>
    <p:extLst>
      <p:ext uri="{BB962C8B-B14F-4D97-AF65-F5344CB8AC3E}">
        <p14:creationId xmlns:p14="http://schemas.microsoft.com/office/powerpoint/2010/main" val="79554828"/>
      </p:ext>
    </p:extLst>
  </p:cSld>
  <p:clrMapOvr>
    <a:masterClrMapping/>
  </p:clrMapOvr>
  <mc:AlternateContent xmlns:mc="http://schemas.openxmlformats.org/markup-compatibility/2006" xmlns:p14="http://schemas.microsoft.com/office/powerpoint/2010/main">
    <mc:Choice Requires="p14">
      <p:transition spd="slow" p14:dur="2000" advTm="14242"/>
    </mc:Choice>
    <mc:Fallback xmlns="">
      <p:transition spd="slow" advTm="1424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6355029-1A94-4BB7-9362-0B3A97E66A3D}"/>
              </a:ext>
            </a:extLst>
          </p:cNvPr>
          <p:cNvSpPr txBox="1"/>
          <p:nvPr/>
        </p:nvSpPr>
        <p:spPr>
          <a:xfrm>
            <a:off x="156000" y="180000"/>
            <a:ext cx="11880000" cy="6480000"/>
          </a:xfrm>
          <a:prstGeom prst="rect">
            <a:avLst/>
          </a:prstGeom>
          <a:noFill/>
        </p:spPr>
        <p:txBody>
          <a:bodyPr wrap="square" rtlCol="0">
            <a:noAutofit/>
          </a:bodyPr>
          <a:lstStyle/>
          <a:p>
            <a:pPr algn="just">
              <a:lnSpc>
                <a:spcPct val="150000"/>
              </a:lnSpc>
            </a:pPr>
            <a:r>
              <a:rPr kumimoji="1" lang="ja-JP" altLang="en-US" sz="3600" dirty="0">
                <a:solidFill>
                  <a:srgbClr val="FF9900"/>
                </a:solidFill>
                <a:latin typeface="UD デジタル 教科書体 NK-R" panose="02020400000000000000" pitchFamily="18" charset="-128"/>
                <a:ea typeface="UD デジタル 教科書体 NK-R" panose="02020400000000000000" pitchFamily="18" charset="-128"/>
              </a:rPr>
              <a:t>●</a:t>
            </a:r>
            <a:r>
              <a:rPr kumimoji="1" lang="ja-JP" altLang="en-US" sz="3600" dirty="0">
                <a:latin typeface="UD デジタル 教科書体 NK-R" panose="02020400000000000000" pitchFamily="18" charset="-128"/>
                <a:ea typeface="UD デジタル 教科書体 NK-R" panose="02020400000000000000" pitchFamily="18" charset="-128"/>
              </a:rPr>
              <a:t>　「ぼく」が、「道夫に声をかけることがどうしてもできなかっ</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a:t>
            </a:r>
            <a:r>
              <a:rPr kumimoji="1" lang="ja-JP" altLang="en-US" sz="3600" dirty="0">
                <a:latin typeface="UD デジタル 教科書体 NK-R" panose="02020400000000000000" pitchFamily="18" charset="-128"/>
                <a:ea typeface="UD デジタル 教科書体 NK-R" panose="02020400000000000000" pitchFamily="18" charset="-128"/>
              </a:rPr>
              <a:t>た」のは、どうしてでしょうか。</a:t>
            </a:r>
            <a:endParaRPr kumimoji="1"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6" name="吹き出し: 角を丸めた四角形 5">
            <a:extLst>
              <a:ext uri="{FF2B5EF4-FFF2-40B4-BE49-F238E27FC236}">
                <a16:creationId xmlns:a16="http://schemas.microsoft.com/office/drawing/2014/main" id="{BFB2DBD2-3B1D-4E17-AFF5-A771556DAB23}"/>
              </a:ext>
            </a:extLst>
          </p:cNvPr>
          <p:cNvSpPr/>
          <p:nvPr/>
        </p:nvSpPr>
        <p:spPr>
          <a:xfrm>
            <a:off x="2657572" y="4344158"/>
            <a:ext cx="6660000" cy="1620000"/>
          </a:xfrm>
          <a:prstGeom prst="wedgeRoundRectCallout">
            <a:avLst>
              <a:gd name="adj1" fmla="val 57307"/>
              <a:gd name="adj2" fmla="val 20847"/>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just">
              <a:lnSpc>
                <a:spcPts val="5500"/>
              </a:lnSpc>
            </a:pPr>
            <a:r>
              <a:rPr kumimoji="1" lang="ja-JP" altLang="en-US" sz="3200" dirty="0">
                <a:solidFill>
                  <a:schemeClr val="tx1"/>
                </a:solidFill>
                <a:latin typeface="HG創英ﾌﾟﾚｾﾞﾝｽEB" panose="02020809000000000000" pitchFamily="17" charset="-128"/>
                <a:ea typeface="HG創英ﾌﾟﾚｾﾞﾝｽEB" panose="02020809000000000000" pitchFamily="17" charset="-128"/>
              </a:rPr>
              <a:t>　サッカーが下手な道夫のことが</a:t>
            </a:r>
            <a:endParaRPr kumimoji="1" lang="en-US" altLang="ja-JP" sz="3200" dirty="0">
              <a:solidFill>
                <a:schemeClr val="tx1"/>
              </a:solidFill>
              <a:latin typeface="HG創英ﾌﾟﾚｾﾞﾝｽEB" panose="02020809000000000000" pitchFamily="17" charset="-128"/>
              <a:ea typeface="HG創英ﾌﾟﾚｾﾞﾝｽEB" panose="02020809000000000000" pitchFamily="17" charset="-128"/>
            </a:endParaRPr>
          </a:p>
          <a:p>
            <a:pPr algn="just">
              <a:lnSpc>
                <a:spcPts val="5500"/>
              </a:lnSpc>
            </a:pPr>
            <a:r>
              <a:rPr kumimoji="1" lang="ja-JP" altLang="en-US" sz="3200" dirty="0">
                <a:solidFill>
                  <a:schemeClr val="tx1"/>
                </a:solidFill>
                <a:latin typeface="HG創英ﾌﾟﾚｾﾞﾝｽEB" panose="02020809000000000000" pitchFamily="17" charset="-128"/>
                <a:ea typeface="HG創英ﾌﾟﾚｾﾞﾝｽEB" panose="02020809000000000000" pitchFamily="17" charset="-128"/>
              </a:rPr>
              <a:t>嫌いだからだと思うな。</a:t>
            </a:r>
          </a:p>
        </p:txBody>
      </p:sp>
      <p:sp>
        <p:nvSpPr>
          <p:cNvPr id="9" name="吹き出し: 角を丸めた四角形 8">
            <a:extLst>
              <a:ext uri="{FF2B5EF4-FFF2-40B4-BE49-F238E27FC236}">
                <a16:creationId xmlns:a16="http://schemas.microsoft.com/office/drawing/2014/main" id="{CE434F32-14D3-4483-B2F5-759088E9488A}"/>
              </a:ext>
            </a:extLst>
          </p:cNvPr>
          <p:cNvSpPr/>
          <p:nvPr/>
        </p:nvSpPr>
        <p:spPr>
          <a:xfrm>
            <a:off x="3246000" y="2117281"/>
            <a:ext cx="7560000" cy="1620000"/>
          </a:xfrm>
          <a:prstGeom prst="wedgeRoundRectCallout">
            <a:avLst>
              <a:gd name="adj1" fmla="val -58285"/>
              <a:gd name="adj2" fmla="val 20166"/>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just">
              <a:lnSpc>
                <a:spcPts val="5500"/>
              </a:lnSpc>
            </a:pPr>
            <a:r>
              <a:rPr kumimoji="1" lang="ja-JP" altLang="en-US" sz="3200" dirty="0">
                <a:solidFill>
                  <a:schemeClr val="tx1"/>
                </a:solidFill>
                <a:latin typeface="HG創英ﾌﾟﾚｾﾞﾝｽEB" panose="02020809000000000000" pitchFamily="17" charset="-128"/>
                <a:ea typeface="HG創英ﾌﾟﾚｾﾞﾝｽEB" panose="02020809000000000000" pitchFamily="17" charset="-128"/>
              </a:rPr>
              <a:t>　道夫の悪口を友達と言っていたのを、</a:t>
            </a:r>
            <a:endParaRPr kumimoji="1" lang="en-US" altLang="ja-JP" sz="3200" dirty="0">
              <a:solidFill>
                <a:schemeClr val="tx1"/>
              </a:solidFill>
              <a:latin typeface="HG創英ﾌﾟﾚｾﾞﾝｽEB" panose="02020809000000000000" pitchFamily="17" charset="-128"/>
              <a:ea typeface="HG創英ﾌﾟﾚｾﾞﾝｽEB" panose="02020809000000000000" pitchFamily="17" charset="-128"/>
            </a:endParaRPr>
          </a:p>
          <a:p>
            <a:pPr algn="just">
              <a:lnSpc>
                <a:spcPts val="5500"/>
              </a:lnSpc>
            </a:pPr>
            <a:r>
              <a:rPr kumimoji="1" lang="ja-JP" altLang="en-US" sz="3200" dirty="0">
                <a:solidFill>
                  <a:schemeClr val="tx1"/>
                </a:solidFill>
                <a:latin typeface="HG創英ﾌﾟﾚｾﾞﾝｽEB" panose="02020809000000000000" pitchFamily="17" charset="-128"/>
                <a:ea typeface="HG創英ﾌﾟﾚｾﾞﾝｽEB" panose="02020809000000000000" pitchFamily="17" charset="-128"/>
              </a:rPr>
              <a:t>道夫に聞かれたからだと思うな。</a:t>
            </a:r>
          </a:p>
        </p:txBody>
      </p:sp>
      <p:sp>
        <p:nvSpPr>
          <p:cNvPr id="12" name="テキスト ボックス 11">
            <a:extLst>
              <a:ext uri="{FF2B5EF4-FFF2-40B4-BE49-F238E27FC236}">
                <a16:creationId xmlns:a16="http://schemas.microsoft.com/office/drawing/2014/main" id="{C4B74461-2601-4624-9B39-4A22D03780FD}"/>
              </a:ext>
            </a:extLst>
          </p:cNvPr>
          <p:cNvSpPr txBox="1"/>
          <p:nvPr/>
        </p:nvSpPr>
        <p:spPr>
          <a:xfrm>
            <a:off x="2657572" y="4334448"/>
            <a:ext cx="6660000" cy="360000"/>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へた　　 みちお</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3" name="テキスト ボックス 12">
            <a:extLst>
              <a:ext uri="{FF2B5EF4-FFF2-40B4-BE49-F238E27FC236}">
                <a16:creationId xmlns:a16="http://schemas.microsoft.com/office/drawing/2014/main" id="{4BF97AC0-6132-470E-AFF9-326E893C0B28}"/>
              </a:ext>
            </a:extLst>
          </p:cNvPr>
          <p:cNvSpPr txBox="1"/>
          <p:nvPr/>
        </p:nvSpPr>
        <p:spPr>
          <a:xfrm>
            <a:off x="3246000" y="2093716"/>
            <a:ext cx="7560000" cy="360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みちお　 わるぐち　ともだち　 い</a:t>
            </a:r>
          </a:p>
        </p:txBody>
      </p:sp>
      <p:sp>
        <p:nvSpPr>
          <p:cNvPr id="14" name="テキスト ボックス 13">
            <a:extLst>
              <a:ext uri="{FF2B5EF4-FFF2-40B4-BE49-F238E27FC236}">
                <a16:creationId xmlns:a16="http://schemas.microsoft.com/office/drawing/2014/main" id="{189575F6-7081-4230-83AB-FAB606D8ED24}"/>
              </a:ext>
            </a:extLst>
          </p:cNvPr>
          <p:cNvSpPr txBox="1"/>
          <p:nvPr/>
        </p:nvSpPr>
        <p:spPr>
          <a:xfrm>
            <a:off x="3246000" y="2785487"/>
            <a:ext cx="7560000" cy="360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みちお　　 き　　　　　　　　　　　おも</a:t>
            </a:r>
          </a:p>
        </p:txBody>
      </p:sp>
      <p:sp>
        <p:nvSpPr>
          <p:cNvPr id="16" name="テキスト ボックス 15">
            <a:extLst>
              <a:ext uri="{FF2B5EF4-FFF2-40B4-BE49-F238E27FC236}">
                <a16:creationId xmlns:a16="http://schemas.microsoft.com/office/drawing/2014/main" id="{E6BC0C9D-56EA-4F53-8277-288C449AF67A}"/>
              </a:ext>
            </a:extLst>
          </p:cNvPr>
          <p:cNvSpPr txBox="1"/>
          <p:nvPr/>
        </p:nvSpPr>
        <p:spPr>
          <a:xfrm>
            <a:off x="2657572" y="5015580"/>
            <a:ext cx="6660000" cy="360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きら　　　　　　　　　 おも</a:t>
            </a:r>
          </a:p>
        </p:txBody>
      </p:sp>
      <p:sp>
        <p:nvSpPr>
          <p:cNvPr id="17" name="テキスト ボックス 16">
            <a:extLst>
              <a:ext uri="{FF2B5EF4-FFF2-40B4-BE49-F238E27FC236}">
                <a16:creationId xmlns:a16="http://schemas.microsoft.com/office/drawing/2014/main" id="{21E1A007-FFBD-4763-9BA6-565C511BF2FA}"/>
              </a:ext>
            </a:extLst>
          </p:cNvPr>
          <p:cNvSpPr txBox="1"/>
          <p:nvPr/>
        </p:nvSpPr>
        <p:spPr>
          <a:xfrm>
            <a:off x="156000" y="180000"/>
            <a:ext cx="11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みちお　　　　こえ</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a:extLst>
              <a:ext uri="{FF2B5EF4-FFF2-40B4-BE49-F238E27FC236}">
                <a16:creationId xmlns:a16="http://schemas.microsoft.com/office/drawing/2014/main" id="{021C7D33-6C55-4567-839F-7D7AA9518616}"/>
              </a:ext>
            </a:extLst>
          </p:cNvPr>
          <p:cNvSpPr txBox="1"/>
          <p:nvPr/>
        </p:nvSpPr>
        <p:spPr>
          <a:xfrm>
            <a:off x="156000" y="996925"/>
            <a:ext cx="11880000" cy="288000"/>
          </a:xfrm>
          <a:prstGeom prst="rect">
            <a:avLst/>
          </a:prstGeom>
          <a:noFill/>
        </p:spPr>
        <p:txBody>
          <a:bodyPr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pic>
        <p:nvPicPr>
          <p:cNvPr id="8" name="図 7">
            <a:extLst>
              <a:ext uri="{FF2B5EF4-FFF2-40B4-BE49-F238E27FC236}">
                <a16:creationId xmlns:a16="http://schemas.microsoft.com/office/drawing/2014/main" id="{3D655893-CBEF-42BB-B58F-E12C9F5158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3734920"/>
            <a:ext cx="2130000" cy="2880000"/>
          </a:xfrm>
          <a:prstGeom prst="rect">
            <a:avLst/>
          </a:prstGeom>
        </p:spPr>
      </p:pic>
      <p:pic>
        <p:nvPicPr>
          <p:cNvPr id="19" name="図 18">
            <a:extLst>
              <a:ext uri="{FF2B5EF4-FFF2-40B4-BE49-F238E27FC236}">
                <a16:creationId xmlns:a16="http://schemas.microsoft.com/office/drawing/2014/main" id="{B3DBF956-C57E-4153-BD9A-1F0C37D3C5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000" y="1989000"/>
            <a:ext cx="2130000" cy="2880000"/>
          </a:xfrm>
          <a:prstGeom prst="rect">
            <a:avLst/>
          </a:prstGeom>
        </p:spPr>
      </p:pic>
    </p:spTree>
    <p:custDataLst>
      <p:tags r:id="rId1"/>
    </p:custDataLst>
    <p:extLst>
      <p:ext uri="{BB962C8B-B14F-4D97-AF65-F5344CB8AC3E}">
        <p14:creationId xmlns:p14="http://schemas.microsoft.com/office/powerpoint/2010/main" val="33336836"/>
      </p:ext>
    </p:extLst>
  </p:cSld>
  <p:clrMapOvr>
    <a:masterClrMapping/>
  </p:clrMapOvr>
  <mc:AlternateContent xmlns:mc="http://schemas.openxmlformats.org/markup-compatibility/2006" xmlns:p14="http://schemas.microsoft.com/office/powerpoint/2010/main">
    <mc:Choice Requires="p14">
      <p:transition spd="slow" p14:dur="2000" advTm="48378"/>
    </mc:Choice>
    <mc:Fallback xmlns="">
      <p:transition spd="slow" advTm="483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10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1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1000"/>
                                        <p:tgtEl>
                                          <p:spTgt spid="1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1000"/>
                                        <p:tgtEl>
                                          <p:spTgt spid="1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p:bldP spid="13"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6355029-1A94-4BB7-9362-0B3A97E66A3D}"/>
              </a:ext>
            </a:extLst>
          </p:cNvPr>
          <p:cNvSpPr txBox="1"/>
          <p:nvPr/>
        </p:nvSpPr>
        <p:spPr>
          <a:xfrm>
            <a:off x="156000" y="180000"/>
            <a:ext cx="11880000" cy="6480000"/>
          </a:xfrm>
          <a:prstGeom prst="rect">
            <a:avLst/>
          </a:prstGeom>
          <a:noFill/>
        </p:spPr>
        <p:txBody>
          <a:bodyPr wrap="square" rtlCol="0">
            <a:noAutofit/>
          </a:bodyPr>
          <a:lstStyle/>
          <a:p>
            <a:pPr algn="just">
              <a:lnSpc>
                <a:spcPct val="150000"/>
              </a:lnSpc>
            </a:pPr>
            <a:r>
              <a:rPr kumimoji="1" lang="ja-JP" altLang="en-US" sz="3600" dirty="0">
                <a:solidFill>
                  <a:srgbClr val="FF9900"/>
                </a:solidFill>
                <a:latin typeface="UD デジタル 教科書体 NK-R" panose="02020400000000000000" pitchFamily="18" charset="-128"/>
                <a:ea typeface="UD デジタル 教科書体 NK-R" panose="02020400000000000000" pitchFamily="18" charset="-128"/>
              </a:rPr>
              <a:t>●</a:t>
            </a:r>
            <a:r>
              <a:rPr kumimoji="1" lang="ja-JP" altLang="en-US" sz="3600" dirty="0">
                <a:latin typeface="UD デジタル 教科書体 NK-R" panose="02020400000000000000" pitchFamily="18" charset="-128"/>
                <a:ea typeface="UD デジタル 教科書体 NK-R" panose="02020400000000000000" pitchFamily="18" charset="-128"/>
              </a:rPr>
              <a:t>　</a:t>
            </a:r>
            <a:r>
              <a:rPr kumimoji="1" lang="ja-JP" altLang="en-US" sz="3600" spc="-150" dirty="0">
                <a:latin typeface="UD デジタル 教科書体 NK-R" panose="02020400000000000000" pitchFamily="18" charset="-128"/>
                <a:ea typeface="UD デジタル 教科書体 NK-R" panose="02020400000000000000" pitchFamily="18" charset="-128"/>
              </a:rPr>
              <a:t>「ぼく」の心にずっと引っかかっていたのは、どんなことだと思</a:t>
            </a:r>
            <a:endParaRPr kumimoji="1" lang="en-US" altLang="ja-JP" sz="3600" spc="-15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spc="-150" dirty="0">
                <a:latin typeface="UD デジタル 教科書体 NK-R" panose="02020400000000000000" pitchFamily="18" charset="-128"/>
                <a:ea typeface="UD デジタル 教科書体 NK-R" panose="02020400000000000000" pitchFamily="18" charset="-128"/>
              </a:rPr>
              <a:t>　</a:t>
            </a:r>
            <a:r>
              <a:rPr kumimoji="1" lang="ja-JP" altLang="en-US" sz="3600" spc="-150" dirty="0">
                <a:latin typeface="UD デジタル 教科書体 NK-R" panose="02020400000000000000" pitchFamily="18" charset="-128"/>
                <a:ea typeface="UD デジタル 教科書体 NK-R" panose="02020400000000000000" pitchFamily="18" charset="-128"/>
              </a:rPr>
              <a:t>いますか。また、どうしてそのことが引っかかっていたのでしょう。</a:t>
            </a:r>
            <a:endParaRPr kumimoji="1" lang="en-US" altLang="ja-JP" sz="3600" spc="-150" dirty="0">
              <a:latin typeface="UD デジタル 教科書体 NK-R" panose="02020400000000000000" pitchFamily="18" charset="-128"/>
              <a:ea typeface="UD デジタル 教科書体 NK-R" panose="02020400000000000000" pitchFamily="18" charset="-128"/>
            </a:endParaRPr>
          </a:p>
        </p:txBody>
      </p:sp>
      <p:sp>
        <p:nvSpPr>
          <p:cNvPr id="6" name="吹き出し: 角を丸めた四角形 5">
            <a:extLst>
              <a:ext uri="{FF2B5EF4-FFF2-40B4-BE49-F238E27FC236}">
                <a16:creationId xmlns:a16="http://schemas.microsoft.com/office/drawing/2014/main" id="{BFB2DBD2-3B1D-4E17-AFF5-A771556DAB23}"/>
              </a:ext>
            </a:extLst>
          </p:cNvPr>
          <p:cNvSpPr/>
          <p:nvPr/>
        </p:nvSpPr>
        <p:spPr>
          <a:xfrm>
            <a:off x="805357" y="4344158"/>
            <a:ext cx="9180000" cy="2340000"/>
          </a:xfrm>
          <a:prstGeom prst="wedgeRoundRectCallout">
            <a:avLst>
              <a:gd name="adj1" fmla="val 55719"/>
              <a:gd name="adj2" fmla="val 20847"/>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just">
              <a:lnSpc>
                <a:spcPts val="5500"/>
              </a:lnSpc>
            </a:pPr>
            <a:r>
              <a:rPr kumimoji="1" lang="ja-JP" altLang="en-US" sz="3200" dirty="0">
                <a:solidFill>
                  <a:schemeClr val="tx1"/>
                </a:solidFill>
                <a:latin typeface="HG創英ﾌﾟﾚｾﾞﾝｽEB" panose="02020809000000000000" pitchFamily="17" charset="-128"/>
                <a:ea typeface="HG創英ﾌﾟﾚｾﾞﾝｽEB" panose="02020809000000000000" pitchFamily="17" charset="-128"/>
              </a:rPr>
              <a:t>　道夫がサッカーが下手だからって、サッカーに誘わないのは変だし、道夫に対して謝りたいけど、謝れなかったから。</a:t>
            </a:r>
          </a:p>
        </p:txBody>
      </p:sp>
      <p:sp>
        <p:nvSpPr>
          <p:cNvPr id="9" name="吹き出し: 角を丸めた四角形 8">
            <a:extLst>
              <a:ext uri="{FF2B5EF4-FFF2-40B4-BE49-F238E27FC236}">
                <a16:creationId xmlns:a16="http://schemas.microsoft.com/office/drawing/2014/main" id="{CE434F32-14D3-4483-B2F5-759088E9488A}"/>
              </a:ext>
            </a:extLst>
          </p:cNvPr>
          <p:cNvSpPr/>
          <p:nvPr/>
        </p:nvSpPr>
        <p:spPr>
          <a:xfrm>
            <a:off x="2308393" y="1860840"/>
            <a:ext cx="9180000" cy="2340000"/>
          </a:xfrm>
          <a:prstGeom prst="wedgeRoundRectCallout">
            <a:avLst>
              <a:gd name="adj1" fmla="val -55542"/>
              <a:gd name="adj2" fmla="val 20166"/>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just">
              <a:lnSpc>
                <a:spcPts val="5500"/>
              </a:lnSpc>
            </a:pPr>
            <a:r>
              <a:rPr kumimoji="1" lang="ja-JP" altLang="en-US" sz="3200" spc="-300" dirty="0">
                <a:solidFill>
                  <a:schemeClr val="tx1"/>
                </a:solidFill>
                <a:latin typeface="HG創英ﾌﾟﾚｾﾞﾝｽEB" panose="02020809000000000000" pitchFamily="17" charset="-128"/>
                <a:ea typeface="HG創英ﾌﾟﾚｾﾞﾝｽEB" panose="02020809000000000000" pitchFamily="17" charset="-128"/>
              </a:rPr>
              <a:t>　道夫を勝手にゴールキーパーにしたこと。自分は道夫が下手だと決めつけて、道夫がみんなとサッカーをしたい気持ちを考えてなかったから。</a:t>
            </a:r>
          </a:p>
        </p:txBody>
      </p:sp>
      <p:sp>
        <p:nvSpPr>
          <p:cNvPr id="12" name="テキスト ボックス 11">
            <a:extLst>
              <a:ext uri="{FF2B5EF4-FFF2-40B4-BE49-F238E27FC236}">
                <a16:creationId xmlns:a16="http://schemas.microsoft.com/office/drawing/2014/main" id="{C4B74461-2601-4624-9B39-4A22D03780FD}"/>
              </a:ext>
            </a:extLst>
          </p:cNvPr>
          <p:cNvSpPr txBox="1"/>
          <p:nvPr/>
        </p:nvSpPr>
        <p:spPr>
          <a:xfrm>
            <a:off x="805357" y="4380782"/>
            <a:ext cx="9180000" cy="288000"/>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みちお　　　　　　　　　　 へた</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3" name="テキスト ボックス 12">
            <a:extLst>
              <a:ext uri="{FF2B5EF4-FFF2-40B4-BE49-F238E27FC236}">
                <a16:creationId xmlns:a16="http://schemas.microsoft.com/office/drawing/2014/main" id="{4BF97AC0-6132-470E-AFF9-326E893C0B28}"/>
              </a:ext>
            </a:extLst>
          </p:cNvPr>
          <p:cNvSpPr txBox="1"/>
          <p:nvPr/>
        </p:nvSpPr>
        <p:spPr>
          <a:xfrm>
            <a:off x="2308393" y="1894381"/>
            <a:ext cx="9180000" cy="288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みちお　 かって　　　　　　　　　　　　　　　　　　　　　じぶん</a:t>
            </a:r>
          </a:p>
        </p:txBody>
      </p:sp>
      <p:sp>
        <p:nvSpPr>
          <p:cNvPr id="14" name="テキスト ボックス 13">
            <a:extLst>
              <a:ext uri="{FF2B5EF4-FFF2-40B4-BE49-F238E27FC236}">
                <a16:creationId xmlns:a16="http://schemas.microsoft.com/office/drawing/2014/main" id="{189575F6-7081-4230-83AB-FAB606D8ED24}"/>
              </a:ext>
            </a:extLst>
          </p:cNvPr>
          <p:cNvSpPr txBox="1"/>
          <p:nvPr/>
        </p:nvSpPr>
        <p:spPr>
          <a:xfrm>
            <a:off x="2308393" y="2597538"/>
            <a:ext cx="9180000" cy="288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みちお　　へた　　　　き　　　　　　</a:t>
            </a:r>
            <a:r>
              <a:rPr lang="ja-JP" altLang="en-US" sz="2000" dirty="0">
                <a:latin typeface="HG創英ﾌﾟﾚｾﾞﾝｽEB" panose="02020809000000000000" pitchFamily="17" charset="-128"/>
                <a:ea typeface="HG創英ﾌﾟﾚｾﾞﾝｽEB" panose="02020809000000000000" pitchFamily="17" charset="-128"/>
              </a:rPr>
              <a:t>　　 みちお</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6" name="テキスト ボックス 15">
            <a:extLst>
              <a:ext uri="{FF2B5EF4-FFF2-40B4-BE49-F238E27FC236}">
                <a16:creationId xmlns:a16="http://schemas.microsoft.com/office/drawing/2014/main" id="{E6BC0C9D-56EA-4F53-8277-288C449AF67A}"/>
              </a:ext>
            </a:extLst>
          </p:cNvPr>
          <p:cNvSpPr txBox="1"/>
          <p:nvPr/>
        </p:nvSpPr>
        <p:spPr>
          <a:xfrm>
            <a:off x="805357" y="5068996"/>
            <a:ext cx="9180000" cy="288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さそ　　　　　　　　へん　　　　 みちお　　たい　　あやま</a:t>
            </a:r>
          </a:p>
        </p:txBody>
      </p:sp>
      <p:sp>
        <p:nvSpPr>
          <p:cNvPr id="17" name="テキスト ボックス 16">
            <a:extLst>
              <a:ext uri="{FF2B5EF4-FFF2-40B4-BE49-F238E27FC236}">
                <a16:creationId xmlns:a16="http://schemas.microsoft.com/office/drawing/2014/main" id="{21E1A007-FFBD-4763-9BA6-565C511BF2FA}"/>
              </a:ext>
            </a:extLst>
          </p:cNvPr>
          <p:cNvSpPr txBox="1"/>
          <p:nvPr/>
        </p:nvSpPr>
        <p:spPr>
          <a:xfrm>
            <a:off x="156000" y="180000"/>
            <a:ext cx="11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こころ　　　　　　　　　　ひ　　　　　　　　　　　　　　　　　　　　　　　　　　　　　　　　　　　　　　　　　　　　 おも</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a:extLst>
              <a:ext uri="{FF2B5EF4-FFF2-40B4-BE49-F238E27FC236}">
                <a16:creationId xmlns:a16="http://schemas.microsoft.com/office/drawing/2014/main" id="{021C7D33-6C55-4567-839F-7D7AA9518616}"/>
              </a:ext>
            </a:extLst>
          </p:cNvPr>
          <p:cNvSpPr txBox="1"/>
          <p:nvPr/>
        </p:nvSpPr>
        <p:spPr>
          <a:xfrm>
            <a:off x="156000" y="923355"/>
            <a:ext cx="11880000" cy="288000"/>
          </a:xfrm>
          <a:prstGeom prst="rect">
            <a:avLst/>
          </a:prstGeom>
          <a:noFill/>
        </p:spPr>
        <p:txBody>
          <a:bodyPr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ひ</a:t>
            </a:r>
          </a:p>
        </p:txBody>
      </p:sp>
      <p:pic>
        <p:nvPicPr>
          <p:cNvPr id="5" name="図 4">
            <a:extLst>
              <a:ext uri="{FF2B5EF4-FFF2-40B4-BE49-F238E27FC236}">
                <a16:creationId xmlns:a16="http://schemas.microsoft.com/office/drawing/2014/main" id="{454112D5-9D58-4E14-B84F-FCDAB3BBA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8103" y="4114286"/>
            <a:ext cx="1567897" cy="2520000"/>
          </a:xfrm>
          <a:prstGeom prst="rect">
            <a:avLst/>
          </a:prstGeom>
        </p:spPr>
      </p:pic>
      <p:sp>
        <p:nvSpPr>
          <p:cNvPr id="19" name="テキスト ボックス 18">
            <a:extLst>
              <a:ext uri="{FF2B5EF4-FFF2-40B4-BE49-F238E27FC236}">
                <a16:creationId xmlns:a16="http://schemas.microsoft.com/office/drawing/2014/main" id="{F095411E-F1CA-4E10-AD7B-46D657FDC2E7}"/>
              </a:ext>
            </a:extLst>
          </p:cNvPr>
          <p:cNvSpPr txBox="1"/>
          <p:nvPr/>
        </p:nvSpPr>
        <p:spPr>
          <a:xfrm>
            <a:off x="2308393" y="3301594"/>
            <a:ext cx="9180000" cy="288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きも　　　かんが</a:t>
            </a:r>
          </a:p>
        </p:txBody>
      </p:sp>
      <p:sp>
        <p:nvSpPr>
          <p:cNvPr id="20" name="テキスト ボックス 19">
            <a:extLst>
              <a:ext uri="{FF2B5EF4-FFF2-40B4-BE49-F238E27FC236}">
                <a16:creationId xmlns:a16="http://schemas.microsoft.com/office/drawing/2014/main" id="{59315233-1D61-4D69-8BE0-28A9CD0972C1}"/>
              </a:ext>
            </a:extLst>
          </p:cNvPr>
          <p:cNvSpPr txBox="1"/>
          <p:nvPr/>
        </p:nvSpPr>
        <p:spPr>
          <a:xfrm>
            <a:off x="805357" y="5760322"/>
            <a:ext cx="9180000" cy="288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あやま</a:t>
            </a:r>
          </a:p>
        </p:txBody>
      </p:sp>
      <p:pic>
        <p:nvPicPr>
          <p:cNvPr id="10" name="図 9">
            <a:extLst>
              <a:ext uri="{FF2B5EF4-FFF2-40B4-BE49-F238E27FC236}">
                <a16:creationId xmlns:a16="http://schemas.microsoft.com/office/drawing/2014/main" id="{D29BA918-FB2F-4B5C-B1F4-8E15D43A51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478" y="1767948"/>
            <a:ext cx="1609309" cy="2340000"/>
          </a:xfrm>
          <a:prstGeom prst="rect">
            <a:avLst/>
          </a:prstGeom>
        </p:spPr>
      </p:pic>
    </p:spTree>
    <p:custDataLst>
      <p:tags r:id="rId1"/>
    </p:custDataLst>
    <p:extLst>
      <p:ext uri="{BB962C8B-B14F-4D97-AF65-F5344CB8AC3E}">
        <p14:creationId xmlns:p14="http://schemas.microsoft.com/office/powerpoint/2010/main" val="403559113"/>
      </p:ext>
    </p:extLst>
  </p:cSld>
  <p:clrMapOvr>
    <a:masterClrMapping/>
  </p:clrMapOvr>
  <mc:AlternateContent xmlns:mc="http://schemas.openxmlformats.org/markup-compatibility/2006" xmlns:p14="http://schemas.microsoft.com/office/powerpoint/2010/main">
    <mc:Choice Requires="p14">
      <p:transition spd="slow" p14:dur="2000" advTm="57178"/>
    </mc:Choice>
    <mc:Fallback xmlns="">
      <p:transition spd="slow" advTm="571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1000"/>
                                        <p:tgtEl>
                                          <p:spTgt spid="1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1000"/>
                                        <p:tgtEl>
                                          <p:spTgt spid="1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1000"/>
                                        <p:tgtEl>
                                          <p:spTgt spid="1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1000"/>
                                        <p:tgtEl>
                                          <p:spTgt spid="16"/>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1000"/>
                                        <p:tgtEl>
                                          <p:spTgt spid="2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p:bldP spid="13" grpId="0"/>
      <p:bldP spid="14" grpId="0"/>
      <p:bldP spid="16"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6355029-1A94-4BB7-9362-0B3A97E66A3D}"/>
              </a:ext>
            </a:extLst>
          </p:cNvPr>
          <p:cNvSpPr txBox="1"/>
          <p:nvPr/>
        </p:nvSpPr>
        <p:spPr>
          <a:xfrm>
            <a:off x="156000" y="180000"/>
            <a:ext cx="11880000" cy="6480000"/>
          </a:xfrm>
          <a:prstGeom prst="rect">
            <a:avLst/>
          </a:prstGeom>
          <a:noFill/>
        </p:spPr>
        <p:txBody>
          <a:bodyPr wrap="square" rtlCol="0">
            <a:noAutofit/>
          </a:bodyPr>
          <a:lstStyle/>
          <a:p>
            <a:pPr algn="just">
              <a:lnSpc>
                <a:spcPct val="150000"/>
              </a:lnSpc>
            </a:pPr>
            <a:r>
              <a:rPr kumimoji="1" lang="ja-JP" altLang="en-US" sz="3600" dirty="0">
                <a:solidFill>
                  <a:srgbClr val="FF9900"/>
                </a:solidFill>
                <a:latin typeface="UD デジタル 教科書体 NK-R" panose="02020400000000000000" pitchFamily="18" charset="-128"/>
                <a:ea typeface="UD デジタル 教科書体 NK-R" panose="02020400000000000000" pitchFamily="18" charset="-128"/>
              </a:rPr>
              <a:t>●</a:t>
            </a:r>
            <a:r>
              <a:rPr kumimoji="1" lang="ja-JP" altLang="en-US" sz="3600" dirty="0">
                <a:latin typeface="UD デジタル 教科書体 NK-R" panose="02020400000000000000" pitchFamily="18" charset="-128"/>
                <a:ea typeface="UD デジタル 教科書体 NK-R" panose="02020400000000000000" pitchFamily="18" charset="-128"/>
              </a:rPr>
              <a:t>　だれに対しても公平にせっするためには、どんな気持ちが</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a:t>
            </a:r>
            <a:r>
              <a:rPr kumimoji="1" lang="ja-JP" altLang="en-US" sz="3600" dirty="0">
                <a:latin typeface="UD デジタル 教科書体 NK-R" panose="02020400000000000000" pitchFamily="18" charset="-128"/>
                <a:ea typeface="UD デジタル 教科書体 NK-R" panose="02020400000000000000" pitchFamily="18" charset="-128"/>
              </a:rPr>
              <a:t>たいせつだと思いますか。</a:t>
            </a:r>
            <a:endParaRPr kumimoji="1"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6" name="吹き出し: 角を丸めた四角形 5">
            <a:extLst>
              <a:ext uri="{FF2B5EF4-FFF2-40B4-BE49-F238E27FC236}">
                <a16:creationId xmlns:a16="http://schemas.microsoft.com/office/drawing/2014/main" id="{BFB2DBD2-3B1D-4E17-AFF5-A771556DAB23}"/>
              </a:ext>
            </a:extLst>
          </p:cNvPr>
          <p:cNvSpPr/>
          <p:nvPr/>
        </p:nvSpPr>
        <p:spPr>
          <a:xfrm>
            <a:off x="546999" y="4279892"/>
            <a:ext cx="8820000" cy="2340000"/>
          </a:xfrm>
          <a:prstGeom prst="wedgeRoundRectCallout">
            <a:avLst>
              <a:gd name="adj1" fmla="val 55946"/>
              <a:gd name="adj2" fmla="val 20847"/>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just">
              <a:lnSpc>
                <a:spcPts val="5500"/>
              </a:lnSpc>
            </a:pPr>
            <a:r>
              <a:rPr kumimoji="1" lang="ja-JP" altLang="en-US" sz="3200" dirty="0">
                <a:solidFill>
                  <a:schemeClr val="tx1"/>
                </a:solidFill>
                <a:latin typeface="HG創英ﾌﾟﾚｾﾞﾝｽEB" panose="02020809000000000000" pitchFamily="17" charset="-128"/>
                <a:ea typeface="HG創英ﾌﾟﾚｾﾞﾝｽEB" panose="02020809000000000000" pitchFamily="17" charset="-128"/>
              </a:rPr>
              <a:t>　自分だけが楽しむことを考えるのではなく、みんなが楽しく遊ぶことができるようにする気持ちがたいせつだと思います。</a:t>
            </a:r>
          </a:p>
        </p:txBody>
      </p:sp>
      <p:sp>
        <p:nvSpPr>
          <p:cNvPr id="9" name="吹き出し: 角を丸めた四角形 8">
            <a:extLst>
              <a:ext uri="{FF2B5EF4-FFF2-40B4-BE49-F238E27FC236}">
                <a16:creationId xmlns:a16="http://schemas.microsoft.com/office/drawing/2014/main" id="{CE434F32-14D3-4483-B2F5-759088E9488A}"/>
              </a:ext>
            </a:extLst>
          </p:cNvPr>
          <p:cNvSpPr/>
          <p:nvPr/>
        </p:nvSpPr>
        <p:spPr>
          <a:xfrm>
            <a:off x="2770207" y="1798187"/>
            <a:ext cx="8820000" cy="2340000"/>
          </a:xfrm>
          <a:prstGeom prst="wedgeRoundRectCallout">
            <a:avLst>
              <a:gd name="adj1" fmla="val -55290"/>
              <a:gd name="adj2" fmla="val 20166"/>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just">
              <a:lnSpc>
                <a:spcPts val="5500"/>
              </a:lnSpc>
            </a:pPr>
            <a:r>
              <a:rPr kumimoji="1" lang="ja-JP" altLang="en-US" sz="3200" dirty="0">
                <a:solidFill>
                  <a:schemeClr val="tx1"/>
                </a:solidFill>
                <a:latin typeface="HG創英ﾌﾟﾚｾﾞﾝｽEB" panose="02020809000000000000" pitchFamily="17" charset="-128"/>
                <a:ea typeface="HG創英ﾌﾟﾚｾﾞﾝｽEB" panose="02020809000000000000" pitchFamily="17" charset="-128"/>
              </a:rPr>
              <a:t>　どんな人とでも、なかよく遊んだり、友だちにゆずったりできる気持ちがたいせつだと思います。</a:t>
            </a:r>
          </a:p>
        </p:txBody>
      </p:sp>
      <p:sp>
        <p:nvSpPr>
          <p:cNvPr id="13" name="テキスト ボックス 12">
            <a:extLst>
              <a:ext uri="{FF2B5EF4-FFF2-40B4-BE49-F238E27FC236}">
                <a16:creationId xmlns:a16="http://schemas.microsoft.com/office/drawing/2014/main" id="{4BF97AC0-6132-470E-AFF9-326E893C0B28}"/>
              </a:ext>
            </a:extLst>
          </p:cNvPr>
          <p:cNvSpPr txBox="1"/>
          <p:nvPr/>
        </p:nvSpPr>
        <p:spPr>
          <a:xfrm>
            <a:off x="2770207" y="1828414"/>
            <a:ext cx="8820000" cy="288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ひと　　　　　　　　　　　　　あそ</a:t>
            </a:r>
          </a:p>
        </p:txBody>
      </p:sp>
      <p:sp>
        <p:nvSpPr>
          <p:cNvPr id="16" name="テキスト ボックス 15">
            <a:extLst>
              <a:ext uri="{FF2B5EF4-FFF2-40B4-BE49-F238E27FC236}">
                <a16:creationId xmlns:a16="http://schemas.microsoft.com/office/drawing/2014/main" id="{E6BC0C9D-56EA-4F53-8277-288C449AF67A}"/>
              </a:ext>
            </a:extLst>
          </p:cNvPr>
          <p:cNvSpPr txBox="1"/>
          <p:nvPr/>
        </p:nvSpPr>
        <p:spPr>
          <a:xfrm>
            <a:off x="546999" y="4307732"/>
            <a:ext cx="8820000" cy="288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じぶん　　　　　たの　　　　　　　 かんが</a:t>
            </a:r>
          </a:p>
        </p:txBody>
      </p:sp>
      <p:sp>
        <p:nvSpPr>
          <p:cNvPr id="17" name="テキスト ボックス 16">
            <a:extLst>
              <a:ext uri="{FF2B5EF4-FFF2-40B4-BE49-F238E27FC236}">
                <a16:creationId xmlns:a16="http://schemas.microsoft.com/office/drawing/2014/main" id="{21E1A007-FFBD-4763-9BA6-565C511BF2FA}"/>
              </a:ext>
            </a:extLst>
          </p:cNvPr>
          <p:cNvSpPr txBox="1"/>
          <p:nvPr/>
        </p:nvSpPr>
        <p:spPr>
          <a:xfrm>
            <a:off x="156000" y="180000"/>
            <a:ext cx="11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たい　　　　　　　　こうへい　　　　　　　　　　　　　　　　　　　　　　　　　　　　　　　　　　　　　　　きも</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a:extLst>
              <a:ext uri="{FF2B5EF4-FFF2-40B4-BE49-F238E27FC236}">
                <a16:creationId xmlns:a16="http://schemas.microsoft.com/office/drawing/2014/main" id="{021C7D33-6C55-4567-839F-7D7AA9518616}"/>
              </a:ext>
            </a:extLst>
          </p:cNvPr>
          <p:cNvSpPr txBox="1"/>
          <p:nvPr/>
        </p:nvSpPr>
        <p:spPr>
          <a:xfrm>
            <a:off x="156000" y="996925"/>
            <a:ext cx="11880000" cy="288000"/>
          </a:xfrm>
          <a:prstGeom prst="rect">
            <a:avLst/>
          </a:prstGeom>
          <a:noFill/>
        </p:spPr>
        <p:txBody>
          <a:bodyPr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おも</a:t>
            </a:r>
          </a:p>
        </p:txBody>
      </p:sp>
      <p:pic>
        <p:nvPicPr>
          <p:cNvPr id="3" name="図 2">
            <a:extLst>
              <a:ext uri="{FF2B5EF4-FFF2-40B4-BE49-F238E27FC236}">
                <a16:creationId xmlns:a16="http://schemas.microsoft.com/office/drawing/2014/main" id="{676328F3-3B75-4D04-A79B-CFDF3610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99" y="1899785"/>
            <a:ext cx="2193750" cy="2340000"/>
          </a:xfrm>
          <a:prstGeom prst="rect">
            <a:avLst/>
          </a:prstGeom>
        </p:spPr>
      </p:pic>
      <p:pic>
        <p:nvPicPr>
          <p:cNvPr id="15" name="図 14">
            <a:extLst>
              <a:ext uri="{FF2B5EF4-FFF2-40B4-BE49-F238E27FC236}">
                <a16:creationId xmlns:a16="http://schemas.microsoft.com/office/drawing/2014/main" id="{5C21E53F-C2E6-4AB2-9687-F117CFA1D3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0782" y="3907500"/>
            <a:ext cx="2345218" cy="2700000"/>
          </a:xfrm>
          <a:prstGeom prst="rect">
            <a:avLst/>
          </a:prstGeom>
        </p:spPr>
      </p:pic>
      <p:sp>
        <p:nvSpPr>
          <p:cNvPr id="20" name="テキスト ボックス 19">
            <a:extLst>
              <a:ext uri="{FF2B5EF4-FFF2-40B4-BE49-F238E27FC236}">
                <a16:creationId xmlns:a16="http://schemas.microsoft.com/office/drawing/2014/main" id="{0373B19B-DCE3-45F5-9972-B5CCB1737827}"/>
              </a:ext>
            </a:extLst>
          </p:cNvPr>
          <p:cNvSpPr txBox="1"/>
          <p:nvPr/>
        </p:nvSpPr>
        <p:spPr>
          <a:xfrm>
            <a:off x="546999" y="4988717"/>
            <a:ext cx="8820000" cy="288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たの　　　あそ</a:t>
            </a:r>
          </a:p>
        </p:txBody>
      </p:sp>
      <p:sp>
        <p:nvSpPr>
          <p:cNvPr id="21" name="テキスト ボックス 20">
            <a:extLst>
              <a:ext uri="{FF2B5EF4-FFF2-40B4-BE49-F238E27FC236}">
                <a16:creationId xmlns:a16="http://schemas.microsoft.com/office/drawing/2014/main" id="{3AE0005D-ED37-4EA9-B502-7CECDF0EE547}"/>
              </a:ext>
            </a:extLst>
          </p:cNvPr>
          <p:cNvSpPr txBox="1"/>
          <p:nvPr/>
        </p:nvSpPr>
        <p:spPr>
          <a:xfrm>
            <a:off x="548535" y="5695831"/>
            <a:ext cx="8820000" cy="288000"/>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きも　　　　　　　　　　　　　おも</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22" name="テキスト ボックス 21">
            <a:extLst>
              <a:ext uri="{FF2B5EF4-FFF2-40B4-BE49-F238E27FC236}">
                <a16:creationId xmlns:a16="http://schemas.microsoft.com/office/drawing/2014/main" id="{796D22E7-71C1-49FB-8194-C9F1190784DB}"/>
              </a:ext>
            </a:extLst>
          </p:cNvPr>
          <p:cNvSpPr txBox="1"/>
          <p:nvPr/>
        </p:nvSpPr>
        <p:spPr>
          <a:xfrm>
            <a:off x="2770207" y="2523138"/>
            <a:ext cx="8820000" cy="288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きも</a:t>
            </a:r>
          </a:p>
        </p:txBody>
      </p:sp>
      <p:sp>
        <p:nvSpPr>
          <p:cNvPr id="23" name="テキスト ボックス 22">
            <a:extLst>
              <a:ext uri="{FF2B5EF4-FFF2-40B4-BE49-F238E27FC236}">
                <a16:creationId xmlns:a16="http://schemas.microsoft.com/office/drawing/2014/main" id="{D1CF9FC8-53D4-4477-B4C5-0F50DE5F8DAF}"/>
              </a:ext>
            </a:extLst>
          </p:cNvPr>
          <p:cNvSpPr txBox="1"/>
          <p:nvPr/>
        </p:nvSpPr>
        <p:spPr>
          <a:xfrm>
            <a:off x="2770207" y="3247734"/>
            <a:ext cx="8820000" cy="288000"/>
          </a:xfrm>
          <a:prstGeom prst="rect">
            <a:avLst/>
          </a:prstGeom>
          <a:noFill/>
        </p:spPr>
        <p:txBody>
          <a:bodyPr wrap="square" rtlCol="0" anchor="ctr" anchorCtr="0">
            <a:noAutofit/>
          </a:bodyPr>
          <a:lstStyle/>
          <a:p>
            <a:pPr algn="just"/>
            <a:r>
              <a:rPr lang="ja-JP" altLang="en-US" sz="2000" dirty="0">
                <a:latin typeface="HG創英ﾌﾟﾚｾﾞﾝｽEB" panose="02020809000000000000" pitchFamily="17" charset="-128"/>
                <a:ea typeface="HG創英ﾌﾟﾚｾﾞﾝｽEB" panose="02020809000000000000" pitchFamily="17" charset="-128"/>
              </a:rPr>
              <a:t> おも</a:t>
            </a:r>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Tree>
    <p:custDataLst>
      <p:tags r:id="rId1"/>
    </p:custDataLst>
    <p:extLst>
      <p:ext uri="{BB962C8B-B14F-4D97-AF65-F5344CB8AC3E}">
        <p14:creationId xmlns:p14="http://schemas.microsoft.com/office/powerpoint/2010/main" val="3052234351"/>
      </p:ext>
    </p:extLst>
  </p:cSld>
  <p:clrMapOvr>
    <a:masterClrMapping/>
  </p:clrMapOvr>
  <mc:AlternateContent xmlns:mc="http://schemas.openxmlformats.org/markup-compatibility/2006" xmlns:p14="http://schemas.microsoft.com/office/powerpoint/2010/main">
    <mc:Choice Requires="p14">
      <p:transition spd="slow" p14:dur="2000" advTm="57920"/>
    </mc:Choice>
    <mc:Fallback xmlns="">
      <p:transition spd="slow" advTm="579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ircle(in)">
                                      <p:cBhvr>
                                        <p:cTn id="10" dur="1000"/>
                                        <p:tgtEl>
                                          <p:spTgt spid="2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ircle(in)">
                                      <p:cBhvr>
                                        <p:cTn id="13" dur="1000"/>
                                        <p:tgtEl>
                                          <p:spTgt spid="2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1000"/>
                                        <p:tgtEl>
                                          <p:spTgt spid="1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1000"/>
                                        <p:tgtEl>
                                          <p:spTgt spid="2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1000"/>
                                        <p:tgtEl>
                                          <p:spTgt spid="2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p:bldP spid="16"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E1CD116-7196-44F0-9F52-1F6060F024E2}"/>
              </a:ext>
            </a:extLst>
          </p:cNvPr>
          <p:cNvSpPr txBox="1"/>
          <p:nvPr/>
        </p:nvSpPr>
        <p:spPr>
          <a:xfrm>
            <a:off x="156000" y="180000"/>
            <a:ext cx="11880000" cy="6480000"/>
          </a:xfrm>
          <a:prstGeom prst="rect">
            <a:avLst/>
          </a:prstGeom>
          <a:noFill/>
        </p:spPr>
        <p:txBody>
          <a:bodyPr wrap="square" rtlCol="0" anchor="t" anchorCtr="0">
            <a:noAutofit/>
          </a:bodyPr>
          <a:lstStyle/>
          <a:p>
            <a:pPr algn="just">
              <a:lnSpc>
                <a:spcPts val="7500"/>
              </a:lnSpc>
            </a:pPr>
            <a:r>
              <a:rPr kumimoji="1" lang="ja-JP" altLang="en-US" sz="4800" dirty="0">
                <a:latin typeface="UD デジタル 教科書体 NK-B" panose="02020700000000000000" pitchFamily="18" charset="-128"/>
                <a:ea typeface="UD デジタル 教科書体 NK-B" panose="02020700000000000000" pitchFamily="18" charset="-128"/>
              </a:rPr>
              <a:t>　</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8849" y="1277140"/>
            <a:ext cx="3287151" cy="5018550"/>
          </a:xfrm>
          <a:prstGeom prst="rect">
            <a:avLst/>
          </a:prstGeom>
        </p:spPr>
      </p:pic>
      <p:sp>
        <p:nvSpPr>
          <p:cNvPr id="16" name="テキスト ボックス 15">
            <a:extLst>
              <a:ext uri="{FF2B5EF4-FFF2-40B4-BE49-F238E27FC236}">
                <a16:creationId xmlns:a16="http://schemas.microsoft.com/office/drawing/2014/main" id="{495DEDC6-3D21-4E3B-9B5C-6FA55BB383A8}"/>
              </a:ext>
            </a:extLst>
          </p:cNvPr>
          <p:cNvSpPr txBox="1"/>
          <p:nvPr/>
        </p:nvSpPr>
        <p:spPr>
          <a:xfrm>
            <a:off x="409714" y="1277140"/>
            <a:ext cx="7920000" cy="360000"/>
          </a:xfrm>
          <a:prstGeom prst="rect">
            <a:avLst/>
          </a:prstGeom>
          <a:noFill/>
        </p:spPr>
        <p:txBody>
          <a:bodyPr wrap="square" rtlCol="0" anchor="ctr" anchorCtr="0">
            <a:noAutofit/>
          </a:bodyPr>
          <a:lstStyle/>
          <a:p>
            <a:pPr algn="just"/>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8" name="吹き出し: 角を丸めた四角形 17">
            <a:extLst>
              <a:ext uri="{FF2B5EF4-FFF2-40B4-BE49-F238E27FC236}">
                <a16:creationId xmlns:a16="http://schemas.microsoft.com/office/drawing/2014/main" id="{B91A4A55-E1A6-40ED-955E-276048E03999}"/>
              </a:ext>
            </a:extLst>
          </p:cNvPr>
          <p:cNvSpPr/>
          <p:nvPr/>
        </p:nvSpPr>
        <p:spPr>
          <a:xfrm>
            <a:off x="1849714" y="1421772"/>
            <a:ext cx="6480000" cy="2700000"/>
          </a:xfrm>
          <a:prstGeom prst="wedgeRoundRectCallout">
            <a:avLst>
              <a:gd name="adj1" fmla="val 56570"/>
              <a:gd name="adj2" fmla="val 22195"/>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50000"/>
              </a:lnSpc>
            </a:pPr>
            <a:r>
              <a:rPr lang="ja-JP" altLang="en-US" sz="3600" dirty="0">
                <a:solidFill>
                  <a:schemeClr val="tx1"/>
                </a:solidFill>
                <a:latin typeface="HG創英ﾌﾟﾚｾﾞﾝｽEB" panose="02020809000000000000" pitchFamily="17" charset="-128"/>
                <a:ea typeface="HG創英ﾌﾟﾚｾﾞﾝｽEB" panose="02020809000000000000" pitchFamily="17" charset="-128"/>
              </a:rPr>
              <a:t>　分けへだてなく</a:t>
            </a:r>
            <a:endParaRPr lang="en-US" altLang="ja-JP" sz="3600" dirty="0">
              <a:solidFill>
                <a:schemeClr val="tx1"/>
              </a:solidFill>
              <a:latin typeface="HG創英ﾌﾟﾚｾﾞﾝｽEB" panose="02020809000000000000" pitchFamily="17" charset="-128"/>
              <a:ea typeface="HG創英ﾌﾟﾚｾﾞﾝｽEB" panose="02020809000000000000" pitchFamily="17" charset="-128"/>
            </a:endParaRPr>
          </a:p>
          <a:p>
            <a:pPr algn="just">
              <a:lnSpc>
                <a:spcPct val="150000"/>
              </a:lnSpc>
            </a:pPr>
            <a:r>
              <a:rPr lang="ja-JP" altLang="en-US" sz="3600" dirty="0">
                <a:solidFill>
                  <a:schemeClr val="tx1"/>
                </a:solidFill>
                <a:latin typeface="HG創英ﾌﾟﾚｾﾞﾝｽEB" panose="02020809000000000000" pitchFamily="17" charset="-128"/>
                <a:ea typeface="HG創英ﾌﾟﾚｾﾞﾝｽEB" panose="02020809000000000000" pitchFamily="17" charset="-128"/>
              </a:rPr>
              <a:t>みんなとすごして、</a:t>
            </a:r>
            <a:endParaRPr lang="en-US" altLang="ja-JP" sz="3600" dirty="0">
              <a:solidFill>
                <a:schemeClr val="tx1"/>
              </a:solidFill>
              <a:latin typeface="HG創英ﾌﾟﾚｾﾞﾝｽEB" panose="02020809000000000000" pitchFamily="17" charset="-128"/>
              <a:ea typeface="HG創英ﾌﾟﾚｾﾞﾝｽEB" panose="02020809000000000000" pitchFamily="17" charset="-128"/>
            </a:endParaRPr>
          </a:p>
          <a:p>
            <a:pPr algn="just">
              <a:lnSpc>
                <a:spcPct val="150000"/>
              </a:lnSpc>
            </a:pPr>
            <a:r>
              <a:rPr kumimoji="1" lang="ja-JP" altLang="en-US" sz="3600" dirty="0">
                <a:solidFill>
                  <a:schemeClr val="tx1"/>
                </a:solidFill>
                <a:latin typeface="HG創英ﾌﾟﾚｾﾞﾝｽEB" panose="02020809000000000000" pitchFamily="17" charset="-128"/>
                <a:ea typeface="HG創英ﾌﾟﾚｾﾞﾝｽEB" panose="02020809000000000000" pitchFamily="17" charset="-128"/>
              </a:rPr>
              <a:t>楽しかったことはあるかな。</a:t>
            </a:r>
          </a:p>
        </p:txBody>
      </p:sp>
      <p:sp>
        <p:nvSpPr>
          <p:cNvPr id="20" name="テキスト ボックス 19">
            <a:extLst>
              <a:ext uri="{FF2B5EF4-FFF2-40B4-BE49-F238E27FC236}">
                <a16:creationId xmlns:a16="http://schemas.microsoft.com/office/drawing/2014/main" id="{954D1567-458B-4EC7-8C12-E1F1D387DF5A}"/>
              </a:ext>
            </a:extLst>
          </p:cNvPr>
          <p:cNvSpPr txBox="1"/>
          <p:nvPr/>
        </p:nvSpPr>
        <p:spPr>
          <a:xfrm>
            <a:off x="1849714" y="1359806"/>
            <a:ext cx="6480000" cy="360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わ</a:t>
            </a:r>
          </a:p>
        </p:txBody>
      </p:sp>
      <p:sp>
        <p:nvSpPr>
          <p:cNvPr id="21" name="テキスト ボックス 20">
            <a:extLst>
              <a:ext uri="{FF2B5EF4-FFF2-40B4-BE49-F238E27FC236}">
                <a16:creationId xmlns:a16="http://schemas.microsoft.com/office/drawing/2014/main" id="{62444313-DD5D-447C-97BB-F46BB7C0625F}"/>
              </a:ext>
            </a:extLst>
          </p:cNvPr>
          <p:cNvSpPr txBox="1"/>
          <p:nvPr/>
        </p:nvSpPr>
        <p:spPr>
          <a:xfrm>
            <a:off x="1849714" y="2174800"/>
            <a:ext cx="6480000" cy="360000"/>
          </a:xfrm>
          <a:prstGeom prst="rect">
            <a:avLst/>
          </a:prstGeom>
          <a:noFill/>
        </p:spPr>
        <p:txBody>
          <a:bodyPr wrap="square" rtlCol="0" anchor="ctr" anchorCtr="0">
            <a:noAutofit/>
          </a:bodyPr>
          <a:lstStyle/>
          <a:p>
            <a:pPr algn="just"/>
            <a:endParaRPr kumimoji="1" lang="ja-JP" altLang="en-US" sz="2000" dirty="0">
              <a:latin typeface="HG創英ﾌﾟﾚｾﾞﾝｽEB" panose="02020809000000000000" pitchFamily="17" charset="-128"/>
              <a:ea typeface="HG創英ﾌﾟﾚｾﾞﾝｽEB" panose="02020809000000000000" pitchFamily="17" charset="-128"/>
            </a:endParaRPr>
          </a:p>
        </p:txBody>
      </p:sp>
      <p:sp>
        <p:nvSpPr>
          <p:cNvPr id="12" name="テキスト ボックス 11">
            <a:extLst>
              <a:ext uri="{FF2B5EF4-FFF2-40B4-BE49-F238E27FC236}">
                <a16:creationId xmlns:a16="http://schemas.microsoft.com/office/drawing/2014/main" id="{4A995946-36D4-46F3-AEC4-2E96FE09409E}"/>
              </a:ext>
            </a:extLst>
          </p:cNvPr>
          <p:cNvSpPr txBox="1"/>
          <p:nvPr/>
        </p:nvSpPr>
        <p:spPr>
          <a:xfrm>
            <a:off x="1849714" y="2980818"/>
            <a:ext cx="6480000" cy="360000"/>
          </a:xfrm>
          <a:prstGeom prst="rect">
            <a:avLst/>
          </a:prstGeom>
          <a:noFill/>
        </p:spPr>
        <p:txBody>
          <a:bodyPr wrap="square" rtlCol="0" anchor="ctr" anchorCtr="0">
            <a:noAutofit/>
          </a:bodyPr>
          <a:lstStyle/>
          <a:p>
            <a:pPr algn="just"/>
            <a:r>
              <a:rPr kumimoji="1" lang="ja-JP" altLang="en-US" sz="2000" dirty="0">
                <a:latin typeface="HG創英ﾌﾟﾚｾﾞﾝｽEB" panose="02020809000000000000" pitchFamily="17" charset="-128"/>
                <a:ea typeface="HG創英ﾌﾟﾚｾﾞﾝｽEB" panose="02020809000000000000" pitchFamily="17" charset="-128"/>
              </a:rPr>
              <a:t> たの</a:t>
            </a:r>
          </a:p>
        </p:txBody>
      </p:sp>
      <p:sp>
        <p:nvSpPr>
          <p:cNvPr id="9" name="テキスト ボックス 8">
            <a:extLst>
              <a:ext uri="{FF2B5EF4-FFF2-40B4-BE49-F238E27FC236}">
                <a16:creationId xmlns:a16="http://schemas.microsoft.com/office/drawing/2014/main" id="{6DA6750F-DF2D-472B-ACC1-43018BD0E76A}"/>
              </a:ext>
            </a:extLst>
          </p:cNvPr>
          <p:cNvSpPr txBox="1"/>
          <p:nvPr/>
        </p:nvSpPr>
        <p:spPr>
          <a:xfrm>
            <a:off x="156000" y="6300000"/>
            <a:ext cx="11880000" cy="360000"/>
          </a:xfrm>
          <a:prstGeom prst="rect">
            <a:avLst/>
          </a:prstGeom>
          <a:noFill/>
        </p:spPr>
        <p:txBody>
          <a:bodyPr wrap="square" rtlCol="0" anchor="ctr" anchorCtr="0">
            <a:noAutofit/>
          </a:bodyPr>
          <a:lstStyle/>
          <a:p>
            <a:pPr algn="r"/>
            <a:r>
              <a:rPr kumimoji="1" lang="ja-JP" altLang="en-US" sz="2000" dirty="0">
                <a:latin typeface="ＭＳ ゴシック" panose="020B0609070205080204" pitchFamily="49" charset="-128"/>
                <a:ea typeface="ＭＳ ゴシック" panose="020B0609070205080204" pitchFamily="49" charset="-128"/>
              </a:rPr>
              <a:t>参考「どうとく第３学年</a:t>
            </a:r>
            <a:r>
              <a:rPr kumimoji="1" lang="en-US" altLang="ja-JP" sz="2000" dirty="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きみがいちばんひかるとき</a:t>
            </a:r>
            <a:r>
              <a:rPr kumimoji="1" lang="en-US" altLang="ja-JP" sz="2000" dirty="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」光村図書</a:t>
            </a:r>
          </a:p>
        </p:txBody>
      </p:sp>
    </p:spTree>
    <p:extLst>
      <p:ext uri="{BB962C8B-B14F-4D97-AF65-F5344CB8AC3E}">
        <p14:creationId xmlns:p14="http://schemas.microsoft.com/office/powerpoint/2010/main" val="1782394499"/>
      </p:ext>
    </p:extLst>
  </p:cSld>
  <p:clrMapOvr>
    <a:masterClrMapping/>
  </p:clrMapOvr>
  <mc:AlternateContent xmlns:mc="http://schemas.openxmlformats.org/markup-compatibility/2006" xmlns:p14="http://schemas.microsoft.com/office/powerpoint/2010/main">
    <mc:Choice Requires="p14">
      <p:transition spd="slow" p14:dur="2000" advTm="25273"/>
    </mc:Choice>
    <mc:Fallback xmlns="">
      <p:transition spd="slow" advTm="2527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720DF83-2A36-4FC4-AFA1-5D4D4D630685}"/>
              </a:ext>
            </a:extLst>
          </p:cNvPr>
          <p:cNvSpPr txBox="1"/>
          <p:nvPr/>
        </p:nvSpPr>
        <p:spPr>
          <a:xfrm>
            <a:off x="156000" y="180000"/>
            <a:ext cx="11880000" cy="6480000"/>
          </a:xfrm>
          <a:prstGeom prst="rect">
            <a:avLst/>
          </a:prstGeom>
          <a:noFill/>
        </p:spPr>
        <p:txBody>
          <a:bodyPr wrap="square" rtlCol="0">
            <a:noAutofit/>
          </a:bodyPr>
          <a:lstStyle/>
          <a:p>
            <a:pPr algn="just">
              <a:lnSpc>
                <a:spcPts val="1000"/>
              </a:lnSpc>
            </a:pPr>
            <a:endParaRPr lang="en-US" altLang="ja-JP" sz="4400" dirty="0">
              <a:latin typeface="UD デジタル 教科書体 NK-R" panose="02020400000000000000" pitchFamily="18" charset="-128"/>
              <a:ea typeface="UD デジタル 教科書体 NK-R" panose="02020400000000000000" pitchFamily="18" charset="-128"/>
            </a:endParaRPr>
          </a:p>
          <a:p>
            <a:pPr algn="just"/>
            <a:r>
              <a:rPr kumimoji="1" lang="ja-JP" altLang="en-US" sz="4400" dirty="0">
                <a:latin typeface="UD デジタル 教科書体 NK-R" panose="02020400000000000000" pitchFamily="18" charset="-128"/>
                <a:ea typeface="UD デジタル 教科書体 NK-R" panose="02020400000000000000" pitchFamily="18" charset="-128"/>
              </a:rPr>
              <a:t>　　　　　　　　　　　　</a:t>
            </a:r>
            <a:endParaRPr kumimoji="1" lang="en-US" altLang="ja-JP" sz="4400" u="heavy" dirty="0">
              <a:uFill>
                <a:solidFill>
                  <a:srgbClr val="0070C0"/>
                </a:solidFill>
              </a:uFill>
              <a:latin typeface="UD デジタル 教科書体 NK-R" panose="02020400000000000000" pitchFamily="18" charset="-128"/>
              <a:ea typeface="UD デジタル 教科書体 NK-R" panose="02020400000000000000" pitchFamily="18" charset="-128"/>
            </a:endParaRPr>
          </a:p>
        </p:txBody>
      </p:sp>
      <p:sp>
        <p:nvSpPr>
          <p:cNvPr id="7" name="吹き出し: 角を丸めた四角形 6">
            <a:extLst>
              <a:ext uri="{FF2B5EF4-FFF2-40B4-BE49-F238E27FC236}">
                <a16:creationId xmlns:a16="http://schemas.microsoft.com/office/drawing/2014/main" id="{8C2E5334-AA49-49C4-BB8D-1A42F7486152}"/>
              </a:ext>
            </a:extLst>
          </p:cNvPr>
          <p:cNvSpPr/>
          <p:nvPr/>
        </p:nvSpPr>
        <p:spPr>
          <a:xfrm>
            <a:off x="5098682" y="3220379"/>
            <a:ext cx="6480000" cy="2880000"/>
          </a:xfrm>
          <a:prstGeom prst="wedgeRoundRectCallout">
            <a:avLst>
              <a:gd name="adj1" fmla="val -64370"/>
              <a:gd name="adj2" fmla="val -39091"/>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just">
              <a:lnSpc>
                <a:spcPct val="150000"/>
              </a:lnSpc>
            </a:pPr>
            <a:r>
              <a:rPr kumimoji="1" lang="ja-JP" altLang="en-US" sz="3600" dirty="0">
                <a:solidFill>
                  <a:schemeClr val="tx1"/>
                </a:solidFill>
                <a:latin typeface="HG創英ﾌﾟﾚｾﾞﾝｽEB" panose="02020809000000000000" pitchFamily="17" charset="-128"/>
                <a:ea typeface="HG創英ﾌﾟﾚｾﾞﾝｽEB" panose="02020809000000000000" pitchFamily="17" charset="-128"/>
              </a:rPr>
              <a:t>　今日は、サッカーでよく</a:t>
            </a:r>
            <a:endParaRPr kumimoji="1" lang="en-US" altLang="ja-JP" sz="3600" dirty="0">
              <a:solidFill>
                <a:schemeClr val="tx1"/>
              </a:solidFill>
              <a:latin typeface="HG創英ﾌﾟﾚｾﾞﾝｽEB" panose="02020809000000000000" pitchFamily="17" charset="-128"/>
              <a:ea typeface="HG創英ﾌﾟﾚｾﾞﾝｽEB" panose="02020809000000000000" pitchFamily="17" charset="-128"/>
            </a:endParaRPr>
          </a:p>
          <a:p>
            <a:pPr algn="just">
              <a:lnSpc>
                <a:spcPct val="150000"/>
              </a:lnSpc>
            </a:pPr>
            <a:r>
              <a:rPr kumimoji="1" lang="ja-JP" altLang="en-US" sz="3600" dirty="0">
                <a:solidFill>
                  <a:schemeClr val="tx1"/>
                </a:solidFill>
                <a:latin typeface="HG創英ﾌﾟﾚｾﾞﾝｽEB" panose="02020809000000000000" pitchFamily="17" charset="-128"/>
                <a:ea typeface="HG創英ﾌﾟﾚｾﾞﾝｽEB" panose="02020809000000000000" pitchFamily="17" charset="-128"/>
              </a:rPr>
              <a:t>起こりそうなトラブルに</a:t>
            </a:r>
            <a:endParaRPr kumimoji="1" lang="en-US" altLang="ja-JP" sz="3600" dirty="0">
              <a:solidFill>
                <a:schemeClr val="tx1"/>
              </a:solidFill>
              <a:latin typeface="HG創英ﾌﾟﾚｾﾞﾝｽEB" panose="02020809000000000000" pitchFamily="17" charset="-128"/>
              <a:ea typeface="HG創英ﾌﾟﾚｾﾞﾝｽEB" panose="02020809000000000000" pitchFamily="17" charset="-128"/>
            </a:endParaRPr>
          </a:p>
          <a:p>
            <a:pPr algn="just">
              <a:lnSpc>
                <a:spcPct val="150000"/>
              </a:lnSpc>
            </a:pPr>
            <a:r>
              <a:rPr kumimoji="1" lang="ja-JP" altLang="en-US" sz="3600" dirty="0">
                <a:solidFill>
                  <a:schemeClr val="tx1"/>
                </a:solidFill>
                <a:latin typeface="HG創英ﾌﾟﾚｾﾞﾝｽEB" panose="02020809000000000000" pitchFamily="17" charset="-128"/>
                <a:ea typeface="HG創英ﾌﾟﾚｾﾞﾝｽEB" panose="02020809000000000000" pitchFamily="17" charset="-128"/>
              </a:rPr>
              <a:t>ついて考えましょう。</a:t>
            </a:r>
          </a:p>
        </p:txBody>
      </p:sp>
      <p:sp>
        <p:nvSpPr>
          <p:cNvPr id="10" name="テキスト ボックス 9">
            <a:extLst>
              <a:ext uri="{FF2B5EF4-FFF2-40B4-BE49-F238E27FC236}">
                <a16:creationId xmlns:a16="http://schemas.microsoft.com/office/drawing/2014/main" id="{11ECB9A9-5BE3-4B7B-9BD9-9E76A167D5CD}"/>
              </a:ext>
            </a:extLst>
          </p:cNvPr>
          <p:cNvSpPr txBox="1"/>
          <p:nvPr/>
        </p:nvSpPr>
        <p:spPr>
          <a:xfrm>
            <a:off x="5098682" y="3365044"/>
            <a:ext cx="6480000" cy="360000"/>
          </a:xfrm>
          <a:prstGeom prst="rect">
            <a:avLst/>
          </a:prstGeom>
          <a:noFill/>
        </p:spPr>
        <p:txBody>
          <a:bodyPr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 　 きょう</a:t>
            </a:r>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4" name="吹き出し: 角を丸めた四角形 13">
            <a:extLst>
              <a:ext uri="{FF2B5EF4-FFF2-40B4-BE49-F238E27FC236}">
                <a16:creationId xmlns:a16="http://schemas.microsoft.com/office/drawing/2014/main" id="{506D3EE4-CE8E-41A7-BEC6-5F68AB112406}"/>
              </a:ext>
            </a:extLst>
          </p:cNvPr>
          <p:cNvSpPr/>
          <p:nvPr/>
        </p:nvSpPr>
        <p:spPr>
          <a:xfrm>
            <a:off x="4357399" y="717403"/>
            <a:ext cx="5400000" cy="1800000"/>
          </a:xfrm>
          <a:prstGeom prst="wedgeRoundRectCallout">
            <a:avLst>
              <a:gd name="adj1" fmla="val -49161"/>
              <a:gd name="adj2" fmla="val 72323"/>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just">
              <a:lnSpc>
                <a:spcPct val="150000"/>
              </a:lnSpc>
            </a:pPr>
            <a:r>
              <a:rPr lang="ja-JP" altLang="en-US" sz="3600" dirty="0">
                <a:solidFill>
                  <a:schemeClr val="tx1"/>
                </a:solidFill>
                <a:latin typeface="HG創英ﾌﾟﾚｾﾞﾝｽEB" panose="02020809000000000000" pitchFamily="17" charset="-128"/>
                <a:ea typeface="HG創英ﾌﾟﾚｾﾞﾝｽEB" panose="02020809000000000000" pitchFamily="17" charset="-128"/>
              </a:rPr>
              <a:t>　みんなは、サッカーは</a:t>
            </a:r>
            <a:endParaRPr lang="en-US" altLang="ja-JP" sz="3600" dirty="0">
              <a:solidFill>
                <a:schemeClr val="tx1"/>
              </a:solidFill>
              <a:latin typeface="HG創英ﾌﾟﾚｾﾞﾝｽEB" panose="02020809000000000000" pitchFamily="17" charset="-128"/>
              <a:ea typeface="HG創英ﾌﾟﾚｾﾞﾝｽEB" panose="02020809000000000000" pitchFamily="17" charset="-128"/>
            </a:endParaRPr>
          </a:p>
          <a:p>
            <a:pPr algn="just">
              <a:lnSpc>
                <a:spcPct val="150000"/>
              </a:lnSpc>
            </a:pPr>
            <a:r>
              <a:rPr lang="ja-JP" altLang="en-US" sz="3600" dirty="0">
                <a:solidFill>
                  <a:schemeClr val="tx1"/>
                </a:solidFill>
                <a:latin typeface="HG創英ﾌﾟﾚｾﾞﾝｽEB" panose="02020809000000000000" pitchFamily="17" charset="-128"/>
                <a:ea typeface="HG創英ﾌﾟﾚｾﾞﾝｽEB" panose="02020809000000000000" pitchFamily="17" charset="-128"/>
              </a:rPr>
              <a:t>すきですか。</a:t>
            </a:r>
            <a:endParaRPr kumimoji="1" lang="ja-JP" altLang="en-US" sz="3600" dirty="0">
              <a:solidFill>
                <a:schemeClr val="tx1"/>
              </a:solidFill>
              <a:latin typeface="HG創英ﾌﾟﾚｾﾞﾝｽEB" panose="02020809000000000000" pitchFamily="17" charset="-128"/>
              <a:ea typeface="HG創英ﾌﾟﾚｾﾞﾝｽEB" panose="02020809000000000000" pitchFamily="17" charset="-128"/>
            </a:endParaRPr>
          </a:p>
        </p:txBody>
      </p:sp>
      <p:sp>
        <p:nvSpPr>
          <p:cNvPr id="15" name="テキスト ボックス 14">
            <a:extLst>
              <a:ext uri="{FF2B5EF4-FFF2-40B4-BE49-F238E27FC236}">
                <a16:creationId xmlns:a16="http://schemas.microsoft.com/office/drawing/2014/main" id="{4AFF1691-A0F3-4E5A-A267-82C469247296}"/>
              </a:ext>
            </a:extLst>
          </p:cNvPr>
          <p:cNvSpPr txBox="1"/>
          <p:nvPr/>
        </p:nvSpPr>
        <p:spPr>
          <a:xfrm>
            <a:off x="4357401" y="713504"/>
            <a:ext cx="5400000" cy="360000"/>
          </a:xfrm>
          <a:prstGeom prst="rect">
            <a:avLst/>
          </a:prstGeom>
          <a:noFill/>
        </p:spPr>
        <p:txBody>
          <a:bodyPr wrap="square" rtlCol="0" anchor="ctr" anchorCtr="0">
            <a:noAutofit/>
          </a:bodyPr>
          <a:lstStyle/>
          <a:p>
            <a:pPr algn="just"/>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7" name="テキスト ボックス 16">
            <a:extLst>
              <a:ext uri="{FF2B5EF4-FFF2-40B4-BE49-F238E27FC236}">
                <a16:creationId xmlns:a16="http://schemas.microsoft.com/office/drawing/2014/main" id="{0B24EE24-9DE8-4D87-855F-5EC8B1836690}"/>
              </a:ext>
            </a:extLst>
          </p:cNvPr>
          <p:cNvSpPr txBox="1"/>
          <p:nvPr/>
        </p:nvSpPr>
        <p:spPr>
          <a:xfrm>
            <a:off x="5098682" y="4202764"/>
            <a:ext cx="6480000" cy="360000"/>
          </a:xfrm>
          <a:prstGeom prst="rect">
            <a:avLst/>
          </a:prstGeom>
          <a:noFill/>
        </p:spPr>
        <p:txBody>
          <a:bodyPr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 お</a:t>
            </a:r>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6" name="テキスト ボックス 15">
            <a:extLst>
              <a:ext uri="{FF2B5EF4-FFF2-40B4-BE49-F238E27FC236}">
                <a16:creationId xmlns:a16="http://schemas.microsoft.com/office/drawing/2014/main" id="{B940373F-93D7-4623-AC75-03EC51B969D4}"/>
              </a:ext>
            </a:extLst>
          </p:cNvPr>
          <p:cNvSpPr txBox="1"/>
          <p:nvPr/>
        </p:nvSpPr>
        <p:spPr>
          <a:xfrm>
            <a:off x="4357401" y="1620046"/>
            <a:ext cx="5400000" cy="360000"/>
          </a:xfrm>
          <a:prstGeom prst="rect">
            <a:avLst/>
          </a:prstGeom>
          <a:noFill/>
        </p:spPr>
        <p:txBody>
          <a:bodyPr wrap="square" rtlCol="0" anchor="ctr" anchorCtr="0">
            <a:noAutofit/>
          </a:bodyPr>
          <a:lstStyle/>
          <a:p>
            <a:pPr algn="just"/>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9" name="テキスト ボックス 18">
            <a:extLst>
              <a:ext uri="{FF2B5EF4-FFF2-40B4-BE49-F238E27FC236}">
                <a16:creationId xmlns:a16="http://schemas.microsoft.com/office/drawing/2014/main" id="{CEDE033C-6ADB-4C6B-9CD4-C6EB1B0ED113}"/>
              </a:ext>
            </a:extLst>
          </p:cNvPr>
          <p:cNvSpPr txBox="1"/>
          <p:nvPr/>
        </p:nvSpPr>
        <p:spPr>
          <a:xfrm>
            <a:off x="5098682" y="5010680"/>
            <a:ext cx="6480000" cy="360000"/>
          </a:xfrm>
          <a:prstGeom prst="rect">
            <a:avLst/>
          </a:prstGeom>
          <a:noFill/>
        </p:spPr>
        <p:txBody>
          <a:bodyPr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　　　　 かんが</a:t>
            </a:r>
          </a:p>
        </p:txBody>
      </p:sp>
      <p:pic>
        <p:nvPicPr>
          <p:cNvPr id="20" name="図 19">
            <a:extLst>
              <a:ext uri="{FF2B5EF4-FFF2-40B4-BE49-F238E27FC236}">
                <a16:creationId xmlns:a16="http://schemas.microsoft.com/office/drawing/2014/main" id="{E02F053B-F55B-4F03-8A42-BE101D1ED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68732" y="1356884"/>
            <a:ext cx="3287151" cy="5018550"/>
          </a:xfrm>
          <a:prstGeom prst="rect">
            <a:avLst/>
          </a:prstGeom>
        </p:spPr>
      </p:pic>
    </p:spTree>
    <p:extLst>
      <p:ext uri="{BB962C8B-B14F-4D97-AF65-F5344CB8AC3E}">
        <p14:creationId xmlns:p14="http://schemas.microsoft.com/office/powerpoint/2010/main" val="1252521797"/>
      </p:ext>
    </p:extLst>
  </p:cSld>
  <p:clrMapOvr>
    <a:masterClrMapping/>
  </p:clrMapOvr>
  <mc:AlternateContent xmlns:mc="http://schemas.openxmlformats.org/markup-compatibility/2006" xmlns:p14="http://schemas.microsoft.com/office/powerpoint/2010/main">
    <mc:Choice Requires="p14">
      <p:transition spd="slow" p14:dur="2000" advTm="12548"/>
    </mc:Choice>
    <mc:Fallback xmlns="">
      <p:transition spd="slow" advTm="1254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6355029-1A94-4BB7-9362-0B3A97E66A3D}"/>
              </a:ext>
            </a:extLst>
          </p:cNvPr>
          <p:cNvSpPr txBox="1"/>
          <p:nvPr/>
        </p:nvSpPr>
        <p:spPr>
          <a:xfrm>
            <a:off x="156000" y="180000"/>
            <a:ext cx="11880000" cy="6480000"/>
          </a:xfrm>
          <a:prstGeom prst="rect">
            <a:avLst/>
          </a:prstGeom>
          <a:noFill/>
        </p:spPr>
        <p:txBody>
          <a:bodyPr vert="eaVert" wrap="square" rtlCol="0">
            <a:noAutofit/>
          </a:bodyPr>
          <a:lstStyle/>
          <a:p>
            <a:pPr algn="just">
              <a:lnSpc>
                <a:spcPts val="5200"/>
              </a:lnSpc>
            </a:pPr>
            <a:r>
              <a:rPr kumimoji="1" lang="ja-JP" altLang="en-US" sz="3600" dirty="0">
                <a:solidFill>
                  <a:schemeClr val="tx2"/>
                </a:solidFill>
                <a:latin typeface="UD デジタル 教科書体 NK-R" panose="02020400000000000000" pitchFamily="18" charset="-128"/>
                <a:ea typeface="UD デジタル 教科書体 NK-R" panose="02020400000000000000" pitchFamily="18" charset="-128"/>
              </a:rPr>
              <a:t>●</a:t>
            </a:r>
            <a:r>
              <a:rPr kumimoji="1" lang="ja-JP" altLang="en-US" sz="3600" dirty="0">
                <a:latin typeface="UD デジタル 教科書体 NK-R" panose="02020400000000000000" pitchFamily="18" charset="-128"/>
                <a:ea typeface="UD デジタル 教科書体 NK-R" panose="02020400000000000000" pitchFamily="18" charset="-128"/>
              </a:rPr>
              <a:t>　次の文章を読みましょう。</a:t>
            </a:r>
          </a:p>
        </p:txBody>
      </p:sp>
      <p:sp>
        <p:nvSpPr>
          <p:cNvPr id="2" name="テキスト ボックス 1">
            <a:extLst>
              <a:ext uri="{FF2B5EF4-FFF2-40B4-BE49-F238E27FC236}">
                <a16:creationId xmlns:a16="http://schemas.microsoft.com/office/drawing/2014/main" id="{443A583F-02D2-49AE-8BB4-0A84A984F17E}"/>
              </a:ext>
            </a:extLst>
          </p:cNvPr>
          <p:cNvSpPr txBox="1"/>
          <p:nvPr/>
        </p:nvSpPr>
        <p:spPr>
          <a:xfrm>
            <a:off x="167430" y="198000"/>
            <a:ext cx="10800000" cy="6462000"/>
          </a:xfrm>
          <a:prstGeom prst="rect">
            <a:avLst/>
          </a:prstGeom>
          <a:solidFill>
            <a:schemeClr val="bg1"/>
          </a:solidFill>
          <a:ln w="38100">
            <a:solidFill>
              <a:schemeClr val="bg1">
                <a:lumMod val="50000"/>
              </a:schemeClr>
            </a:solidFill>
          </a:ln>
        </p:spPr>
        <p:txBody>
          <a:bodyPr vert="eaVert" wrap="square" lIns="90000" rIns="90000" rtlCol="0">
            <a:noAutofit/>
          </a:bodyPr>
          <a:lstStyle/>
          <a:p>
            <a:pPr algn="just">
              <a:lnSpc>
                <a:spcPct val="150000"/>
              </a:lnSpc>
            </a:pPr>
            <a:r>
              <a:rPr kumimoji="1" lang="ja-JP" altLang="en-US" sz="4800" b="1" dirty="0">
                <a:latin typeface="UD デジタル 教科書体 NK-R" panose="02020400000000000000" pitchFamily="18" charset="-128"/>
                <a:ea typeface="UD デジタル 教科書体 NK-R" panose="02020400000000000000" pitchFamily="18" charset="-128"/>
              </a:rPr>
              <a:t>　　道夫とぼく</a:t>
            </a:r>
            <a:endParaRPr kumimoji="1" lang="en-US" altLang="ja-JP" sz="4800" b="1" dirty="0">
              <a:latin typeface="UD デジタル 教科書体 NK-R" panose="02020400000000000000" pitchFamily="18" charset="-128"/>
              <a:ea typeface="UD デジタル 教科書体 NK-R" panose="02020400000000000000" pitchFamily="18" charset="-128"/>
            </a:endParaRPr>
          </a:p>
          <a:p>
            <a:pPr algn="just">
              <a:lnSpc>
                <a:spcPts val="2000"/>
              </a:lnSpc>
            </a:pPr>
            <a:endParaRPr lang="en-US" altLang="ja-JP" sz="40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4000" dirty="0">
                <a:latin typeface="UD デジタル 教科書体 NK-R" panose="02020400000000000000" pitchFamily="18" charset="-128"/>
                <a:ea typeface="UD デジタル 教科書体 NK-R" panose="02020400000000000000" pitchFamily="18" charset="-128"/>
              </a:rPr>
              <a:t>　　</a:t>
            </a:r>
            <a:r>
              <a:rPr kumimoji="1" lang="ja-JP" altLang="en-US" sz="4000" dirty="0">
                <a:latin typeface="UD デジタル 教科書体 NK-R" panose="02020400000000000000" pitchFamily="18" charset="-128"/>
                <a:ea typeface="UD デジタル 教科書体 NK-R" panose="02020400000000000000" pitchFamily="18" charset="-128"/>
              </a:rPr>
              <a:t>ぼくは、ちいきのサッカークラブに入っていて、サッカーには少し自信がある。休み時間になると急いで校庭に向かい、友だちとサッカーをしている。</a:t>
            </a:r>
            <a:endParaRPr kumimoji="1" lang="en-US" altLang="ja-JP" sz="40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4000" dirty="0">
                <a:latin typeface="UD デジタル 教科書体 NK-R" panose="02020400000000000000" pitchFamily="18" charset="-128"/>
                <a:ea typeface="UD デジタル 教科書体 NK-R" panose="02020400000000000000" pitchFamily="18" charset="-128"/>
              </a:rPr>
              <a:t>　　今日もまた、</a:t>
            </a:r>
            <a:endParaRPr lang="en-US" altLang="ja-JP" sz="40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4000" dirty="0">
                <a:latin typeface="UD デジタル 教科書体 NK-R" panose="02020400000000000000" pitchFamily="18" charset="-128"/>
                <a:ea typeface="UD デジタル 教科書体 NK-R" panose="02020400000000000000" pitchFamily="18" charset="-128"/>
              </a:rPr>
              <a:t>サッカーをしてい</a:t>
            </a:r>
            <a:endParaRPr lang="en-US" altLang="ja-JP" sz="40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4000" dirty="0">
                <a:latin typeface="UD デジタル 教科書体 NK-R" panose="02020400000000000000" pitchFamily="18" charset="-128"/>
                <a:ea typeface="UD デジタル 教科書体 NK-R" panose="02020400000000000000" pitchFamily="18" charset="-128"/>
              </a:rPr>
              <a:t>ると、同じクラス</a:t>
            </a:r>
            <a:endParaRPr lang="en-US" altLang="ja-JP" sz="40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4000" dirty="0">
                <a:latin typeface="UD デジタル 教科書体 NK-R" panose="02020400000000000000" pitchFamily="18" charset="-128"/>
                <a:ea typeface="UD デジタル 教科書体 NK-R" panose="02020400000000000000" pitchFamily="18" charset="-128"/>
              </a:rPr>
              <a:t>の道夫がぼくに</a:t>
            </a:r>
            <a:endParaRPr lang="en-US" altLang="ja-JP" sz="40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4000" dirty="0">
                <a:latin typeface="UD デジタル 教科書体 NK-R" panose="02020400000000000000" pitchFamily="18" charset="-128"/>
                <a:ea typeface="UD デジタル 教科書体 NK-R" panose="02020400000000000000" pitchFamily="18" charset="-128"/>
              </a:rPr>
              <a:t>話しかけてきた。</a:t>
            </a:r>
            <a:endParaRPr lang="en-US" altLang="ja-JP" sz="4000"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083EB923-B74B-494C-BD7D-464C4922AA07}"/>
              </a:ext>
            </a:extLst>
          </p:cNvPr>
          <p:cNvSpPr txBox="1"/>
          <p:nvPr/>
        </p:nvSpPr>
        <p:spPr>
          <a:xfrm>
            <a:off x="11761470" y="180000"/>
            <a:ext cx="288000" cy="6480000"/>
          </a:xfrm>
          <a:prstGeom prst="rect">
            <a:avLst/>
          </a:prstGeom>
          <a:noFill/>
        </p:spPr>
        <p:txBody>
          <a:bodyPr vert="eaVert"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つぎ　　ぶんしょう　　　よ</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a:extLst>
              <a:ext uri="{FF2B5EF4-FFF2-40B4-BE49-F238E27FC236}">
                <a16:creationId xmlns:a16="http://schemas.microsoft.com/office/drawing/2014/main" id="{A9D5A04F-6F88-4C61-9423-1CF11E956438}"/>
              </a:ext>
            </a:extLst>
          </p:cNvPr>
          <p:cNvSpPr txBox="1"/>
          <p:nvPr/>
        </p:nvSpPr>
        <p:spPr>
          <a:xfrm>
            <a:off x="10507980" y="207000"/>
            <a:ext cx="288000" cy="6480000"/>
          </a:xfrm>
          <a:prstGeom prst="rect">
            <a:avLst/>
          </a:prstGeom>
          <a:noFill/>
        </p:spPr>
        <p:txBody>
          <a:bodyPr vert="eaVert"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みちお</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a:extLst>
              <a:ext uri="{FF2B5EF4-FFF2-40B4-BE49-F238E27FC236}">
                <a16:creationId xmlns:a16="http://schemas.microsoft.com/office/drawing/2014/main" id="{9F1080EA-0391-4BD6-ADA4-DBECFA186983}"/>
              </a:ext>
            </a:extLst>
          </p:cNvPr>
          <p:cNvSpPr txBox="1"/>
          <p:nvPr/>
        </p:nvSpPr>
        <p:spPr>
          <a:xfrm>
            <a:off x="9326100" y="207001"/>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a:extLst>
              <a:ext uri="{FF2B5EF4-FFF2-40B4-BE49-F238E27FC236}">
                <a16:creationId xmlns:a16="http://schemas.microsoft.com/office/drawing/2014/main" id="{0CB8E7D0-0D81-44C0-9FD1-35B3787DF4B8}"/>
              </a:ext>
            </a:extLst>
          </p:cNvPr>
          <p:cNvSpPr txBox="1"/>
          <p:nvPr/>
        </p:nvSpPr>
        <p:spPr>
          <a:xfrm>
            <a:off x="8252340" y="180000"/>
            <a:ext cx="288000" cy="6480000"/>
          </a:xfrm>
          <a:prstGeom prst="rect">
            <a:avLst/>
          </a:prstGeom>
          <a:noFill/>
        </p:spPr>
        <p:txBody>
          <a:bodyPr vert="eaVert"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はい</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a:extLst>
              <a:ext uri="{FF2B5EF4-FFF2-40B4-BE49-F238E27FC236}">
                <a16:creationId xmlns:a16="http://schemas.microsoft.com/office/drawing/2014/main" id="{2E3B5697-32DD-40CF-B32D-250A57BA6291}"/>
              </a:ext>
            </a:extLst>
          </p:cNvPr>
          <p:cNvSpPr txBox="1"/>
          <p:nvPr/>
        </p:nvSpPr>
        <p:spPr>
          <a:xfrm>
            <a:off x="7340280" y="207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すこ　　　　　じしん　　　　　　　　　　　　　　やす　　　　じかん</a:t>
            </a:r>
          </a:p>
        </p:txBody>
      </p:sp>
      <p:sp>
        <p:nvSpPr>
          <p:cNvPr id="23" name="テキスト ボックス 22">
            <a:extLst>
              <a:ext uri="{FF2B5EF4-FFF2-40B4-BE49-F238E27FC236}">
                <a16:creationId xmlns:a16="http://schemas.microsoft.com/office/drawing/2014/main" id="{4862078A-9EA8-4697-8075-D504C2C40F97}"/>
              </a:ext>
            </a:extLst>
          </p:cNvPr>
          <p:cNvSpPr txBox="1"/>
          <p:nvPr/>
        </p:nvSpPr>
        <p:spPr>
          <a:xfrm>
            <a:off x="6411460" y="207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いそ　　　　　　　こうてい　　　　む</a:t>
            </a:r>
          </a:p>
        </p:txBody>
      </p:sp>
      <p:sp>
        <p:nvSpPr>
          <p:cNvPr id="24" name="テキスト ボックス 23">
            <a:extLst>
              <a:ext uri="{FF2B5EF4-FFF2-40B4-BE49-F238E27FC236}">
                <a16:creationId xmlns:a16="http://schemas.microsoft.com/office/drawing/2014/main" id="{808290DA-5874-4C07-9C4F-F92958A6E684}"/>
              </a:ext>
            </a:extLst>
          </p:cNvPr>
          <p:cNvSpPr txBox="1"/>
          <p:nvPr/>
        </p:nvSpPr>
        <p:spPr>
          <a:xfrm>
            <a:off x="5506220" y="207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とも</a:t>
            </a:r>
          </a:p>
        </p:txBody>
      </p:sp>
      <p:sp>
        <p:nvSpPr>
          <p:cNvPr id="25" name="テキスト ボックス 24">
            <a:extLst>
              <a:ext uri="{FF2B5EF4-FFF2-40B4-BE49-F238E27FC236}">
                <a16:creationId xmlns:a16="http://schemas.microsoft.com/office/drawing/2014/main" id="{142D5511-917F-4302-8915-A5BFC545DD64}"/>
              </a:ext>
            </a:extLst>
          </p:cNvPr>
          <p:cNvSpPr txBox="1"/>
          <p:nvPr/>
        </p:nvSpPr>
        <p:spPr>
          <a:xfrm>
            <a:off x="4606715" y="207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きょう</a:t>
            </a:r>
          </a:p>
        </p:txBody>
      </p:sp>
      <p:sp>
        <p:nvSpPr>
          <p:cNvPr id="27" name="テキスト ボックス 26">
            <a:extLst>
              <a:ext uri="{FF2B5EF4-FFF2-40B4-BE49-F238E27FC236}">
                <a16:creationId xmlns:a16="http://schemas.microsoft.com/office/drawing/2014/main" id="{54FC169A-C869-4582-BD03-83796A9A1B6A}"/>
              </a:ext>
            </a:extLst>
          </p:cNvPr>
          <p:cNvSpPr txBox="1"/>
          <p:nvPr/>
        </p:nvSpPr>
        <p:spPr>
          <a:xfrm>
            <a:off x="3653515" y="207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a:extLst>
              <a:ext uri="{FF2B5EF4-FFF2-40B4-BE49-F238E27FC236}">
                <a16:creationId xmlns:a16="http://schemas.microsoft.com/office/drawing/2014/main" id="{90BB6147-51F6-4B76-9038-9577039E5EBE}"/>
              </a:ext>
            </a:extLst>
          </p:cNvPr>
          <p:cNvSpPr txBox="1"/>
          <p:nvPr/>
        </p:nvSpPr>
        <p:spPr>
          <a:xfrm>
            <a:off x="2751555" y="180000"/>
            <a:ext cx="288000" cy="6480000"/>
          </a:xfrm>
          <a:prstGeom prst="rect">
            <a:avLst/>
          </a:prstGeom>
          <a:noFill/>
        </p:spPr>
        <p:txBody>
          <a:bodyPr vert="eaVert"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おな</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a:extLst>
              <a:ext uri="{FF2B5EF4-FFF2-40B4-BE49-F238E27FC236}">
                <a16:creationId xmlns:a16="http://schemas.microsoft.com/office/drawing/2014/main" id="{B2BD5F02-C0EB-44C5-837C-8297A40079F7}"/>
              </a:ext>
            </a:extLst>
          </p:cNvPr>
          <p:cNvSpPr txBox="1"/>
          <p:nvPr/>
        </p:nvSpPr>
        <p:spPr>
          <a:xfrm>
            <a:off x="1882030" y="180000"/>
            <a:ext cx="288000" cy="6480000"/>
          </a:xfrm>
          <a:prstGeom prst="rect">
            <a:avLst/>
          </a:prstGeom>
          <a:noFill/>
        </p:spPr>
        <p:txBody>
          <a:bodyPr vert="eaVert"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みちお</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a:extLst>
              <a:ext uri="{FF2B5EF4-FFF2-40B4-BE49-F238E27FC236}">
                <a16:creationId xmlns:a16="http://schemas.microsoft.com/office/drawing/2014/main" id="{405E5293-B45E-43B1-9AC7-6C5FC79E35A8}"/>
              </a:ext>
            </a:extLst>
          </p:cNvPr>
          <p:cNvSpPr txBox="1"/>
          <p:nvPr/>
        </p:nvSpPr>
        <p:spPr>
          <a:xfrm>
            <a:off x="943820" y="180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はな</a:t>
            </a:r>
          </a:p>
        </p:txBody>
      </p:sp>
      <p:pic>
        <p:nvPicPr>
          <p:cNvPr id="5" name="図 4">
            <a:extLst>
              <a:ext uri="{FF2B5EF4-FFF2-40B4-BE49-F238E27FC236}">
                <a16:creationId xmlns:a16="http://schemas.microsoft.com/office/drawing/2014/main" id="{CE33FEA4-E503-41F9-BD3A-B8612E6B5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797" y="4034132"/>
            <a:ext cx="3418433" cy="2517120"/>
          </a:xfrm>
          <a:prstGeom prst="rect">
            <a:avLst/>
          </a:prstGeom>
        </p:spPr>
      </p:pic>
      <p:pic>
        <p:nvPicPr>
          <p:cNvPr id="7" name="図 6">
            <a:extLst>
              <a:ext uri="{FF2B5EF4-FFF2-40B4-BE49-F238E27FC236}">
                <a16:creationId xmlns:a16="http://schemas.microsoft.com/office/drawing/2014/main" id="{BB4D211A-B7DB-4A06-BEB3-F4119ECCA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 y="4034132"/>
            <a:ext cx="1057847" cy="2508069"/>
          </a:xfrm>
          <a:prstGeom prst="rect">
            <a:avLst/>
          </a:prstGeom>
        </p:spPr>
      </p:pic>
    </p:spTree>
    <p:extLst>
      <p:ext uri="{BB962C8B-B14F-4D97-AF65-F5344CB8AC3E}">
        <p14:creationId xmlns:p14="http://schemas.microsoft.com/office/powerpoint/2010/main" val="1274753472"/>
      </p:ext>
    </p:extLst>
  </p:cSld>
  <p:clrMapOvr>
    <a:masterClrMapping/>
  </p:clrMapOvr>
  <mc:AlternateContent xmlns:mc="http://schemas.openxmlformats.org/markup-compatibility/2006" xmlns:p14="http://schemas.microsoft.com/office/powerpoint/2010/main">
    <mc:Choice Requires="p14">
      <p:transition spd="slow" p14:dur="2000" advTm="28106"/>
    </mc:Choice>
    <mc:Fallback xmlns="">
      <p:transition spd="slow" advTm="2810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3A583F-02D2-49AE-8BB4-0A84A984F17E}"/>
              </a:ext>
            </a:extLst>
          </p:cNvPr>
          <p:cNvSpPr txBox="1"/>
          <p:nvPr/>
        </p:nvSpPr>
        <p:spPr>
          <a:xfrm>
            <a:off x="156000" y="180000"/>
            <a:ext cx="11880000" cy="6480000"/>
          </a:xfrm>
          <a:prstGeom prst="rect">
            <a:avLst/>
          </a:prstGeom>
          <a:solidFill>
            <a:schemeClr val="bg1"/>
          </a:solidFill>
          <a:ln w="38100">
            <a:solidFill>
              <a:schemeClr val="bg1">
                <a:lumMod val="50000"/>
              </a:schemeClr>
            </a:solidFill>
          </a:ln>
        </p:spPr>
        <p:txBody>
          <a:bodyPr vert="eaVert" wrap="square" lIns="90000" rIns="90000" rtlCol="0">
            <a:noAutofit/>
          </a:bodyPr>
          <a:lstStyle/>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「ぼくも、サッカーに入れてくれ</a:t>
            </a:r>
            <a:endParaRPr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ないかな。」</a:t>
            </a:r>
            <a:endParaRPr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　</a:t>
            </a:r>
            <a:r>
              <a:rPr kumimoji="1" lang="ja-JP" altLang="en-US" sz="3600" spc="-80" dirty="0">
                <a:latin typeface="UD デジタル 教科書体 NK-R" panose="02020400000000000000" pitchFamily="18" charset="-128"/>
                <a:ea typeface="UD デジタル 教科書体 NK-R" panose="02020400000000000000" pitchFamily="18" charset="-128"/>
              </a:rPr>
              <a:t>ぼくは、その言葉にすぐに答えることができなかった。なぜなら道夫は、いつもおとなしくて、いっしょにいても楽しそうじゃないからだ。少し考えてから、ぼくは道夫に、</a:t>
            </a:r>
            <a:endParaRPr kumimoji="1" lang="en-US" altLang="ja-JP" sz="3600" spc="-8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「ゴールキーパーができるならい</a:t>
            </a:r>
            <a:endParaRPr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いよ。」</a:t>
            </a:r>
            <a:endParaRPr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と答えた。その言葉を聞いた道夫は、</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「ありがとう。」</a:t>
            </a:r>
            <a:endParaRPr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と、うれしそうにサッカーゴールの方に走っていった。</a:t>
            </a:r>
          </a:p>
        </p:txBody>
      </p:sp>
      <p:sp>
        <p:nvSpPr>
          <p:cNvPr id="13" name="テキスト ボックス 12">
            <a:extLst>
              <a:ext uri="{FF2B5EF4-FFF2-40B4-BE49-F238E27FC236}">
                <a16:creationId xmlns:a16="http://schemas.microsoft.com/office/drawing/2014/main" id="{061382D1-ECA4-4C9F-B657-961E89DBD0B2}"/>
              </a:ext>
            </a:extLst>
          </p:cNvPr>
          <p:cNvSpPr txBox="1"/>
          <p:nvPr/>
        </p:nvSpPr>
        <p:spPr>
          <a:xfrm>
            <a:off x="9991095"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ことば　　　　　　　　　　　　こた</a:t>
            </a:r>
          </a:p>
        </p:txBody>
      </p:sp>
      <p:sp>
        <p:nvSpPr>
          <p:cNvPr id="14" name="テキスト ボックス 13">
            <a:extLst>
              <a:ext uri="{FF2B5EF4-FFF2-40B4-BE49-F238E27FC236}">
                <a16:creationId xmlns:a16="http://schemas.microsoft.com/office/drawing/2014/main" id="{E3A6CF7A-3FAD-4335-B0F1-436B1DE103EE}"/>
              </a:ext>
            </a:extLst>
          </p:cNvPr>
          <p:cNvSpPr txBox="1"/>
          <p:nvPr/>
        </p:nvSpPr>
        <p:spPr>
          <a:xfrm>
            <a:off x="9160515" y="180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みち</a:t>
            </a:r>
          </a:p>
        </p:txBody>
      </p:sp>
      <p:sp>
        <p:nvSpPr>
          <p:cNvPr id="20" name="テキスト ボックス 19">
            <a:extLst>
              <a:ext uri="{FF2B5EF4-FFF2-40B4-BE49-F238E27FC236}">
                <a16:creationId xmlns:a16="http://schemas.microsoft.com/office/drawing/2014/main" id="{B7A350C6-54E2-4E38-A6ED-7682E3596484}"/>
              </a:ext>
            </a:extLst>
          </p:cNvPr>
          <p:cNvSpPr txBox="1"/>
          <p:nvPr/>
        </p:nvSpPr>
        <p:spPr>
          <a:xfrm>
            <a:off x="8338050" y="198000"/>
            <a:ext cx="288000" cy="6480000"/>
          </a:xfrm>
          <a:prstGeom prst="rect">
            <a:avLst/>
          </a:prstGeom>
          <a:noFill/>
        </p:spPr>
        <p:txBody>
          <a:bodyPr vert="eaVert"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お</a:t>
            </a:r>
          </a:p>
        </p:txBody>
      </p:sp>
      <p:sp>
        <p:nvSpPr>
          <p:cNvPr id="21" name="テキスト ボックス 20">
            <a:extLst>
              <a:ext uri="{FF2B5EF4-FFF2-40B4-BE49-F238E27FC236}">
                <a16:creationId xmlns:a16="http://schemas.microsoft.com/office/drawing/2014/main" id="{FDD0DC69-A8F5-4260-8913-8B311CFD1B29}"/>
              </a:ext>
            </a:extLst>
          </p:cNvPr>
          <p:cNvSpPr txBox="1"/>
          <p:nvPr/>
        </p:nvSpPr>
        <p:spPr>
          <a:xfrm>
            <a:off x="7511738"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たの</a:t>
            </a:r>
          </a:p>
        </p:txBody>
      </p:sp>
      <p:sp>
        <p:nvSpPr>
          <p:cNvPr id="22" name="テキスト ボックス 21">
            <a:extLst>
              <a:ext uri="{FF2B5EF4-FFF2-40B4-BE49-F238E27FC236}">
                <a16:creationId xmlns:a16="http://schemas.microsoft.com/office/drawing/2014/main" id="{D5A2ED8F-86C6-4BF6-AE5B-5F9C42BC1913}"/>
              </a:ext>
            </a:extLst>
          </p:cNvPr>
          <p:cNvSpPr txBox="1"/>
          <p:nvPr/>
        </p:nvSpPr>
        <p:spPr>
          <a:xfrm>
            <a:off x="6662356"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すこ　　かんが　　　　　　　　　　　　　　　　　　　　  みちお</a:t>
            </a:r>
          </a:p>
        </p:txBody>
      </p:sp>
      <p:sp>
        <p:nvSpPr>
          <p:cNvPr id="23" name="テキスト ボックス 22">
            <a:extLst>
              <a:ext uri="{FF2B5EF4-FFF2-40B4-BE49-F238E27FC236}">
                <a16:creationId xmlns:a16="http://schemas.microsoft.com/office/drawing/2014/main" id="{71A27BE1-9617-411D-844C-8ED1031742C7}"/>
              </a:ext>
            </a:extLst>
          </p:cNvPr>
          <p:cNvSpPr txBox="1"/>
          <p:nvPr/>
        </p:nvSpPr>
        <p:spPr>
          <a:xfrm>
            <a:off x="5831776" y="180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a:extLst>
              <a:ext uri="{FF2B5EF4-FFF2-40B4-BE49-F238E27FC236}">
                <a16:creationId xmlns:a16="http://schemas.microsoft.com/office/drawing/2014/main" id="{372771DF-284F-42D3-8059-EDE01916A0BE}"/>
              </a:ext>
            </a:extLst>
          </p:cNvPr>
          <p:cNvSpPr txBox="1"/>
          <p:nvPr/>
        </p:nvSpPr>
        <p:spPr>
          <a:xfrm>
            <a:off x="5055031"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a:extLst>
              <a:ext uri="{FF2B5EF4-FFF2-40B4-BE49-F238E27FC236}">
                <a16:creationId xmlns:a16="http://schemas.microsoft.com/office/drawing/2014/main" id="{CFCFFFEE-19C5-48DC-A0B0-F147CAA02D31}"/>
              </a:ext>
            </a:extLst>
          </p:cNvPr>
          <p:cNvSpPr txBox="1"/>
          <p:nvPr/>
        </p:nvSpPr>
        <p:spPr>
          <a:xfrm>
            <a:off x="4217084"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こた　　　　　　　　　　　　　　ことば　　　　　き　　　　　　みちお</a:t>
            </a:r>
          </a:p>
        </p:txBody>
      </p:sp>
      <p:sp>
        <p:nvSpPr>
          <p:cNvPr id="27" name="テキスト ボックス 26">
            <a:extLst>
              <a:ext uri="{FF2B5EF4-FFF2-40B4-BE49-F238E27FC236}">
                <a16:creationId xmlns:a16="http://schemas.microsoft.com/office/drawing/2014/main" id="{B6FEA79A-B115-49AF-AC91-0786D48C9B69}"/>
              </a:ext>
            </a:extLst>
          </p:cNvPr>
          <p:cNvSpPr txBox="1"/>
          <p:nvPr/>
        </p:nvSpPr>
        <p:spPr>
          <a:xfrm>
            <a:off x="2576742"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a:extLst>
              <a:ext uri="{FF2B5EF4-FFF2-40B4-BE49-F238E27FC236}">
                <a16:creationId xmlns:a16="http://schemas.microsoft.com/office/drawing/2014/main" id="{DB1D3B21-DC81-4DD1-A73F-397729E9A00E}"/>
              </a:ext>
            </a:extLst>
          </p:cNvPr>
          <p:cNvSpPr txBox="1"/>
          <p:nvPr/>
        </p:nvSpPr>
        <p:spPr>
          <a:xfrm>
            <a:off x="1764791"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a:extLst>
              <a:ext uri="{FF2B5EF4-FFF2-40B4-BE49-F238E27FC236}">
                <a16:creationId xmlns:a16="http://schemas.microsoft.com/office/drawing/2014/main" id="{39409570-DAAD-472D-B3B4-720BA0A20ABA}"/>
              </a:ext>
            </a:extLst>
          </p:cNvPr>
          <p:cNvSpPr txBox="1"/>
          <p:nvPr/>
        </p:nvSpPr>
        <p:spPr>
          <a:xfrm>
            <a:off x="929488"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ほう　　 はし</a:t>
            </a:r>
          </a:p>
        </p:txBody>
      </p:sp>
      <p:sp>
        <p:nvSpPr>
          <p:cNvPr id="17" name="テキスト ボックス 16">
            <a:extLst>
              <a:ext uri="{FF2B5EF4-FFF2-40B4-BE49-F238E27FC236}">
                <a16:creationId xmlns:a16="http://schemas.microsoft.com/office/drawing/2014/main" id="{3FB24FB4-1A26-4460-A9BA-CDFCAF5A76FE}"/>
              </a:ext>
            </a:extLst>
          </p:cNvPr>
          <p:cNvSpPr txBox="1"/>
          <p:nvPr/>
        </p:nvSpPr>
        <p:spPr>
          <a:xfrm>
            <a:off x="11624329"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a:extLst>
              <a:ext uri="{FF2B5EF4-FFF2-40B4-BE49-F238E27FC236}">
                <a16:creationId xmlns:a16="http://schemas.microsoft.com/office/drawing/2014/main" id="{E3313E1F-229F-4C30-A47A-0E7EE507E3CF}"/>
              </a:ext>
            </a:extLst>
          </p:cNvPr>
          <p:cNvSpPr txBox="1"/>
          <p:nvPr/>
        </p:nvSpPr>
        <p:spPr>
          <a:xfrm>
            <a:off x="10800812" y="189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a:extLst>
              <a:ext uri="{FF2B5EF4-FFF2-40B4-BE49-F238E27FC236}">
                <a16:creationId xmlns:a16="http://schemas.microsoft.com/office/drawing/2014/main" id="{1FEF2DAC-7AFA-4AE2-B843-CC2ACE687811}"/>
              </a:ext>
            </a:extLst>
          </p:cNvPr>
          <p:cNvSpPr txBox="1"/>
          <p:nvPr/>
        </p:nvSpPr>
        <p:spPr>
          <a:xfrm>
            <a:off x="3380262"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523874008"/>
      </p:ext>
    </p:extLst>
  </p:cSld>
  <p:clrMapOvr>
    <a:masterClrMapping/>
  </p:clrMapOvr>
  <mc:AlternateContent xmlns:mc="http://schemas.openxmlformats.org/markup-compatibility/2006" xmlns:p14="http://schemas.microsoft.com/office/powerpoint/2010/main">
    <mc:Choice Requires="p14">
      <p:transition spd="slow" p14:dur="2000" advTm="33156"/>
    </mc:Choice>
    <mc:Fallback xmlns="">
      <p:transition spd="slow" advTm="3315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3A583F-02D2-49AE-8BB4-0A84A984F17E}"/>
              </a:ext>
            </a:extLst>
          </p:cNvPr>
          <p:cNvSpPr txBox="1"/>
          <p:nvPr/>
        </p:nvSpPr>
        <p:spPr>
          <a:xfrm>
            <a:off x="156000" y="180000"/>
            <a:ext cx="11880000" cy="6480000"/>
          </a:xfrm>
          <a:prstGeom prst="rect">
            <a:avLst/>
          </a:prstGeom>
          <a:solidFill>
            <a:schemeClr val="bg1"/>
          </a:solidFill>
          <a:ln w="38100">
            <a:solidFill>
              <a:schemeClr val="bg1">
                <a:lumMod val="50000"/>
              </a:schemeClr>
            </a:solidFill>
          </a:ln>
        </p:spPr>
        <p:txBody>
          <a:bodyPr vert="eaVert" wrap="square" lIns="90000" rIns="90000" rtlCol="0">
            <a:noAutofit/>
          </a:bodyPr>
          <a:lstStyle/>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その日から、ぼくたちのサッカーに道夫もくわ</a:t>
            </a:r>
            <a:r>
              <a:rPr lang="ja-JP" altLang="en-US" sz="3600" dirty="0">
                <a:latin typeface="UD デジタル 教科書体 NK-R" panose="02020400000000000000" pitchFamily="18" charset="-128"/>
                <a:ea typeface="UD デジタル 教科書体 NK-R" panose="02020400000000000000" pitchFamily="18" charset="-128"/>
              </a:rPr>
              <a:t>わった。</a:t>
            </a:r>
            <a:endParaRPr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　道夫がくわわるようになって、何日かたった日のこと。ぼくは、いらいらしていた。何度シュートしても相手に止められて決まらない。さらに、ぼくのチームのゴールキーパーは道夫で、相手にかんたんに</a:t>
            </a:r>
            <a:r>
              <a:rPr kumimoji="1" lang="ja-JP" altLang="en-US" sz="3600" spc="-300" dirty="0">
                <a:latin typeface="UD デジタル 教科書体 NK-R" panose="02020400000000000000" pitchFamily="18" charset="-128"/>
                <a:ea typeface="UD デジタル 教科書体 NK-R" panose="02020400000000000000" pitchFamily="18" charset="-128"/>
              </a:rPr>
              <a:t>シュート</a:t>
            </a:r>
            <a:r>
              <a:rPr kumimoji="1" lang="ja-JP" altLang="en-US" sz="3600" dirty="0">
                <a:latin typeface="UD デジタル 教科書体 NK-R" panose="02020400000000000000" pitchFamily="18" charset="-128"/>
                <a:ea typeface="UD デジタル 教科書体 NK-R" panose="02020400000000000000" pitchFamily="18" charset="-128"/>
              </a:rPr>
              <a:t>を決められてしまう。</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「道夫、しっかり止めろよ。」</a:t>
            </a:r>
            <a:endParaRPr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　ぼくは、つい、道夫にも強く言ってしまった。休み時間の終わりのチャイムが鳴ると、いらいらした気持ちをボールにぶつけて校庭の</a:t>
            </a:r>
          </a:p>
        </p:txBody>
      </p:sp>
      <p:sp>
        <p:nvSpPr>
          <p:cNvPr id="13" name="テキスト ボックス 12">
            <a:extLst>
              <a:ext uri="{FF2B5EF4-FFF2-40B4-BE49-F238E27FC236}">
                <a16:creationId xmlns:a16="http://schemas.microsoft.com/office/drawing/2014/main" id="{061382D1-ECA4-4C9F-B657-961E89DBD0B2}"/>
              </a:ext>
            </a:extLst>
          </p:cNvPr>
          <p:cNvSpPr txBox="1"/>
          <p:nvPr/>
        </p:nvSpPr>
        <p:spPr>
          <a:xfrm>
            <a:off x="11625585"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ひ</a:t>
            </a:r>
          </a:p>
        </p:txBody>
      </p:sp>
      <p:sp>
        <p:nvSpPr>
          <p:cNvPr id="14" name="テキスト ボックス 13">
            <a:extLst>
              <a:ext uri="{FF2B5EF4-FFF2-40B4-BE49-F238E27FC236}">
                <a16:creationId xmlns:a16="http://schemas.microsoft.com/office/drawing/2014/main" id="{E3A6CF7A-3FAD-4335-B0F1-436B1DE103EE}"/>
              </a:ext>
            </a:extLst>
          </p:cNvPr>
          <p:cNvSpPr txBox="1"/>
          <p:nvPr/>
        </p:nvSpPr>
        <p:spPr>
          <a:xfrm>
            <a:off x="10795005" y="180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みちお</a:t>
            </a:r>
          </a:p>
        </p:txBody>
      </p:sp>
      <p:sp>
        <p:nvSpPr>
          <p:cNvPr id="20" name="テキスト ボックス 19">
            <a:extLst>
              <a:ext uri="{FF2B5EF4-FFF2-40B4-BE49-F238E27FC236}">
                <a16:creationId xmlns:a16="http://schemas.microsoft.com/office/drawing/2014/main" id="{B7A350C6-54E2-4E38-A6ED-7682E3596484}"/>
              </a:ext>
            </a:extLst>
          </p:cNvPr>
          <p:cNvSpPr txBox="1"/>
          <p:nvPr/>
        </p:nvSpPr>
        <p:spPr>
          <a:xfrm>
            <a:off x="9140934"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なんにち　　　　　　　　　　　　ひ</a:t>
            </a:r>
          </a:p>
        </p:txBody>
      </p:sp>
      <p:sp>
        <p:nvSpPr>
          <p:cNvPr id="21" name="テキスト ボックス 20">
            <a:extLst>
              <a:ext uri="{FF2B5EF4-FFF2-40B4-BE49-F238E27FC236}">
                <a16:creationId xmlns:a16="http://schemas.microsoft.com/office/drawing/2014/main" id="{FDD0DC69-A8F5-4260-8913-8B311CFD1B29}"/>
              </a:ext>
            </a:extLst>
          </p:cNvPr>
          <p:cNvSpPr txBox="1"/>
          <p:nvPr/>
        </p:nvSpPr>
        <p:spPr>
          <a:xfrm>
            <a:off x="8314622"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なんど</a:t>
            </a:r>
          </a:p>
        </p:txBody>
      </p:sp>
      <p:sp>
        <p:nvSpPr>
          <p:cNvPr id="22" name="テキスト ボックス 21">
            <a:extLst>
              <a:ext uri="{FF2B5EF4-FFF2-40B4-BE49-F238E27FC236}">
                <a16:creationId xmlns:a16="http://schemas.microsoft.com/office/drawing/2014/main" id="{D5A2ED8F-86C6-4BF6-AE5B-5F9C42BC1913}"/>
              </a:ext>
            </a:extLst>
          </p:cNvPr>
          <p:cNvSpPr txBox="1"/>
          <p:nvPr/>
        </p:nvSpPr>
        <p:spPr>
          <a:xfrm>
            <a:off x="7498693"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あいて　　　　　と　　　　　　　　　　　　　　　き</a:t>
            </a:r>
          </a:p>
        </p:txBody>
      </p:sp>
      <p:sp>
        <p:nvSpPr>
          <p:cNvPr id="23" name="テキスト ボックス 22">
            <a:extLst>
              <a:ext uri="{FF2B5EF4-FFF2-40B4-BE49-F238E27FC236}">
                <a16:creationId xmlns:a16="http://schemas.microsoft.com/office/drawing/2014/main" id="{71A27BE1-9617-411D-844C-8ED1031742C7}"/>
              </a:ext>
            </a:extLst>
          </p:cNvPr>
          <p:cNvSpPr txBox="1"/>
          <p:nvPr/>
        </p:nvSpPr>
        <p:spPr>
          <a:xfrm>
            <a:off x="6645811" y="180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a:extLst>
              <a:ext uri="{FF2B5EF4-FFF2-40B4-BE49-F238E27FC236}">
                <a16:creationId xmlns:a16="http://schemas.microsoft.com/office/drawing/2014/main" id="{372771DF-284F-42D3-8059-EDE01916A0BE}"/>
              </a:ext>
            </a:extLst>
          </p:cNvPr>
          <p:cNvSpPr txBox="1"/>
          <p:nvPr/>
        </p:nvSpPr>
        <p:spPr>
          <a:xfrm>
            <a:off x="5857915"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みちお　　　　　　 あいて</a:t>
            </a:r>
          </a:p>
        </p:txBody>
      </p:sp>
      <p:sp>
        <p:nvSpPr>
          <p:cNvPr id="25" name="テキスト ボックス 24">
            <a:extLst>
              <a:ext uri="{FF2B5EF4-FFF2-40B4-BE49-F238E27FC236}">
                <a16:creationId xmlns:a16="http://schemas.microsoft.com/office/drawing/2014/main" id="{8E8EE358-2887-437A-AB09-167F90AD80FB}"/>
              </a:ext>
            </a:extLst>
          </p:cNvPr>
          <p:cNvSpPr txBox="1"/>
          <p:nvPr/>
        </p:nvSpPr>
        <p:spPr>
          <a:xfrm>
            <a:off x="5029253"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き</a:t>
            </a:r>
          </a:p>
        </p:txBody>
      </p:sp>
      <p:sp>
        <p:nvSpPr>
          <p:cNvPr id="26" name="テキスト ボックス 25">
            <a:extLst>
              <a:ext uri="{FF2B5EF4-FFF2-40B4-BE49-F238E27FC236}">
                <a16:creationId xmlns:a16="http://schemas.microsoft.com/office/drawing/2014/main" id="{CFCFFFEE-19C5-48DC-A0B0-F147CAA02D31}"/>
              </a:ext>
            </a:extLst>
          </p:cNvPr>
          <p:cNvSpPr txBox="1"/>
          <p:nvPr/>
        </p:nvSpPr>
        <p:spPr>
          <a:xfrm>
            <a:off x="4205934"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みちお　　　　　　　　　　　　　　 と</a:t>
            </a:r>
          </a:p>
        </p:txBody>
      </p:sp>
      <p:sp>
        <p:nvSpPr>
          <p:cNvPr id="27" name="テキスト ボックス 26">
            <a:extLst>
              <a:ext uri="{FF2B5EF4-FFF2-40B4-BE49-F238E27FC236}">
                <a16:creationId xmlns:a16="http://schemas.microsoft.com/office/drawing/2014/main" id="{B6FEA79A-B115-49AF-AC91-0786D48C9B69}"/>
              </a:ext>
            </a:extLst>
          </p:cNvPr>
          <p:cNvSpPr txBox="1"/>
          <p:nvPr/>
        </p:nvSpPr>
        <p:spPr>
          <a:xfrm>
            <a:off x="3390777"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みちお　　　　　　 つよ　　　　　い</a:t>
            </a:r>
          </a:p>
        </p:txBody>
      </p:sp>
      <p:sp>
        <p:nvSpPr>
          <p:cNvPr id="28" name="テキスト ボックス 27">
            <a:extLst>
              <a:ext uri="{FF2B5EF4-FFF2-40B4-BE49-F238E27FC236}">
                <a16:creationId xmlns:a16="http://schemas.microsoft.com/office/drawing/2014/main" id="{DB1D3B21-DC81-4DD1-A73F-397729E9A00E}"/>
              </a:ext>
            </a:extLst>
          </p:cNvPr>
          <p:cNvSpPr txBox="1"/>
          <p:nvPr/>
        </p:nvSpPr>
        <p:spPr>
          <a:xfrm>
            <a:off x="2567675"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やす　　　　じかん　　　　お</a:t>
            </a:r>
          </a:p>
        </p:txBody>
      </p:sp>
      <p:sp>
        <p:nvSpPr>
          <p:cNvPr id="29" name="テキスト ボックス 28">
            <a:extLst>
              <a:ext uri="{FF2B5EF4-FFF2-40B4-BE49-F238E27FC236}">
                <a16:creationId xmlns:a16="http://schemas.microsoft.com/office/drawing/2014/main" id="{39409570-DAAD-472D-B3B4-720BA0A20ABA}"/>
              </a:ext>
            </a:extLst>
          </p:cNvPr>
          <p:cNvSpPr txBox="1"/>
          <p:nvPr/>
        </p:nvSpPr>
        <p:spPr>
          <a:xfrm>
            <a:off x="1732372"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な</a:t>
            </a:r>
          </a:p>
        </p:txBody>
      </p:sp>
      <p:sp>
        <p:nvSpPr>
          <p:cNvPr id="17" name="テキスト ボックス 16">
            <a:extLst>
              <a:ext uri="{FF2B5EF4-FFF2-40B4-BE49-F238E27FC236}">
                <a16:creationId xmlns:a16="http://schemas.microsoft.com/office/drawing/2014/main" id="{28115F9A-0992-4C6C-81E7-F3A9FB62440E}"/>
              </a:ext>
            </a:extLst>
          </p:cNvPr>
          <p:cNvSpPr txBox="1"/>
          <p:nvPr/>
        </p:nvSpPr>
        <p:spPr>
          <a:xfrm>
            <a:off x="907806"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きも　　　　　　　　　　　　　　　　　　　　　　　　　　　　　　 こうてい</a:t>
            </a:r>
          </a:p>
        </p:txBody>
      </p:sp>
      <p:sp>
        <p:nvSpPr>
          <p:cNvPr id="18" name="テキスト ボックス 17">
            <a:extLst>
              <a:ext uri="{FF2B5EF4-FFF2-40B4-BE49-F238E27FC236}">
                <a16:creationId xmlns:a16="http://schemas.microsoft.com/office/drawing/2014/main" id="{24967314-9CD5-49F3-97F2-A5DC5B12D38D}"/>
              </a:ext>
            </a:extLst>
          </p:cNvPr>
          <p:cNvSpPr txBox="1"/>
          <p:nvPr/>
        </p:nvSpPr>
        <p:spPr>
          <a:xfrm>
            <a:off x="9974613"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みちお</a:t>
            </a:r>
          </a:p>
        </p:txBody>
      </p:sp>
    </p:spTree>
    <p:extLst>
      <p:ext uri="{BB962C8B-B14F-4D97-AF65-F5344CB8AC3E}">
        <p14:creationId xmlns:p14="http://schemas.microsoft.com/office/powerpoint/2010/main" val="3644203415"/>
      </p:ext>
    </p:extLst>
  </p:cSld>
  <p:clrMapOvr>
    <a:masterClrMapping/>
  </p:clrMapOvr>
  <mc:AlternateContent xmlns:mc="http://schemas.openxmlformats.org/markup-compatibility/2006" xmlns:p14="http://schemas.microsoft.com/office/powerpoint/2010/main">
    <mc:Choice Requires="p14">
      <p:transition spd="slow" p14:dur="2000" advTm="38392"/>
    </mc:Choice>
    <mc:Fallback xmlns="">
      <p:transition spd="slow" advTm="3839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3A583F-02D2-49AE-8BB4-0A84A984F17E}"/>
              </a:ext>
            </a:extLst>
          </p:cNvPr>
          <p:cNvSpPr txBox="1"/>
          <p:nvPr/>
        </p:nvSpPr>
        <p:spPr>
          <a:xfrm>
            <a:off x="156000" y="180000"/>
            <a:ext cx="11880000" cy="6480000"/>
          </a:xfrm>
          <a:prstGeom prst="rect">
            <a:avLst/>
          </a:prstGeom>
          <a:solidFill>
            <a:schemeClr val="bg1"/>
          </a:solidFill>
          <a:ln w="38100">
            <a:solidFill>
              <a:schemeClr val="bg1">
                <a:lumMod val="50000"/>
              </a:schemeClr>
            </a:solidFill>
          </a:ln>
        </p:spPr>
        <p:txBody>
          <a:bodyPr vert="eaVert" wrap="square" lIns="90000" rIns="90000" rtlCol="0">
            <a:noAutofit/>
          </a:bodyPr>
          <a:lstStyle/>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すみにけった。そして、道夫に、 「ボール取ってきて。」</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と言った。</a:t>
            </a:r>
            <a:endParaRPr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　教室にもどるとちゅう、いっしょにいたなかよしの研次にぼくは言った。</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「道夫がいると勝てないよ。ミス</a:t>
            </a:r>
            <a:endParaRPr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ばっかりするし。」</a:t>
            </a:r>
            <a:endParaRPr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「たしかにね。あれぐらいのショー</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a:t>
            </a:r>
            <a:r>
              <a:rPr kumimoji="1" lang="ja-JP" altLang="en-US" sz="3600" dirty="0">
                <a:latin typeface="UD デジタル 教科書体 NK-R" panose="02020400000000000000" pitchFamily="18" charset="-128"/>
                <a:ea typeface="UD デジタル 教科書体 NK-R" panose="02020400000000000000" pitchFamily="18" charset="-128"/>
              </a:rPr>
              <a:t>トは取ってくれないとね。」</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研次もなんとなく、ぼくと同じ気持ちのようだ。</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ふと、ふり返ると、ボールをかたづけた道夫が、ぼくたちの後ろを</a:t>
            </a:r>
            <a:endParaRPr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061382D1-ECA4-4C9F-B657-961E89DBD0B2}"/>
              </a:ext>
            </a:extLst>
          </p:cNvPr>
          <p:cNvSpPr txBox="1"/>
          <p:nvPr/>
        </p:nvSpPr>
        <p:spPr>
          <a:xfrm>
            <a:off x="912700" y="162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みちお　　　　　　　　　　　　　　　　　　　　うし</a:t>
            </a:r>
          </a:p>
        </p:txBody>
      </p:sp>
      <p:sp>
        <p:nvSpPr>
          <p:cNvPr id="14" name="テキスト ボックス 13">
            <a:extLst>
              <a:ext uri="{FF2B5EF4-FFF2-40B4-BE49-F238E27FC236}">
                <a16:creationId xmlns:a16="http://schemas.microsoft.com/office/drawing/2014/main" id="{E3A6CF7A-3FAD-4335-B0F1-436B1DE103EE}"/>
              </a:ext>
            </a:extLst>
          </p:cNvPr>
          <p:cNvSpPr txBox="1"/>
          <p:nvPr/>
        </p:nvSpPr>
        <p:spPr>
          <a:xfrm>
            <a:off x="11620195" y="180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みちお</a:t>
            </a:r>
          </a:p>
        </p:txBody>
      </p:sp>
      <p:sp>
        <p:nvSpPr>
          <p:cNvPr id="20" name="テキスト ボックス 19">
            <a:extLst>
              <a:ext uri="{FF2B5EF4-FFF2-40B4-BE49-F238E27FC236}">
                <a16:creationId xmlns:a16="http://schemas.microsoft.com/office/drawing/2014/main" id="{B7A350C6-54E2-4E38-A6ED-7682E3596484}"/>
              </a:ext>
            </a:extLst>
          </p:cNvPr>
          <p:cNvSpPr txBox="1"/>
          <p:nvPr/>
        </p:nvSpPr>
        <p:spPr>
          <a:xfrm>
            <a:off x="10809160"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と</a:t>
            </a:r>
          </a:p>
        </p:txBody>
      </p:sp>
      <p:sp>
        <p:nvSpPr>
          <p:cNvPr id="21" name="テキスト ボックス 20">
            <a:extLst>
              <a:ext uri="{FF2B5EF4-FFF2-40B4-BE49-F238E27FC236}">
                <a16:creationId xmlns:a16="http://schemas.microsoft.com/office/drawing/2014/main" id="{FDD0DC69-A8F5-4260-8913-8B311CFD1B29}"/>
              </a:ext>
            </a:extLst>
          </p:cNvPr>
          <p:cNvSpPr txBox="1"/>
          <p:nvPr/>
        </p:nvSpPr>
        <p:spPr>
          <a:xfrm>
            <a:off x="9982848"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い</a:t>
            </a:r>
          </a:p>
        </p:txBody>
      </p:sp>
      <p:sp>
        <p:nvSpPr>
          <p:cNvPr id="22" name="テキスト ボックス 21">
            <a:extLst>
              <a:ext uri="{FF2B5EF4-FFF2-40B4-BE49-F238E27FC236}">
                <a16:creationId xmlns:a16="http://schemas.microsoft.com/office/drawing/2014/main" id="{D5A2ED8F-86C6-4BF6-AE5B-5F9C42BC1913}"/>
              </a:ext>
            </a:extLst>
          </p:cNvPr>
          <p:cNvSpPr txBox="1"/>
          <p:nvPr/>
        </p:nvSpPr>
        <p:spPr>
          <a:xfrm>
            <a:off x="9133466"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きょうしつ</a:t>
            </a:r>
          </a:p>
        </p:txBody>
      </p:sp>
      <p:sp>
        <p:nvSpPr>
          <p:cNvPr id="23" name="テキスト ボックス 22">
            <a:extLst>
              <a:ext uri="{FF2B5EF4-FFF2-40B4-BE49-F238E27FC236}">
                <a16:creationId xmlns:a16="http://schemas.microsoft.com/office/drawing/2014/main" id="{71A27BE1-9617-411D-844C-8ED1031742C7}"/>
              </a:ext>
            </a:extLst>
          </p:cNvPr>
          <p:cNvSpPr txBox="1"/>
          <p:nvPr/>
        </p:nvSpPr>
        <p:spPr>
          <a:xfrm>
            <a:off x="8302886" y="180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けんじ</a:t>
            </a:r>
          </a:p>
        </p:txBody>
      </p:sp>
      <p:sp>
        <p:nvSpPr>
          <p:cNvPr id="24" name="テキスト ボックス 23">
            <a:extLst>
              <a:ext uri="{FF2B5EF4-FFF2-40B4-BE49-F238E27FC236}">
                <a16:creationId xmlns:a16="http://schemas.microsoft.com/office/drawing/2014/main" id="{372771DF-284F-42D3-8059-EDE01916A0BE}"/>
              </a:ext>
            </a:extLst>
          </p:cNvPr>
          <p:cNvSpPr txBox="1"/>
          <p:nvPr/>
        </p:nvSpPr>
        <p:spPr>
          <a:xfrm>
            <a:off x="7526141"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い</a:t>
            </a:r>
            <a:endParaRPr kumimoji="1"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a:extLst>
              <a:ext uri="{FF2B5EF4-FFF2-40B4-BE49-F238E27FC236}">
                <a16:creationId xmlns:a16="http://schemas.microsoft.com/office/drawing/2014/main" id="{8E8EE358-2887-437A-AB09-167F90AD80FB}"/>
              </a:ext>
            </a:extLst>
          </p:cNvPr>
          <p:cNvSpPr txBox="1"/>
          <p:nvPr/>
        </p:nvSpPr>
        <p:spPr>
          <a:xfrm>
            <a:off x="6675177"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a:t>
            </a: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みちお</a:t>
            </a:r>
            <a:r>
              <a:rPr lang="ja-JP" altLang="en-US" sz="2000" dirty="0">
                <a:latin typeface="UD デジタル 教科書体 NK-B" panose="02020700000000000000" pitchFamily="18" charset="-128"/>
                <a:ea typeface="UD デジタル 教科書体 NK-B" panose="02020700000000000000" pitchFamily="18" charset="-128"/>
              </a:rPr>
              <a:t>　　　　　　　　　　　　　　か</a:t>
            </a:r>
            <a:endParaRPr kumimoji="1"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a:extLst>
              <a:ext uri="{FF2B5EF4-FFF2-40B4-BE49-F238E27FC236}">
                <a16:creationId xmlns:a16="http://schemas.microsoft.com/office/drawing/2014/main" id="{CFCFFFEE-19C5-48DC-A0B0-F147CAA02D31}"/>
              </a:ext>
            </a:extLst>
          </p:cNvPr>
          <p:cNvSpPr txBox="1"/>
          <p:nvPr/>
        </p:nvSpPr>
        <p:spPr>
          <a:xfrm>
            <a:off x="5851858"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a:extLst>
              <a:ext uri="{FF2B5EF4-FFF2-40B4-BE49-F238E27FC236}">
                <a16:creationId xmlns:a16="http://schemas.microsoft.com/office/drawing/2014/main" id="{B6FEA79A-B115-49AF-AC91-0786D48C9B69}"/>
              </a:ext>
            </a:extLst>
          </p:cNvPr>
          <p:cNvSpPr txBox="1"/>
          <p:nvPr/>
        </p:nvSpPr>
        <p:spPr>
          <a:xfrm>
            <a:off x="5047852"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a:extLst>
              <a:ext uri="{FF2B5EF4-FFF2-40B4-BE49-F238E27FC236}">
                <a16:creationId xmlns:a16="http://schemas.microsoft.com/office/drawing/2014/main" id="{DB1D3B21-DC81-4DD1-A73F-397729E9A00E}"/>
              </a:ext>
            </a:extLst>
          </p:cNvPr>
          <p:cNvSpPr txBox="1"/>
          <p:nvPr/>
        </p:nvSpPr>
        <p:spPr>
          <a:xfrm>
            <a:off x="4235901"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と</a:t>
            </a:r>
          </a:p>
        </p:txBody>
      </p:sp>
      <p:sp>
        <p:nvSpPr>
          <p:cNvPr id="29" name="テキスト ボックス 28">
            <a:extLst>
              <a:ext uri="{FF2B5EF4-FFF2-40B4-BE49-F238E27FC236}">
                <a16:creationId xmlns:a16="http://schemas.microsoft.com/office/drawing/2014/main" id="{39409570-DAAD-472D-B3B4-720BA0A20ABA}"/>
              </a:ext>
            </a:extLst>
          </p:cNvPr>
          <p:cNvSpPr txBox="1"/>
          <p:nvPr/>
        </p:nvSpPr>
        <p:spPr>
          <a:xfrm>
            <a:off x="3400598"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けんじ　　　　　　　　　　　　　　　　　　　　　　　　　　　　　　　　 おな</a:t>
            </a:r>
          </a:p>
        </p:txBody>
      </p:sp>
      <p:sp>
        <p:nvSpPr>
          <p:cNvPr id="30" name="テキスト ボックス 29">
            <a:extLst>
              <a:ext uri="{FF2B5EF4-FFF2-40B4-BE49-F238E27FC236}">
                <a16:creationId xmlns:a16="http://schemas.microsoft.com/office/drawing/2014/main" id="{D711FF0F-7541-465C-A3B8-75EAB48E0932}"/>
              </a:ext>
            </a:extLst>
          </p:cNvPr>
          <p:cNvSpPr txBox="1"/>
          <p:nvPr/>
        </p:nvSpPr>
        <p:spPr>
          <a:xfrm>
            <a:off x="2588044"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きも</a:t>
            </a:r>
          </a:p>
        </p:txBody>
      </p:sp>
      <p:sp>
        <p:nvSpPr>
          <p:cNvPr id="31" name="テキスト ボックス 30">
            <a:extLst>
              <a:ext uri="{FF2B5EF4-FFF2-40B4-BE49-F238E27FC236}">
                <a16:creationId xmlns:a16="http://schemas.microsoft.com/office/drawing/2014/main" id="{040D8992-C296-465E-9C6C-16D21CF60E03}"/>
              </a:ext>
            </a:extLst>
          </p:cNvPr>
          <p:cNvSpPr txBox="1"/>
          <p:nvPr/>
        </p:nvSpPr>
        <p:spPr>
          <a:xfrm>
            <a:off x="1764833"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かえ</a:t>
            </a:r>
          </a:p>
        </p:txBody>
      </p:sp>
    </p:spTree>
    <p:extLst>
      <p:ext uri="{BB962C8B-B14F-4D97-AF65-F5344CB8AC3E}">
        <p14:creationId xmlns:p14="http://schemas.microsoft.com/office/powerpoint/2010/main" val="624476538"/>
      </p:ext>
    </p:extLst>
  </p:cSld>
  <p:clrMapOvr>
    <a:masterClrMapping/>
  </p:clrMapOvr>
  <mc:AlternateContent xmlns:mc="http://schemas.openxmlformats.org/markup-compatibility/2006" xmlns:p14="http://schemas.microsoft.com/office/powerpoint/2010/main">
    <mc:Choice Requires="p14">
      <p:transition spd="slow" p14:dur="2000" advTm="33887"/>
    </mc:Choice>
    <mc:Fallback xmlns="">
      <p:transition spd="slow" advTm="3388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3A583F-02D2-49AE-8BB4-0A84A984F17E}"/>
              </a:ext>
            </a:extLst>
          </p:cNvPr>
          <p:cNvSpPr txBox="1"/>
          <p:nvPr/>
        </p:nvSpPr>
        <p:spPr>
          <a:xfrm>
            <a:off x="156000" y="180000"/>
            <a:ext cx="11880000" cy="6480000"/>
          </a:xfrm>
          <a:prstGeom prst="rect">
            <a:avLst/>
          </a:prstGeom>
          <a:solidFill>
            <a:schemeClr val="bg1"/>
          </a:solidFill>
          <a:ln w="38100">
            <a:solidFill>
              <a:schemeClr val="bg1">
                <a:lumMod val="50000"/>
              </a:schemeClr>
            </a:solidFill>
          </a:ln>
        </p:spPr>
        <p:txBody>
          <a:bodyPr vert="eaVert" wrap="square" lIns="90000" rIns="90000" rtlCol="0">
            <a:noAutofit/>
          </a:bodyPr>
          <a:lstStyle/>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歩いていた。</a:t>
            </a:r>
            <a:endParaRPr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　</a:t>
            </a:r>
            <a:r>
              <a:rPr kumimoji="1" lang="ja-JP" altLang="en-US" sz="3600" spc="-300" dirty="0">
                <a:latin typeface="UD デジタル 教科書体 NK-R" panose="02020400000000000000" pitchFamily="18" charset="-128"/>
                <a:ea typeface="UD デジタル 教科書体 NK-R" panose="02020400000000000000" pitchFamily="18" charset="-128"/>
              </a:rPr>
              <a:t>次の日から、</a:t>
            </a:r>
            <a:r>
              <a:rPr kumimoji="1" lang="ja-JP" altLang="en-US" sz="3600" dirty="0">
                <a:latin typeface="UD デジタル 教科書体 NK-R" panose="02020400000000000000" pitchFamily="18" charset="-128"/>
                <a:ea typeface="UD デジタル 教科書体 NK-R" panose="02020400000000000000" pitchFamily="18" charset="-128"/>
              </a:rPr>
              <a:t>道夫</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は、</a:t>
            </a:r>
            <a:r>
              <a:rPr kumimoji="1" lang="ja-JP" altLang="en-US" sz="3600" spc="-300" dirty="0">
                <a:latin typeface="UD デジタル 教科書体 NK-R" panose="02020400000000000000" pitchFamily="18" charset="-128"/>
                <a:ea typeface="UD デジタル 教科書体 NK-R" panose="02020400000000000000" pitchFamily="18" charset="-128"/>
              </a:rPr>
              <a:t>休み時間に</a:t>
            </a:r>
            <a:r>
              <a:rPr lang="ja-JP" altLang="en-US" sz="3600" spc="-300" dirty="0">
                <a:latin typeface="UD デジタル 教科書体 NK-R" panose="02020400000000000000" pitchFamily="18" charset="-128"/>
                <a:ea typeface="UD デジタル 教科書体 NK-R" panose="02020400000000000000" pitchFamily="18" charset="-128"/>
              </a:rPr>
              <a:t>なっ</a:t>
            </a:r>
            <a:endParaRPr kumimoji="1" lang="en-US" altLang="ja-JP" sz="3600" spc="-3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ても校庭に出て</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こなくなった。</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「きのうの話、聞かれたのかな。」</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a:t>
            </a:r>
            <a:r>
              <a:rPr kumimoji="1" lang="ja-JP" altLang="en-US" sz="3600" dirty="0">
                <a:latin typeface="UD デジタル 教科書体 NK-R" panose="02020400000000000000" pitchFamily="18" charset="-128"/>
                <a:ea typeface="UD デジタル 教科書体 NK-R" panose="02020400000000000000" pitchFamily="18" charset="-128"/>
              </a:rPr>
              <a:t>ぼくは、気まずい気持ちになったが、その後、道夫に声をかけることがどうしてもできなかった。</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endParaRPr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　冬休みが終わり、ぼくたちのクラスに走太という転校生がやって来た。ぼくと同じ</a:t>
            </a:r>
            <a:r>
              <a:rPr kumimoji="1" lang="ja-JP" altLang="en-US" sz="3600" spc="-300" dirty="0">
                <a:latin typeface="UD デジタル 教科書体 NK-R" panose="02020400000000000000" pitchFamily="18" charset="-128"/>
                <a:ea typeface="UD デジタル 教科書体 NK-R" panose="02020400000000000000" pitchFamily="18" charset="-128"/>
              </a:rPr>
              <a:t>サッカークラブ</a:t>
            </a:r>
            <a:r>
              <a:rPr kumimoji="1" lang="ja-JP" altLang="en-US" sz="3600" dirty="0">
                <a:latin typeface="UD デジタル 教科書体 NK-R" panose="02020400000000000000" pitchFamily="18" charset="-128"/>
                <a:ea typeface="UD デジタル 教科書体 NK-R" panose="02020400000000000000" pitchFamily="18" charset="-128"/>
              </a:rPr>
              <a:t>に入った走太は、サッカーがとても</a:t>
            </a:r>
          </a:p>
        </p:txBody>
      </p:sp>
      <p:sp>
        <p:nvSpPr>
          <p:cNvPr id="13" name="テキスト ボックス 12">
            <a:extLst>
              <a:ext uri="{FF2B5EF4-FFF2-40B4-BE49-F238E27FC236}">
                <a16:creationId xmlns:a16="http://schemas.microsoft.com/office/drawing/2014/main" id="{061382D1-ECA4-4C9F-B657-961E89DBD0B2}"/>
              </a:ext>
            </a:extLst>
          </p:cNvPr>
          <p:cNvSpPr txBox="1"/>
          <p:nvPr/>
        </p:nvSpPr>
        <p:spPr>
          <a:xfrm>
            <a:off x="11625585"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a:extLst>
              <a:ext uri="{FF2B5EF4-FFF2-40B4-BE49-F238E27FC236}">
                <a16:creationId xmlns:a16="http://schemas.microsoft.com/office/drawing/2014/main" id="{B7A350C6-54E2-4E38-A6ED-7682E3596484}"/>
              </a:ext>
            </a:extLst>
          </p:cNvPr>
          <p:cNvSpPr txBox="1"/>
          <p:nvPr/>
        </p:nvSpPr>
        <p:spPr>
          <a:xfrm>
            <a:off x="11589742" y="198000"/>
            <a:ext cx="288000" cy="6480000"/>
          </a:xfrm>
          <a:prstGeom prst="rect">
            <a:avLst/>
          </a:prstGeom>
          <a:noFill/>
        </p:spPr>
        <p:txBody>
          <a:bodyPr vert="eaVert"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ある</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a:extLst>
              <a:ext uri="{FF2B5EF4-FFF2-40B4-BE49-F238E27FC236}">
                <a16:creationId xmlns:a16="http://schemas.microsoft.com/office/drawing/2014/main" id="{FDD0DC69-A8F5-4260-8913-8B311CFD1B29}"/>
              </a:ext>
            </a:extLst>
          </p:cNvPr>
          <p:cNvSpPr txBox="1"/>
          <p:nvPr/>
        </p:nvSpPr>
        <p:spPr>
          <a:xfrm>
            <a:off x="10796885"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つぎ　　　ひ　　　　　　　みちお</a:t>
            </a:r>
          </a:p>
        </p:txBody>
      </p:sp>
      <p:sp>
        <p:nvSpPr>
          <p:cNvPr id="22" name="テキスト ボックス 21">
            <a:extLst>
              <a:ext uri="{FF2B5EF4-FFF2-40B4-BE49-F238E27FC236}">
                <a16:creationId xmlns:a16="http://schemas.microsoft.com/office/drawing/2014/main" id="{D5A2ED8F-86C6-4BF6-AE5B-5F9C42BC1913}"/>
              </a:ext>
            </a:extLst>
          </p:cNvPr>
          <p:cNvSpPr txBox="1"/>
          <p:nvPr/>
        </p:nvSpPr>
        <p:spPr>
          <a:xfrm>
            <a:off x="9947503"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やす　　 じかん</a:t>
            </a:r>
          </a:p>
        </p:txBody>
      </p:sp>
      <p:sp>
        <p:nvSpPr>
          <p:cNvPr id="23" name="テキスト ボックス 22">
            <a:extLst>
              <a:ext uri="{FF2B5EF4-FFF2-40B4-BE49-F238E27FC236}">
                <a16:creationId xmlns:a16="http://schemas.microsoft.com/office/drawing/2014/main" id="{71A27BE1-9617-411D-844C-8ED1031742C7}"/>
              </a:ext>
            </a:extLst>
          </p:cNvPr>
          <p:cNvSpPr txBox="1"/>
          <p:nvPr/>
        </p:nvSpPr>
        <p:spPr>
          <a:xfrm>
            <a:off x="9116923" y="180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こうてい　　　　で</a:t>
            </a:r>
          </a:p>
        </p:txBody>
      </p:sp>
      <p:sp>
        <p:nvSpPr>
          <p:cNvPr id="24" name="テキスト ボックス 23">
            <a:extLst>
              <a:ext uri="{FF2B5EF4-FFF2-40B4-BE49-F238E27FC236}">
                <a16:creationId xmlns:a16="http://schemas.microsoft.com/office/drawing/2014/main" id="{372771DF-284F-42D3-8059-EDE01916A0BE}"/>
              </a:ext>
            </a:extLst>
          </p:cNvPr>
          <p:cNvSpPr txBox="1"/>
          <p:nvPr/>
        </p:nvSpPr>
        <p:spPr>
          <a:xfrm>
            <a:off x="7503839" y="198000"/>
            <a:ext cx="288000" cy="6480000"/>
          </a:xfrm>
          <a:prstGeom prst="rect">
            <a:avLst/>
          </a:prstGeom>
          <a:noFill/>
        </p:spPr>
        <p:txBody>
          <a:bodyPr vert="eaVert"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はなし　　き</a:t>
            </a:r>
            <a:endParaRPr kumimoji="1"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a:extLst>
              <a:ext uri="{FF2B5EF4-FFF2-40B4-BE49-F238E27FC236}">
                <a16:creationId xmlns:a16="http://schemas.microsoft.com/office/drawing/2014/main" id="{8E8EE358-2887-437A-AB09-167F90AD80FB}"/>
              </a:ext>
            </a:extLst>
          </p:cNvPr>
          <p:cNvSpPr txBox="1"/>
          <p:nvPr/>
        </p:nvSpPr>
        <p:spPr>
          <a:xfrm>
            <a:off x="6652875"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き　　　　　　　　　　　きも</a:t>
            </a:r>
            <a:endParaRPr kumimoji="1"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a:extLst>
              <a:ext uri="{FF2B5EF4-FFF2-40B4-BE49-F238E27FC236}">
                <a16:creationId xmlns:a16="http://schemas.microsoft.com/office/drawing/2014/main" id="{CFCFFFEE-19C5-48DC-A0B0-F147CAA02D31}"/>
              </a:ext>
            </a:extLst>
          </p:cNvPr>
          <p:cNvSpPr txBox="1"/>
          <p:nvPr/>
        </p:nvSpPr>
        <p:spPr>
          <a:xfrm>
            <a:off x="5829556"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あと　　 みちお　　　　こえ</a:t>
            </a:r>
          </a:p>
        </p:txBody>
      </p:sp>
      <p:sp>
        <p:nvSpPr>
          <p:cNvPr id="27" name="テキスト ボックス 26">
            <a:extLst>
              <a:ext uri="{FF2B5EF4-FFF2-40B4-BE49-F238E27FC236}">
                <a16:creationId xmlns:a16="http://schemas.microsoft.com/office/drawing/2014/main" id="{B6FEA79A-B115-49AF-AC91-0786D48C9B69}"/>
              </a:ext>
            </a:extLst>
          </p:cNvPr>
          <p:cNvSpPr txBox="1"/>
          <p:nvPr/>
        </p:nvSpPr>
        <p:spPr>
          <a:xfrm>
            <a:off x="4222662"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a:extLst>
              <a:ext uri="{FF2B5EF4-FFF2-40B4-BE49-F238E27FC236}">
                <a16:creationId xmlns:a16="http://schemas.microsoft.com/office/drawing/2014/main" id="{39409570-DAAD-472D-B3B4-720BA0A20ABA}"/>
              </a:ext>
            </a:extLst>
          </p:cNvPr>
          <p:cNvSpPr txBox="1"/>
          <p:nvPr/>
        </p:nvSpPr>
        <p:spPr>
          <a:xfrm>
            <a:off x="3389449" y="198000"/>
            <a:ext cx="288000" cy="6480000"/>
          </a:xfrm>
          <a:prstGeom prst="rect">
            <a:avLst/>
          </a:prstGeom>
          <a:noFill/>
        </p:spPr>
        <p:txBody>
          <a:bodyPr vert="eaVert"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ふゆやす　　　　　　お</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a:extLst>
              <a:ext uri="{FF2B5EF4-FFF2-40B4-BE49-F238E27FC236}">
                <a16:creationId xmlns:a16="http://schemas.microsoft.com/office/drawing/2014/main" id="{D711FF0F-7541-465C-A3B8-75EAB48E0932}"/>
              </a:ext>
            </a:extLst>
          </p:cNvPr>
          <p:cNvSpPr txBox="1"/>
          <p:nvPr/>
        </p:nvSpPr>
        <p:spPr>
          <a:xfrm>
            <a:off x="2576895"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そうた　　　　　　　　　　てんこうせい</a:t>
            </a:r>
          </a:p>
        </p:txBody>
      </p:sp>
      <p:sp>
        <p:nvSpPr>
          <p:cNvPr id="31" name="テキスト ボックス 30">
            <a:extLst>
              <a:ext uri="{FF2B5EF4-FFF2-40B4-BE49-F238E27FC236}">
                <a16:creationId xmlns:a16="http://schemas.microsoft.com/office/drawing/2014/main" id="{040D8992-C296-465E-9C6C-16D21CF60E03}"/>
              </a:ext>
            </a:extLst>
          </p:cNvPr>
          <p:cNvSpPr txBox="1"/>
          <p:nvPr/>
        </p:nvSpPr>
        <p:spPr>
          <a:xfrm>
            <a:off x="1753684"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き　　　　　　　　　　　　　　おな</a:t>
            </a:r>
          </a:p>
        </p:txBody>
      </p:sp>
      <p:sp>
        <p:nvSpPr>
          <p:cNvPr id="17" name="テキスト ボックス 16">
            <a:extLst>
              <a:ext uri="{FF2B5EF4-FFF2-40B4-BE49-F238E27FC236}">
                <a16:creationId xmlns:a16="http://schemas.microsoft.com/office/drawing/2014/main" id="{BC937D41-B259-4838-9375-AF0ADD528C0E}"/>
              </a:ext>
            </a:extLst>
          </p:cNvPr>
          <p:cNvSpPr txBox="1"/>
          <p:nvPr/>
        </p:nvSpPr>
        <p:spPr>
          <a:xfrm>
            <a:off x="5016289"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pic>
        <p:nvPicPr>
          <p:cNvPr id="4" name="図 3">
            <a:extLst>
              <a:ext uri="{FF2B5EF4-FFF2-40B4-BE49-F238E27FC236}">
                <a16:creationId xmlns:a16="http://schemas.microsoft.com/office/drawing/2014/main" id="{3921716A-ED60-48FB-A636-CF786765A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5756" y="3751326"/>
            <a:ext cx="3493008" cy="2784348"/>
          </a:xfrm>
          <a:prstGeom prst="rect">
            <a:avLst/>
          </a:prstGeom>
        </p:spPr>
      </p:pic>
      <p:sp>
        <p:nvSpPr>
          <p:cNvPr id="18" name="テキスト ボックス 17">
            <a:extLst>
              <a:ext uri="{FF2B5EF4-FFF2-40B4-BE49-F238E27FC236}">
                <a16:creationId xmlns:a16="http://schemas.microsoft.com/office/drawing/2014/main" id="{3A33B5AF-0F54-4B57-8BBC-86A63373A83A}"/>
              </a:ext>
            </a:extLst>
          </p:cNvPr>
          <p:cNvSpPr txBox="1"/>
          <p:nvPr/>
        </p:nvSpPr>
        <p:spPr>
          <a:xfrm>
            <a:off x="8293218" y="189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a:extLst>
              <a:ext uri="{FF2B5EF4-FFF2-40B4-BE49-F238E27FC236}">
                <a16:creationId xmlns:a16="http://schemas.microsoft.com/office/drawing/2014/main" id="{1E1FDC0B-876E-4491-9516-DC01A9BCFA15}"/>
              </a:ext>
            </a:extLst>
          </p:cNvPr>
          <p:cNvSpPr txBox="1"/>
          <p:nvPr/>
        </p:nvSpPr>
        <p:spPr>
          <a:xfrm>
            <a:off x="903186" y="180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はい　　　　　　 そうた</a:t>
            </a:r>
          </a:p>
        </p:txBody>
      </p:sp>
    </p:spTree>
    <p:extLst>
      <p:ext uri="{BB962C8B-B14F-4D97-AF65-F5344CB8AC3E}">
        <p14:creationId xmlns:p14="http://schemas.microsoft.com/office/powerpoint/2010/main" val="2539010918"/>
      </p:ext>
    </p:extLst>
  </p:cSld>
  <p:clrMapOvr>
    <a:masterClrMapping/>
  </p:clrMapOvr>
  <mc:AlternateContent xmlns:mc="http://schemas.openxmlformats.org/markup-compatibility/2006" xmlns:p14="http://schemas.microsoft.com/office/powerpoint/2010/main">
    <mc:Choice Requires="p14">
      <p:transition spd="slow" p14:dur="2000" advTm="34398"/>
    </mc:Choice>
    <mc:Fallback xmlns="">
      <p:transition spd="slow" advTm="3439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3A583F-02D2-49AE-8BB4-0A84A984F17E}"/>
              </a:ext>
            </a:extLst>
          </p:cNvPr>
          <p:cNvSpPr txBox="1"/>
          <p:nvPr/>
        </p:nvSpPr>
        <p:spPr>
          <a:xfrm>
            <a:off x="156000" y="180000"/>
            <a:ext cx="11880000" cy="6480000"/>
          </a:xfrm>
          <a:prstGeom prst="rect">
            <a:avLst/>
          </a:prstGeom>
          <a:solidFill>
            <a:schemeClr val="bg1"/>
          </a:solidFill>
          <a:ln w="38100">
            <a:solidFill>
              <a:schemeClr val="bg1">
                <a:lumMod val="50000"/>
              </a:schemeClr>
            </a:solidFill>
          </a:ln>
        </p:spPr>
        <p:txBody>
          <a:bodyPr vert="eaVert" wrap="square" lIns="90000" rIns="90000" rtlCol="0">
            <a:noAutofit/>
          </a:bodyPr>
          <a:lstStyle/>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上手だった。走太は、休み時間のサッカーでも、すぐにかつやくするようになった。</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ある日、いつものように校庭に向かおうとすると、走太がぼくに話しかけてきた。</a:t>
            </a:r>
            <a:endParaRPr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「ねえ、道夫くんもさそおうよ。</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a:t>
            </a:r>
            <a:r>
              <a:rPr kumimoji="1" lang="ja-JP" altLang="en-US" sz="3600" dirty="0">
                <a:latin typeface="UD デジタル 教科書体 NK-R" panose="02020400000000000000" pitchFamily="18" charset="-128"/>
                <a:ea typeface="UD デジタル 教科書体 NK-R" panose="02020400000000000000" pitchFamily="18" charset="-128"/>
              </a:rPr>
              <a:t>この前話したら、</a:t>
            </a:r>
            <a:r>
              <a:rPr kumimoji="1" lang="ja-JP" altLang="en-US" sz="3600" spc="-400" dirty="0">
                <a:latin typeface="UD デジタル 教科書体 NK-R" panose="02020400000000000000" pitchFamily="18" charset="-128"/>
                <a:ea typeface="UD デジタル 教科書体 NK-R" panose="02020400000000000000" pitchFamily="18" charset="-128"/>
              </a:rPr>
              <a:t>サッカー</a:t>
            </a:r>
            <a:r>
              <a:rPr kumimoji="1" lang="ja-JP" altLang="en-US" sz="3600" dirty="0">
                <a:latin typeface="UD デジタル 教科書体 NK-R" panose="02020400000000000000" pitchFamily="18" charset="-128"/>
                <a:ea typeface="UD デジタル 教科書体 NK-R" panose="02020400000000000000" pitchFamily="18" charset="-128"/>
              </a:rPr>
              <a:t>のこと、</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a:t>
            </a:r>
            <a:r>
              <a:rPr kumimoji="1" lang="ja-JP" altLang="en-US" sz="3600" dirty="0">
                <a:latin typeface="UD デジタル 教科書体 NK-R" panose="02020400000000000000" pitchFamily="18" charset="-128"/>
                <a:ea typeface="UD デジタル 教科書体 NK-R" panose="02020400000000000000" pitchFamily="18" charset="-128"/>
              </a:rPr>
              <a:t>すごくくわしかったよ。サッカー</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a:t>
            </a:r>
            <a:r>
              <a:rPr kumimoji="1" lang="ja-JP" altLang="en-US" sz="3600" dirty="0">
                <a:latin typeface="UD デジタル 教科書体 NK-R" panose="02020400000000000000" pitchFamily="18" charset="-128"/>
                <a:ea typeface="UD デジタル 教科書体 NK-R" panose="02020400000000000000" pitchFamily="18" charset="-128"/>
              </a:rPr>
              <a:t>が、すきなんだって。」</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ぼくはどきっとした。</a:t>
            </a:r>
            <a:endParaRPr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「道夫はサッカーがすきかもしれ</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a:t>
            </a:r>
            <a:r>
              <a:rPr kumimoji="1" lang="ja-JP" altLang="en-US" sz="3600" dirty="0">
                <a:latin typeface="UD デジタル 教科書体 NK-R" panose="02020400000000000000" pitchFamily="18" charset="-128"/>
                <a:ea typeface="UD デジタル 教科書体 NK-R" panose="02020400000000000000" pitchFamily="18" charset="-128"/>
              </a:rPr>
              <a:t>ないけど、下手なんだよ。道夫が</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a:t>
            </a:r>
            <a:r>
              <a:rPr kumimoji="1" lang="ja-JP" altLang="en-US" sz="3600" dirty="0">
                <a:latin typeface="UD デジタル 教科書体 NK-R" panose="02020400000000000000" pitchFamily="18" charset="-128"/>
                <a:ea typeface="UD デジタル 教科書体 NK-R" panose="02020400000000000000" pitchFamily="18" charset="-128"/>
              </a:rPr>
              <a:t>いると負けちゃうんだ。」</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061382D1-ECA4-4C9F-B657-961E89DBD0B2}"/>
              </a:ext>
            </a:extLst>
          </p:cNvPr>
          <p:cNvSpPr txBox="1"/>
          <p:nvPr/>
        </p:nvSpPr>
        <p:spPr>
          <a:xfrm>
            <a:off x="11625585"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a:extLst>
              <a:ext uri="{FF2B5EF4-FFF2-40B4-BE49-F238E27FC236}">
                <a16:creationId xmlns:a16="http://schemas.microsoft.com/office/drawing/2014/main" id="{E3A6CF7A-3FAD-4335-B0F1-436B1DE103EE}"/>
              </a:ext>
            </a:extLst>
          </p:cNvPr>
          <p:cNvSpPr txBox="1"/>
          <p:nvPr/>
        </p:nvSpPr>
        <p:spPr>
          <a:xfrm>
            <a:off x="11609046" y="180000"/>
            <a:ext cx="288000" cy="6480000"/>
          </a:xfrm>
          <a:prstGeom prst="rect">
            <a:avLst/>
          </a:prstGeom>
          <a:noFill/>
        </p:spPr>
        <p:txBody>
          <a:bodyPr vert="eaVert"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じょうず　　　　　　　　　　　そうた　　　　　やす　　　　じかん</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a:extLst>
              <a:ext uri="{FF2B5EF4-FFF2-40B4-BE49-F238E27FC236}">
                <a16:creationId xmlns:a16="http://schemas.microsoft.com/office/drawing/2014/main" id="{B7A350C6-54E2-4E38-A6ED-7682E3596484}"/>
              </a:ext>
            </a:extLst>
          </p:cNvPr>
          <p:cNvSpPr txBox="1"/>
          <p:nvPr/>
        </p:nvSpPr>
        <p:spPr>
          <a:xfrm>
            <a:off x="9152091"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ひ　　　　　　　　　　　　　　　　　　　　　　　　　こうてい</a:t>
            </a:r>
          </a:p>
        </p:txBody>
      </p:sp>
      <p:sp>
        <p:nvSpPr>
          <p:cNvPr id="21" name="テキスト ボックス 20">
            <a:extLst>
              <a:ext uri="{FF2B5EF4-FFF2-40B4-BE49-F238E27FC236}">
                <a16:creationId xmlns:a16="http://schemas.microsoft.com/office/drawing/2014/main" id="{FDD0DC69-A8F5-4260-8913-8B311CFD1B29}"/>
              </a:ext>
            </a:extLst>
          </p:cNvPr>
          <p:cNvSpPr txBox="1"/>
          <p:nvPr/>
        </p:nvSpPr>
        <p:spPr>
          <a:xfrm>
            <a:off x="8325779"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む　　　　　　　　　　　　　　　　　　　　　　　　　そうた</a:t>
            </a:r>
          </a:p>
        </p:txBody>
      </p:sp>
      <p:sp>
        <p:nvSpPr>
          <p:cNvPr id="22" name="テキスト ボックス 21">
            <a:extLst>
              <a:ext uri="{FF2B5EF4-FFF2-40B4-BE49-F238E27FC236}">
                <a16:creationId xmlns:a16="http://schemas.microsoft.com/office/drawing/2014/main" id="{D5A2ED8F-86C6-4BF6-AE5B-5F9C42BC1913}"/>
              </a:ext>
            </a:extLst>
          </p:cNvPr>
          <p:cNvSpPr txBox="1"/>
          <p:nvPr/>
        </p:nvSpPr>
        <p:spPr>
          <a:xfrm>
            <a:off x="7476397"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はな</a:t>
            </a:r>
          </a:p>
        </p:txBody>
      </p:sp>
      <p:sp>
        <p:nvSpPr>
          <p:cNvPr id="23" name="テキスト ボックス 22">
            <a:extLst>
              <a:ext uri="{FF2B5EF4-FFF2-40B4-BE49-F238E27FC236}">
                <a16:creationId xmlns:a16="http://schemas.microsoft.com/office/drawing/2014/main" id="{71A27BE1-9617-411D-844C-8ED1031742C7}"/>
              </a:ext>
            </a:extLst>
          </p:cNvPr>
          <p:cNvSpPr txBox="1"/>
          <p:nvPr/>
        </p:nvSpPr>
        <p:spPr>
          <a:xfrm>
            <a:off x="6645817" y="180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みちお</a:t>
            </a:r>
          </a:p>
        </p:txBody>
      </p:sp>
      <p:sp>
        <p:nvSpPr>
          <p:cNvPr id="24" name="テキスト ボックス 23">
            <a:extLst>
              <a:ext uri="{FF2B5EF4-FFF2-40B4-BE49-F238E27FC236}">
                <a16:creationId xmlns:a16="http://schemas.microsoft.com/office/drawing/2014/main" id="{372771DF-284F-42D3-8059-EDE01916A0BE}"/>
              </a:ext>
            </a:extLst>
          </p:cNvPr>
          <p:cNvSpPr txBox="1"/>
          <p:nvPr/>
        </p:nvSpPr>
        <p:spPr>
          <a:xfrm>
            <a:off x="5869072"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まえはな</a:t>
            </a:r>
          </a:p>
        </p:txBody>
      </p:sp>
      <p:sp>
        <p:nvSpPr>
          <p:cNvPr id="25" name="テキスト ボックス 24">
            <a:extLst>
              <a:ext uri="{FF2B5EF4-FFF2-40B4-BE49-F238E27FC236}">
                <a16:creationId xmlns:a16="http://schemas.microsoft.com/office/drawing/2014/main" id="{8E8EE358-2887-437A-AB09-167F90AD80FB}"/>
              </a:ext>
            </a:extLst>
          </p:cNvPr>
          <p:cNvSpPr txBox="1"/>
          <p:nvPr/>
        </p:nvSpPr>
        <p:spPr>
          <a:xfrm>
            <a:off x="5018108"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a:extLst>
              <a:ext uri="{FF2B5EF4-FFF2-40B4-BE49-F238E27FC236}">
                <a16:creationId xmlns:a16="http://schemas.microsoft.com/office/drawing/2014/main" id="{CFCFFFEE-19C5-48DC-A0B0-F147CAA02D31}"/>
              </a:ext>
            </a:extLst>
          </p:cNvPr>
          <p:cNvSpPr txBox="1"/>
          <p:nvPr/>
        </p:nvSpPr>
        <p:spPr>
          <a:xfrm>
            <a:off x="4194789"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a:extLst>
              <a:ext uri="{FF2B5EF4-FFF2-40B4-BE49-F238E27FC236}">
                <a16:creationId xmlns:a16="http://schemas.microsoft.com/office/drawing/2014/main" id="{B6FEA79A-B115-49AF-AC91-0786D48C9B69}"/>
              </a:ext>
            </a:extLst>
          </p:cNvPr>
          <p:cNvSpPr txBox="1"/>
          <p:nvPr/>
        </p:nvSpPr>
        <p:spPr>
          <a:xfrm>
            <a:off x="3390783"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a:extLst>
              <a:ext uri="{FF2B5EF4-FFF2-40B4-BE49-F238E27FC236}">
                <a16:creationId xmlns:a16="http://schemas.microsoft.com/office/drawing/2014/main" id="{DB1D3B21-DC81-4DD1-A73F-397729E9A00E}"/>
              </a:ext>
            </a:extLst>
          </p:cNvPr>
          <p:cNvSpPr txBox="1"/>
          <p:nvPr/>
        </p:nvSpPr>
        <p:spPr>
          <a:xfrm>
            <a:off x="2578832"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みちお</a:t>
            </a:r>
          </a:p>
        </p:txBody>
      </p:sp>
      <p:sp>
        <p:nvSpPr>
          <p:cNvPr id="29" name="テキスト ボックス 28">
            <a:extLst>
              <a:ext uri="{FF2B5EF4-FFF2-40B4-BE49-F238E27FC236}">
                <a16:creationId xmlns:a16="http://schemas.microsoft.com/office/drawing/2014/main" id="{39409570-DAAD-472D-B3B4-720BA0A20ABA}"/>
              </a:ext>
            </a:extLst>
          </p:cNvPr>
          <p:cNvSpPr txBox="1"/>
          <p:nvPr/>
        </p:nvSpPr>
        <p:spPr>
          <a:xfrm>
            <a:off x="1743529"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へた　　　　　　　　　　　　　　　　 みちお</a:t>
            </a:r>
          </a:p>
        </p:txBody>
      </p:sp>
      <p:sp>
        <p:nvSpPr>
          <p:cNvPr id="19" name="テキスト ボックス 18">
            <a:extLst>
              <a:ext uri="{FF2B5EF4-FFF2-40B4-BE49-F238E27FC236}">
                <a16:creationId xmlns:a16="http://schemas.microsoft.com/office/drawing/2014/main" id="{2AAE3265-4E0A-4380-A7E7-727A1435A2FC}"/>
              </a:ext>
            </a:extLst>
          </p:cNvPr>
          <p:cNvSpPr txBox="1"/>
          <p:nvPr/>
        </p:nvSpPr>
        <p:spPr>
          <a:xfrm>
            <a:off x="9969431"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a:extLst>
              <a:ext uri="{FF2B5EF4-FFF2-40B4-BE49-F238E27FC236}">
                <a16:creationId xmlns:a16="http://schemas.microsoft.com/office/drawing/2014/main" id="{C1C0B8A1-7D71-49F8-B967-2E8020CFAAF4}"/>
              </a:ext>
            </a:extLst>
          </p:cNvPr>
          <p:cNvSpPr txBox="1"/>
          <p:nvPr/>
        </p:nvSpPr>
        <p:spPr>
          <a:xfrm>
            <a:off x="10780734"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a:extLst>
              <a:ext uri="{FF2B5EF4-FFF2-40B4-BE49-F238E27FC236}">
                <a16:creationId xmlns:a16="http://schemas.microsoft.com/office/drawing/2014/main" id="{628DDC17-BDB6-47E8-8FBA-C40CDADB2DE2}"/>
              </a:ext>
            </a:extLst>
          </p:cNvPr>
          <p:cNvSpPr txBox="1"/>
          <p:nvPr/>
        </p:nvSpPr>
        <p:spPr>
          <a:xfrm>
            <a:off x="888727"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ま</a:t>
            </a:r>
          </a:p>
        </p:txBody>
      </p:sp>
    </p:spTree>
    <p:extLst>
      <p:ext uri="{BB962C8B-B14F-4D97-AF65-F5344CB8AC3E}">
        <p14:creationId xmlns:p14="http://schemas.microsoft.com/office/powerpoint/2010/main" val="391635640"/>
      </p:ext>
    </p:extLst>
  </p:cSld>
  <p:clrMapOvr>
    <a:masterClrMapping/>
  </p:clrMapOvr>
  <mc:AlternateContent xmlns:mc="http://schemas.openxmlformats.org/markup-compatibility/2006" xmlns:p14="http://schemas.microsoft.com/office/powerpoint/2010/main">
    <mc:Choice Requires="p14">
      <p:transition spd="slow" p14:dur="2000" advTm="37858"/>
    </mc:Choice>
    <mc:Fallback xmlns="">
      <p:transition spd="slow" advTm="3785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3A583F-02D2-49AE-8BB4-0A84A984F17E}"/>
              </a:ext>
            </a:extLst>
          </p:cNvPr>
          <p:cNvSpPr txBox="1"/>
          <p:nvPr/>
        </p:nvSpPr>
        <p:spPr>
          <a:xfrm>
            <a:off x="2285998" y="180000"/>
            <a:ext cx="9720000" cy="6480000"/>
          </a:xfrm>
          <a:prstGeom prst="rect">
            <a:avLst/>
          </a:prstGeom>
          <a:solidFill>
            <a:schemeClr val="bg1"/>
          </a:solidFill>
          <a:ln w="38100">
            <a:solidFill>
              <a:schemeClr val="bg1">
                <a:lumMod val="50000"/>
              </a:schemeClr>
            </a:solidFill>
          </a:ln>
        </p:spPr>
        <p:txBody>
          <a:bodyPr vert="eaVert" wrap="square" lIns="90000" rIns="90000" rtlCol="0">
            <a:noAutofit/>
          </a:bodyPr>
          <a:lstStyle/>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そう答えると。走太は首をかしげるようにして言った。</a:t>
            </a:r>
            <a:endParaRPr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kumimoji="1" lang="ja-JP" altLang="en-US" sz="3600" dirty="0">
                <a:latin typeface="UD デジタル 教科書体 NK-R" panose="02020400000000000000" pitchFamily="18" charset="-128"/>
                <a:ea typeface="UD デジタル 教科書体 NK-R" panose="02020400000000000000" pitchFamily="18" charset="-128"/>
              </a:rPr>
              <a:t>「そうなの？　でも、サッカー、す</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a:t>
            </a:r>
            <a:r>
              <a:rPr kumimoji="1" lang="ja-JP" altLang="en-US" sz="3600" dirty="0">
                <a:latin typeface="UD デジタル 教科書体 NK-R" panose="02020400000000000000" pitchFamily="18" charset="-128"/>
                <a:ea typeface="UD デジタル 教科書体 NK-R" panose="02020400000000000000" pitchFamily="18" charset="-128"/>
              </a:rPr>
              <a:t>きなんだよ。下手だからってさ</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a:t>
            </a:r>
            <a:r>
              <a:rPr kumimoji="1" lang="ja-JP" altLang="en-US" sz="3600" dirty="0">
                <a:latin typeface="UD デジタル 教科書体 NK-R" panose="02020400000000000000" pitchFamily="18" charset="-128"/>
                <a:ea typeface="UD デジタル 教科書体 NK-R" panose="02020400000000000000" pitchFamily="18" charset="-128"/>
              </a:rPr>
              <a:t>そわないのはどうなのかな。」</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algn="just">
              <a:lnSpc>
                <a:spcPct val="150000"/>
              </a:lnSpc>
            </a:pPr>
            <a:r>
              <a:rPr lang="ja-JP" altLang="en-US" sz="3600" dirty="0">
                <a:latin typeface="UD デジタル 教科書体 NK-R" panose="02020400000000000000" pitchFamily="18" charset="-128"/>
                <a:ea typeface="UD デジタル 教科書体 NK-R" panose="02020400000000000000" pitchFamily="18" charset="-128"/>
              </a:rPr>
              <a:t>　ぼくは、心にずっと引っかかっていたことを</a:t>
            </a:r>
            <a:r>
              <a:rPr lang="ja-JP" altLang="en-US" sz="3600" spc="-300" dirty="0">
                <a:latin typeface="UD デジタル 教科書体 NK-R" panose="02020400000000000000" pitchFamily="18" charset="-128"/>
                <a:ea typeface="UD デジタル 教科書体 NK-R" panose="02020400000000000000" pitchFamily="18" charset="-128"/>
              </a:rPr>
              <a:t>言い当てられたようで、</a:t>
            </a:r>
            <a:r>
              <a:rPr lang="ja-JP" altLang="en-US" sz="3600" dirty="0">
                <a:latin typeface="UD デジタル 教科書体 NK-R" panose="02020400000000000000" pitchFamily="18" charset="-128"/>
                <a:ea typeface="UD デジタル 教科書体 NK-R" panose="02020400000000000000" pitchFamily="18" charset="-128"/>
              </a:rPr>
              <a:t>答えることができなかった。</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061382D1-ECA4-4C9F-B657-961E89DBD0B2}"/>
              </a:ext>
            </a:extLst>
          </p:cNvPr>
          <p:cNvSpPr txBox="1"/>
          <p:nvPr/>
        </p:nvSpPr>
        <p:spPr>
          <a:xfrm>
            <a:off x="11625585"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a:extLst>
              <a:ext uri="{FF2B5EF4-FFF2-40B4-BE49-F238E27FC236}">
                <a16:creationId xmlns:a16="http://schemas.microsoft.com/office/drawing/2014/main" id="{E3A6CF7A-3FAD-4335-B0F1-436B1DE103EE}"/>
              </a:ext>
            </a:extLst>
          </p:cNvPr>
          <p:cNvSpPr txBox="1"/>
          <p:nvPr/>
        </p:nvSpPr>
        <p:spPr>
          <a:xfrm>
            <a:off x="11586739" y="180000"/>
            <a:ext cx="288000" cy="6480000"/>
          </a:xfrm>
          <a:prstGeom prst="rect">
            <a:avLst/>
          </a:prstGeom>
          <a:noFill/>
        </p:spPr>
        <p:txBody>
          <a:bodyPr vert="eaVert"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こた　　　　　　　　　　　　そうた　　　　くび</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a:extLst>
              <a:ext uri="{FF2B5EF4-FFF2-40B4-BE49-F238E27FC236}">
                <a16:creationId xmlns:a16="http://schemas.microsoft.com/office/drawing/2014/main" id="{B7A350C6-54E2-4E38-A6ED-7682E3596484}"/>
              </a:ext>
            </a:extLst>
          </p:cNvPr>
          <p:cNvSpPr txBox="1"/>
          <p:nvPr/>
        </p:nvSpPr>
        <p:spPr>
          <a:xfrm>
            <a:off x="9129784"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へた</a:t>
            </a:r>
          </a:p>
        </p:txBody>
      </p:sp>
      <p:sp>
        <p:nvSpPr>
          <p:cNvPr id="21" name="テキスト ボックス 20">
            <a:extLst>
              <a:ext uri="{FF2B5EF4-FFF2-40B4-BE49-F238E27FC236}">
                <a16:creationId xmlns:a16="http://schemas.microsoft.com/office/drawing/2014/main" id="{FDD0DC69-A8F5-4260-8913-8B311CFD1B29}"/>
              </a:ext>
            </a:extLst>
          </p:cNvPr>
          <p:cNvSpPr txBox="1"/>
          <p:nvPr/>
        </p:nvSpPr>
        <p:spPr>
          <a:xfrm>
            <a:off x="8303472"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a:extLst>
              <a:ext uri="{FF2B5EF4-FFF2-40B4-BE49-F238E27FC236}">
                <a16:creationId xmlns:a16="http://schemas.microsoft.com/office/drawing/2014/main" id="{D5A2ED8F-86C6-4BF6-AE5B-5F9C42BC1913}"/>
              </a:ext>
            </a:extLst>
          </p:cNvPr>
          <p:cNvSpPr txBox="1"/>
          <p:nvPr/>
        </p:nvSpPr>
        <p:spPr>
          <a:xfrm>
            <a:off x="7454090"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こころ　　　　　　　　　　　 ひ</a:t>
            </a:r>
          </a:p>
        </p:txBody>
      </p:sp>
      <p:sp>
        <p:nvSpPr>
          <p:cNvPr id="23" name="テキスト ボックス 22">
            <a:extLst>
              <a:ext uri="{FF2B5EF4-FFF2-40B4-BE49-F238E27FC236}">
                <a16:creationId xmlns:a16="http://schemas.microsoft.com/office/drawing/2014/main" id="{71A27BE1-9617-411D-844C-8ED1031742C7}"/>
              </a:ext>
            </a:extLst>
          </p:cNvPr>
          <p:cNvSpPr txBox="1"/>
          <p:nvPr/>
        </p:nvSpPr>
        <p:spPr>
          <a:xfrm>
            <a:off x="6623510" y="180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い　　　　あ</a:t>
            </a:r>
          </a:p>
        </p:txBody>
      </p:sp>
      <p:sp>
        <p:nvSpPr>
          <p:cNvPr id="24" name="テキスト ボックス 23">
            <a:extLst>
              <a:ext uri="{FF2B5EF4-FFF2-40B4-BE49-F238E27FC236}">
                <a16:creationId xmlns:a16="http://schemas.microsoft.com/office/drawing/2014/main" id="{372771DF-284F-42D3-8059-EDE01916A0BE}"/>
              </a:ext>
            </a:extLst>
          </p:cNvPr>
          <p:cNvSpPr txBox="1"/>
          <p:nvPr/>
        </p:nvSpPr>
        <p:spPr>
          <a:xfrm>
            <a:off x="5857915" y="198000"/>
            <a:ext cx="288000" cy="6480000"/>
          </a:xfrm>
          <a:prstGeom prst="rect">
            <a:avLst/>
          </a:prstGeom>
          <a:noFill/>
        </p:spPr>
        <p:txBody>
          <a:bodyPr vert="eaVert"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こた</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a:extLst>
              <a:ext uri="{FF2B5EF4-FFF2-40B4-BE49-F238E27FC236}">
                <a16:creationId xmlns:a16="http://schemas.microsoft.com/office/drawing/2014/main" id="{2AAE3265-4E0A-4380-A7E7-727A1435A2FC}"/>
              </a:ext>
            </a:extLst>
          </p:cNvPr>
          <p:cNvSpPr txBox="1"/>
          <p:nvPr/>
        </p:nvSpPr>
        <p:spPr>
          <a:xfrm>
            <a:off x="9947124" y="198000"/>
            <a:ext cx="288000" cy="6480000"/>
          </a:xfrm>
          <a:prstGeom prst="rect">
            <a:avLst/>
          </a:prstGeom>
          <a:noFill/>
        </p:spPr>
        <p:txBody>
          <a:bodyPr vert="eaVert" wrap="square" rtlCol="0" anchor="ctr" anchorCtr="0">
            <a:noAutofit/>
          </a:bodyPr>
          <a:lstStyle/>
          <a:p>
            <a:pPr algn="just"/>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a:extLst>
              <a:ext uri="{FF2B5EF4-FFF2-40B4-BE49-F238E27FC236}">
                <a16:creationId xmlns:a16="http://schemas.microsoft.com/office/drawing/2014/main" id="{C1C0B8A1-7D71-49F8-B967-2E8020CFAAF4}"/>
              </a:ext>
            </a:extLst>
          </p:cNvPr>
          <p:cNvSpPr txBox="1"/>
          <p:nvPr/>
        </p:nvSpPr>
        <p:spPr>
          <a:xfrm>
            <a:off x="10758427" y="198000"/>
            <a:ext cx="288000" cy="6480000"/>
          </a:xfrm>
          <a:prstGeom prst="rect">
            <a:avLst/>
          </a:prstGeom>
          <a:noFill/>
        </p:spPr>
        <p:txBody>
          <a:bodyPr vert="eaVert"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い</a:t>
            </a:r>
          </a:p>
        </p:txBody>
      </p:sp>
      <p:pic>
        <p:nvPicPr>
          <p:cNvPr id="4" name="図 3">
            <a:extLst>
              <a:ext uri="{FF2B5EF4-FFF2-40B4-BE49-F238E27FC236}">
                <a16:creationId xmlns:a16="http://schemas.microsoft.com/office/drawing/2014/main" id="{A5B7CCE2-07D1-433E-8192-0891FE3C0F5B}"/>
              </a:ext>
            </a:extLst>
          </p:cNvPr>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553569" y="2842509"/>
            <a:ext cx="2211101" cy="3616965"/>
          </a:xfrm>
          <a:prstGeom prst="rect">
            <a:avLst/>
          </a:prstGeom>
        </p:spPr>
      </p:pic>
    </p:spTree>
    <p:extLst>
      <p:ext uri="{BB962C8B-B14F-4D97-AF65-F5344CB8AC3E}">
        <p14:creationId xmlns:p14="http://schemas.microsoft.com/office/powerpoint/2010/main" val="500226034"/>
      </p:ext>
    </p:extLst>
  </p:cSld>
  <p:clrMapOvr>
    <a:masterClrMapping/>
  </p:clrMapOvr>
  <mc:AlternateContent xmlns:mc="http://schemas.openxmlformats.org/markup-compatibility/2006" xmlns:p14="http://schemas.microsoft.com/office/powerpoint/2010/main">
    <mc:Choice Requires="p14">
      <p:transition spd="slow" p14:dur="2000" advTm="22811"/>
    </mc:Choice>
    <mc:Fallback xmlns="">
      <p:transition spd="slow" advTm="22811"/>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1|13.7"/>
</p:tagLst>
</file>

<file path=ppt/tags/tag2.xml><?xml version="1.0" encoding="utf-8"?>
<p:tagLst xmlns:a="http://schemas.openxmlformats.org/drawingml/2006/main" xmlns:r="http://schemas.openxmlformats.org/officeDocument/2006/relationships" xmlns:p="http://schemas.openxmlformats.org/presentationml/2006/main">
  <p:tag name="TIMING" val="|26.2|17.6"/>
</p:tagLst>
</file>

<file path=ppt/tags/tag3.xml><?xml version="1.0" encoding="utf-8"?>
<p:tagLst xmlns:a="http://schemas.openxmlformats.org/drawingml/2006/main" xmlns:r="http://schemas.openxmlformats.org/officeDocument/2006/relationships" xmlns:p="http://schemas.openxmlformats.org/presentationml/2006/main">
  <p:tag name="TIMING" val="|23.7|12.3"/>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2706</TotalTime>
  <Words>179</Words>
  <Application>Microsoft Office PowerPoint</Application>
  <PresentationFormat>ワイド画面</PresentationFormat>
  <Paragraphs>304</Paragraphs>
  <Slides>14</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BIZ UDPゴシック</vt:lpstr>
      <vt:lpstr>HG創英ﾌﾟﾚｾﾞﾝｽEB</vt:lpstr>
      <vt:lpstr>ＭＳ ゴシック</vt:lpstr>
      <vt:lpstr>UD デジタル 教科書体 NK-B</vt:lpstr>
      <vt:lpstr>UD デジタル 教科書体 NK-R</vt:lpstr>
      <vt:lpstr>游ゴシック</vt:lpstr>
      <vt:lpstr>游ゴシック Light</vt:lpstr>
      <vt:lpstr>Arial</vt:lpstr>
      <vt:lpstr>Office テーマ</vt:lpstr>
      <vt:lpstr>道夫と　ぼく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佳慎</dc:creator>
  <cp:lastModifiedBy>Windows ユーザー</cp:lastModifiedBy>
  <cp:revision>115</cp:revision>
  <dcterms:created xsi:type="dcterms:W3CDTF">2020-08-30T15:12:17Z</dcterms:created>
  <dcterms:modified xsi:type="dcterms:W3CDTF">2021-06-23T00:27:24Z</dcterms:modified>
</cp:coreProperties>
</file>