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8" r:id="rId3"/>
    <p:sldId id="272" r:id="rId4"/>
    <p:sldId id="281" r:id="rId5"/>
    <p:sldId id="283" r:id="rId6"/>
    <p:sldId id="282" r:id="rId7"/>
    <p:sldId id="284" r:id="rId8"/>
    <p:sldId id="267" r:id="rId9"/>
    <p:sldId id="269" r:id="rId10"/>
    <p:sldId id="270" r:id="rId11"/>
    <p:sldId id="279" r:id="rId12"/>
    <p:sldId id="280" r:id="rId13"/>
    <p:sldId id="271" r:id="rId14"/>
    <p:sldId id="278" r:id="rId15"/>
    <p:sldId id="273" r:id="rId16"/>
    <p:sldId id="274" r:id="rId17"/>
    <p:sldId id="275" r:id="rId18"/>
    <p:sldId id="276" r:id="rId19"/>
    <p:sldId id="277" r:id="rId20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E"/>
    <a:srgbClr val="BDD7EE"/>
    <a:srgbClr val="FFFF99"/>
    <a:srgbClr val="66FFFF"/>
    <a:srgbClr val="FFCCFF"/>
    <a:srgbClr val="FFCC66"/>
    <a:srgbClr val="CC0099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00" autoAdjust="0"/>
    <p:restoredTop sz="54424" autoAdjust="0"/>
  </p:normalViewPr>
  <p:slideViewPr>
    <p:cSldViewPr snapToGrid="0">
      <p:cViewPr varScale="1">
        <p:scale>
          <a:sx n="36" d="100"/>
          <a:sy n="36" d="100"/>
        </p:scale>
        <p:origin x="18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832"/>
    </p:cViewPr>
  </p:sorterViewPr>
  <p:notesViewPr>
    <p:cSldViewPr snapToGrid="0">
      <p:cViewPr varScale="1">
        <p:scale>
          <a:sx n="49" d="100"/>
          <a:sy n="49" d="100"/>
        </p:scale>
        <p:origin x="291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62559-541E-47C3-A0C3-61932287EF2E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80274-A179-4A90-B17F-C51F44E7F6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159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音楽に合わせて、手遊びをしよう。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95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　次は、夏の歌「うみ」です。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　夏になると、海に行って泳いだり、きれいな景色を見るのが楽しいですね。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　広くて大きな海を思い浮かべ、曲に合わせて体を揺らしながら聴いたり、歌ったりしましょう。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　（曲を流す）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　「うみは　ひろいな　おおきいな　つきが　のぼるし　</a:t>
            </a:r>
            <a:r>
              <a:rPr kumimoji="1" lang="ja-JP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ひが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　しずむ」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522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　「うみは　おおなみ　あおい　なみ　ゆれて　どこまで　つづくやら」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836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　「うみに　おふねを　うかばせて　いって　みたいな　よそのくに」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　先生と一緒に青い大きな布で波を表現したり、（クリックで画像を表示）波の音が出る楽器を鳴らしながら楽しんでみてね。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2317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　次は、秋の歌「どんぐりころころ」です。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　秋になると、森や公園にはたくさんのどんぐりが落ちていますね。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　丸くてコロコロ転がるどんぐりが池で</a:t>
            </a:r>
            <a:r>
              <a:rPr kumimoji="1" lang="ja-JP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ど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じょうと出会うお話を、音楽に合わせて楽しく聴いたり歌ったりしてみましょう。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　（曲を流す）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　「どんぐり　ころころ　どんぶり</a:t>
            </a:r>
            <a:r>
              <a:rPr kumimoji="1" lang="ja-JP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こ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　おいけに　はまって　さあたいへん　</a:t>
            </a:r>
            <a:r>
              <a:rPr kumimoji="1" lang="ja-JP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ど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じょうが　でてきて　こんにちは　ぼっちゃん　いっしょに　あそびましょう」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4856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　「どんぐり　ころころ　よろこんで　しばらく　いっしょに　あそんだが　やっぱり　おやまが　こいしいと　ないては　</a:t>
            </a:r>
            <a:r>
              <a:rPr kumimoji="1" lang="ja-JP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ど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じょうを　こまらせた」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　どんぐりになったつもりで体を動かしたり、紙でどんぐりとどじょうの人形を作って、音楽に合わせて動かしたりしながら楽しんでみてください。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271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　最後は、冬の歌「こんこんくしゃんのうた」です。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　冬になると、風邪をひいてマスクをしている人がいますね。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　動物たちも風邪をひくのかな？この曲では、リスさんや象さんが出てきます。マスクの形やくしゃみの大きさを想像しながら音楽を聴いたり、歌ったりしましょう。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（曲を流す）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　「</a:t>
            </a:r>
            <a:r>
              <a:rPr kumimoji="1" lang="ja-JP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りすさん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が　マスクした　ちいさい　ちいさい　ちいさい　ちいさい　マスクした　こんこんこんこん　くしゃん」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502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　「つるさんが　マスクした　ほーそい　ほーそい　ほーそい　ほーそい　マスクした　こんこんこんこん　くしゃん」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9383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「</a:t>
            </a:r>
            <a:r>
              <a:rPr kumimoji="1" lang="ja-JP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ぶうちゃん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　マスクした　まーるい　まーるい　まーるい　まーるい　マスクした　こんこんこんこん　くしゃん」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35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「かばさんが　マスクした　おおきい　おおきい　おおきい　おおきい　マスクした　こんこんこんこん　くしゃん」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193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「ぞうさんが　マスクした　なーがい　なーがい　なーがい　なーがい　マスクした　こんこんこんこん　くしゃん」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l">
              <a:lnSpc>
                <a:spcPct val="150000"/>
              </a:lnSpc>
            </a:pP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l"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動物の体に合わせてマスクの大きさや形、長さを手で表したり、くしゃみの大きさを変えたりして楽しんでみてください。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7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最初は、「あたま　かた　ひざ　ぽん」をやってみましょう。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この曲は、音楽に合わせて、体の色々な場所を触ります。</a:t>
            </a:r>
            <a:endParaRPr kumimoji="1" lang="en-US" altLang="ja-JP" dirty="0"/>
          </a:p>
          <a:p>
            <a:r>
              <a:rPr kumimoji="1" lang="ja-JP" altLang="en-US" dirty="0"/>
              <a:t>　まずは、体のどこを触るかを確認しましょう。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まずは、頭（クリックで画像を表示）両手で頭を触ってみましょう。できたかな？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次は、肩（クリックで画像を表示）自分の肩、触れるかな？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次は、膝（クリックで画像を表示）腰をかがめて両膝を触ってみましょう。できたかな？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次は、両手を合わせて「ぽん」</a:t>
            </a:r>
            <a:endParaRPr kumimoji="1" lang="en-US" altLang="ja-JP" dirty="0"/>
          </a:p>
          <a:p>
            <a:r>
              <a:rPr kumimoji="1" lang="ja-JP" altLang="en-US" dirty="0"/>
              <a:t>　できたかな？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今度は、つなげてやってみましょう！せーの（メロディーを歌う）「あたま　かた　ひざ　ぽん！」</a:t>
            </a:r>
            <a:endParaRPr kumimoji="1" lang="en-US" altLang="ja-JP" dirty="0"/>
          </a:p>
          <a:p>
            <a:r>
              <a:rPr kumimoji="1" lang="ja-JP" altLang="en-US" dirty="0"/>
              <a:t>　できたかな？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936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歌の最後に、「目」と「耳」と「鼻」と「口」が出てきます。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こちらも、確認しましょう。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まずは、目（クリックで画像を表示）目はどこかな？</a:t>
            </a:r>
            <a:endParaRPr kumimoji="1" lang="en-US" altLang="ja-JP" dirty="0"/>
          </a:p>
          <a:p>
            <a:endParaRPr kumimoji="1" lang="en-US" altLang="ja-JP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次は、耳（クリックで画像を表示）耳はどこかな？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次は、鼻（クリックで画像を表示）鼻はどこかな？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最後は口。口を指してにっこり笑ってみよう！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できたかな？</a:t>
            </a:r>
            <a:endParaRPr kumimoji="1" lang="en-US" altLang="ja-JP" dirty="0"/>
          </a:p>
          <a:p>
            <a:r>
              <a:rPr kumimoji="1" lang="ja-JP" altLang="en-US" dirty="0"/>
              <a:t>　では、つなげてやってみましょう。せーの（メロディーを歌う）「目、耳、鼻、口」</a:t>
            </a:r>
            <a:endParaRPr kumimoji="1" lang="en-US" altLang="ja-JP" dirty="0"/>
          </a:p>
          <a:p>
            <a:r>
              <a:rPr kumimoji="1" lang="ja-JP" altLang="en-US" dirty="0"/>
              <a:t>　できたかな？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759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では、音楽に合わせてみましょう。</a:t>
            </a:r>
            <a:endParaRPr kumimoji="1" lang="en-US" altLang="ja-JP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</a:t>
            </a:r>
            <a:r>
              <a:rPr kumimoji="1" lang="ja-JP" altLang="en-US" dirty="0">
                <a:latin typeface="+mn-ea"/>
                <a:ea typeface="+mn-ea"/>
              </a:rPr>
              <a:t>先生やお友達の動きを見たり、先生に手伝ってもらいながら、体を動かしてみましょう。</a:t>
            </a:r>
            <a:endParaRPr kumimoji="1" lang="en-US" altLang="ja-JP" dirty="0">
              <a:latin typeface="+mn-ea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+mn-ea"/>
                <a:ea typeface="+mn-ea"/>
              </a:rPr>
              <a:t>　（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曲を流す）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できたかな？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「おなか」や「おしり」など、触る場所を変えても楽しいので、先生やおうちの人と一緒にやってみましょう。</a:t>
            </a:r>
            <a:endParaRPr kumimoji="1" lang="en-US" altLang="ja-JP" dirty="0">
              <a:latin typeface="+mn-ea"/>
              <a:ea typeface="+mn-ea"/>
            </a:endParaRPr>
          </a:p>
          <a:p>
            <a:endParaRPr kumimoji="1" lang="en-US" altLang="ja-JP" dirty="0">
              <a:latin typeface="+mn-ea"/>
              <a:ea typeface="+mn-ea"/>
            </a:endParaRPr>
          </a:p>
          <a:p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685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次は、「とんとんとんとん　ひげじいさん」です。</a:t>
            </a:r>
            <a:endParaRPr kumimoji="1" lang="en-US" altLang="ja-JP" dirty="0"/>
          </a:p>
          <a:p>
            <a:r>
              <a:rPr kumimoji="1" lang="ja-JP" altLang="en-US" dirty="0"/>
              <a:t>　この曲では、両手でげんこつを作っていろいろな物を表します。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まずは、「とんとんとんとん」の部分。ここは、両手でげんこつを作って、上下に入れ替えながら「とんとん」とげんこつをぶつけましょう。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次は、ひげじいさん。（クリックで画像を表示）げんこつを重ねてあごの下につけてみましょう。おじいさんのひげができたかな？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次は、こぶじいさん。（クリックで画像を表示）げんこつを</a:t>
            </a:r>
            <a:r>
              <a:rPr kumimoji="1" lang="ja-JP" altLang="en-US" dirty="0" err="1"/>
              <a:t>ほっぺたに</a:t>
            </a:r>
            <a:r>
              <a:rPr kumimoji="1" lang="ja-JP" altLang="en-US" dirty="0"/>
              <a:t>当てて、おじいさんのこぶを表してみましょう。できたかな？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559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次は、てんぐさん。（クリックで画像を表示）げんこつを鼻に当てて、</a:t>
            </a:r>
            <a:r>
              <a:rPr kumimoji="1" lang="ja-JP" altLang="en-US" dirty="0" err="1"/>
              <a:t>天狗のなが</a:t>
            </a:r>
            <a:r>
              <a:rPr kumimoji="1" lang="ja-JP" altLang="en-US" dirty="0"/>
              <a:t>～</a:t>
            </a:r>
            <a:r>
              <a:rPr kumimoji="1" lang="ja-JP" altLang="en-US" dirty="0" err="1"/>
              <a:t>い</a:t>
            </a:r>
            <a:r>
              <a:rPr kumimoji="1" lang="ja-JP" altLang="en-US" dirty="0"/>
              <a:t>鼻を表してみましょう。できたかな？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次は、めがねさん。親指と人差し指でめがねの形を作って、目に当ててみましょう。できたかな？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最後は、両手を上に上げてばん</a:t>
            </a:r>
            <a:r>
              <a:rPr kumimoji="1" lang="ja-JP" altLang="en-US" dirty="0" err="1"/>
              <a:t>ざ</a:t>
            </a:r>
            <a:r>
              <a:rPr kumimoji="1" lang="ja-JP" altLang="en-US" dirty="0"/>
              <a:t>～</a:t>
            </a:r>
            <a:r>
              <a:rPr kumimoji="1" lang="ja-JP" altLang="en-US" dirty="0" err="1"/>
              <a:t>い</a:t>
            </a:r>
            <a:r>
              <a:rPr kumimoji="1" lang="ja-JP" altLang="en-US" dirty="0"/>
              <a:t>。そして、手のひらをひらひらゆらしながら、膝にのせて終わりです。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できたかな？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024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では、音楽に合わせてやってみましょう。</a:t>
            </a:r>
            <a:endParaRPr kumimoji="1" lang="en-US" altLang="ja-JP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（曲を流す）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dirty="0"/>
          </a:p>
          <a:p>
            <a:r>
              <a:rPr kumimoji="1" lang="ja-JP" altLang="en-US" dirty="0"/>
              <a:t>　できたかな？</a:t>
            </a:r>
            <a:endParaRPr kumimoji="1" lang="en-US" altLang="ja-JP" dirty="0"/>
          </a:p>
          <a:p>
            <a:r>
              <a:rPr kumimoji="1" lang="ja-JP" altLang="en-US" dirty="0"/>
              <a:t>　最後に手を置く場所を「あたま」や「おなか」など、変えても楽しいので、</a:t>
            </a:r>
            <a:r>
              <a:rPr kumimoji="1" lang="ja-JP" altLang="en-US" dirty="0">
                <a:latin typeface="+mn-ea"/>
                <a:ea typeface="+mn-ea"/>
              </a:rPr>
              <a:t>先生やおうちの人と一緒にやってみましょう。</a:t>
            </a:r>
            <a:endParaRPr kumimoji="1" lang="en-US" altLang="ja-JP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018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季節の歌を聴いたり歌ったりしよう。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ここでは、「春」、「夏」、「秋」、「冬」の四つの季節の歌を用意したので、その時の季節に合った歌を選んで、聴いたり歌ったりしましょう。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endParaRPr kumimoji="1" lang="en-US" altLang="ja-JP" dirty="0"/>
          </a:p>
          <a:p>
            <a:r>
              <a:rPr kumimoji="1" lang="ja-JP" altLang="en-US" dirty="0"/>
              <a:t>　また、一年の終わりには、全ての歌を通して聴いてみましょう。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1746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　最初に聴くのは、春の歌「ちゅうりっぷ」です。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algn="l"/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algn="l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　春になるといろいろな所にチューリップが咲いていますね。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algn="l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　チューリップが風に吹かれて揺れるように、ゆったりと曲を感じて体を揺らしたり歌ったりしてみましょう。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algn="l"/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algn="l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　（曲を流す）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algn="l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　「さいた　さいた　ちゅう</a:t>
            </a:r>
            <a:r>
              <a:rPr kumimoji="1" lang="ja-JP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りっぷの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　はなが　　ならんだ　ならんだ　あか　しろ　きいろ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　　どのはな　みても　きれいだな」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algn="l"/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algn="l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　先生やお家の人の歌を聴きながら一緒に声を出したり、音楽に合わせて両手でチューリップの花の形を作ったりして楽しんでみてください。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7576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50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89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25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98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60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14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37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65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360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08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74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5F4BD-71D5-4F61-BBBD-753EA6A5E59B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81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microsoft.com/office/2007/relationships/hdphoto" Target="../media/hdphoto7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6.wdp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microsoft.com/office/2007/relationships/hdphoto" Target="../media/hdphoto8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6.wdp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9.wdp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10.wdp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11.wdp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microsoft.com/office/2007/relationships/hdphoto" Target="../media/hdphoto12.wdp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microsoft.com/office/2007/relationships/hdphoto" Target="../media/hdphoto13.wdp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microsoft.com/office/2007/relationships/hdphoto" Target="../media/hdphoto4.wdp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microsoft.com/office/2007/relationships/hdphoto" Target="../media/hdphoto4.wdp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057" y="2716305"/>
            <a:ext cx="11016343" cy="1076045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てあそびを　しよう</a:t>
            </a:r>
          </a:p>
        </p:txBody>
      </p:sp>
    </p:spTree>
    <p:extLst>
      <p:ext uri="{BB962C8B-B14F-4D97-AF65-F5344CB8AC3E}">
        <p14:creationId xmlns:p14="http://schemas.microsoft.com/office/powerpoint/2010/main" val="4159650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ソース画像を表示">
            <a:extLst>
              <a:ext uri="{FF2B5EF4-FFF2-40B4-BE49-F238E27FC236}">
                <a16:creationId xmlns:a16="http://schemas.microsoft.com/office/drawing/2014/main" id="{E66CE221-1E12-46B8-8A17-5F6981CF4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3AD12A9-0EBC-4558-BD55-98756987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うみ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A5256A-1F66-44ED-9323-FFC71C256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2058" y="210294"/>
            <a:ext cx="2767360" cy="11270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kumimoji="1" lang="ja-JP" altLang="en-US" sz="1800" dirty="0"/>
              <a:t>もんぶしょうしょうか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51077F-58A1-4115-8385-E815D58917B2}"/>
              </a:ext>
            </a:extLst>
          </p:cNvPr>
          <p:cNvSpPr txBox="1"/>
          <p:nvPr/>
        </p:nvSpPr>
        <p:spPr>
          <a:xfrm>
            <a:off x="0" y="5478113"/>
            <a:ext cx="12192000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うみは　ひろいな　おおきいな　つきが　のぼるし　</a:t>
            </a:r>
            <a:r>
              <a:rPr kumimoji="1" lang="ja-JP" alt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ひが</a:t>
            </a:r>
            <a: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しずむ</a:t>
            </a:r>
            <a:endParaRPr kumimoji="1"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850" y="535352"/>
            <a:ext cx="3847906" cy="357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8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ソース画像を表示">
            <a:extLst>
              <a:ext uri="{FF2B5EF4-FFF2-40B4-BE49-F238E27FC236}">
                <a16:creationId xmlns:a16="http://schemas.microsoft.com/office/drawing/2014/main" id="{E66CE221-1E12-46B8-8A17-5F6981CF4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3AD12A9-0EBC-4558-BD55-98756987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うみ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A5256A-1F66-44ED-9323-FFC71C256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2058" y="210294"/>
            <a:ext cx="2767360" cy="11270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kumimoji="1" lang="ja-JP" altLang="en-US" sz="1800" dirty="0"/>
              <a:t>もんぶしょうしょうか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51077F-58A1-4115-8385-E815D58917B2}"/>
              </a:ext>
            </a:extLst>
          </p:cNvPr>
          <p:cNvSpPr txBox="1"/>
          <p:nvPr/>
        </p:nvSpPr>
        <p:spPr>
          <a:xfrm>
            <a:off x="0" y="5478113"/>
            <a:ext cx="12192000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うみは　おおなみ　あおい　なみ　ゆれて　どこまで　つづくやら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888" y="1304232"/>
            <a:ext cx="3648269" cy="228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70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ソース画像を表示">
            <a:extLst>
              <a:ext uri="{FF2B5EF4-FFF2-40B4-BE49-F238E27FC236}">
                <a16:creationId xmlns:a16="http://schemas.microsoft.com/office/drawing/2014/main" id="{E66CE221-1E12-46B8-8A17-5F6981CF4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3AD12A9-0EBC-4558-BD55-98756987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うみ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A5256A-1F66-44ED-9323-FFC71C256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2058" y="210294"/>
            <a:ext cx="2767360" cy="11270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kumimoji="1" lang="ja-JP" altLang="en-US" sz="1800" dirty="0"/>
              <a:t>もんぶしょうしょうか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51077F-58A1-4115-8385-E815D58917B2}"/>
              </a:ext>
            </a:extLst>
          </p:cNvPr>
          <p:cNvSpPr txBox="1"/>
          <p:nvPr/>
        </p:nvSpPr>
        <p:spPr>
          <a:xfrm>
            <a:off x="0" y="5478113"/>
            <a:ext cx="12192000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うみに　おふねを　うかばせて　いって　みたいな　よそのくに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34" y="1492188"/>
            <a:ext cx="4118264" cy="3422300"/>
          </a:xfrm>
          <a:prstGeom prst="rect">
            <a:avLst/>
          </a:prstGeom>
        </p:spPr>
      </p:pic>
      <p:pic>
        <p:nvPicPr>
          <p:cNvPr id="2050" name="Picture 2" descr="ソース画像を表示">
            <a:extLst>
              <a:ext uri="{FF2B5EF4-FFF2-40B4-BE49-F238E27FC236}">
                <a16:creationId xmlns:a16="http://schemas.microsoft.com/office/drawing/2014/main" id="{B61321A1-F335-414F-806D-E36DE499D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1" y="2429745"/>
            <a:ext cx="2493986" cy="2493986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ソース画像を表示">
            <a:extLst>
              <a:ext uri="{FF2B5EF4-FFF2-40B4-BE49-F238E27FC236}">
                <a16:creationId xmlns:a16="http://schemas.microsoft.com/office/drawing/2014/main" id="{1F2EF2F0-58CE-4EFE-B4B7-82FDBCBD6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28" y="1501431"/>
            <a:ext cx="2614257" cy="34223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2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389" b="98472" l="53672" r="88125">
                        <a14:foregroundMark x1="65313" y1="32361" x2="70391" y2="39028"/>
                        <a14:foregroundMark x1="65547" y1="30417" x2="67031" y2="38750"/>
                        <a14:foregroundMark x1="66406" y1="42778" x2="67656" y2="28611"/>
                        <a14:backgroundMark x1="57891" y1="94028" x2="57891" y2="94028"/>
                        <a14:backgroundMark x1="56016" y1="92778" x2="61484" y2="95833"/>
                        <a14:backgroundMark x1="81172" y1="91667" x2="74844" y2="97778"/>
                        <a14:backgroundMark x1="82266" y1="89861" x2="86875" y2="9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94" r="6554"/>
          <a:stretch/>
        </p:blipFill>
        <p:spPr>
          <a:xfrm>
            <a:off x="6150330" y="773825"/>
            <a:ext cx="3765417" cy="486328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3AD12A9-0EBC-4558-BD55-98756987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どんぐり　ころころ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51077F-58A1-4115-8385-E815D58917B2}"/>
              </a:ext>
            </a:extLst>
          </p:cNvPr>
          <p:cNvSpPr txBox="1"/>
          <p:nvPr/>
        </p:nvSpPr>
        <p:spPr>
          <a:xfrm>
            <a:off x="656561" y="5137871"/>
            <a:ext cx="108788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どんぐり　ころころ　どんぶり</a:t>
            </a:r>
            <a:r>
              <a:rPr kumimoji="1" lang="ja-JP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</a:t>
            </a:r>
            <a:r>
              <a:rPr kumimoji="1"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おいけに　はまって　さあたいへん</a:t>
            </a:r>
            <a:endParaRPr kumimoji="1"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どじょうが　でてきて　こんにちは　ぼっちゃん　いっしょに　あそびましょう</a:t>
            </a:r>
            <a:endParaRPr kumimoji="1"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18A5256A-1F66-44ED-9323-FFC71C256877}"/>
              </a:ext>
            </a:extLst>
          </p:cNvPr>
          <p:cNvSpPr txBox="1">
            <a:spLocks/>
          </p:cNvSpPr>
          <p:nvPr/>
        </p:nvSpPr>
        <p:spPr>
          <a:xfrm>
            <a:off x="9223416" y="210293"/>
            <a:ext cx="2767360" cy="1127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/>
              <a:t>さくし：あおきながよし　</a:t>
            </a:r>
            <a:endParaRPr lang="en-US" altLang="ja-JP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/>
              <a:t>きょく：やなだ　ただし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0" r="100000">
                        <a14:foregroundMark x1="5625" y1="40000" x2="5625" y2="40000"/>
                        <a14:foregroundMark x1="11719" y1="38750" x2="11719" y2="38750"/>
                        <a14:foregroundMark x1="76563" y1="80000" x2="76563" y2="80000"/>
                        <a14:foregroundMark x1="81563" y1="81094" x2="81563" y2="81094"/>
                        <a14:foregroundMark x1="77656" y1="27187" x2="77656" y2="27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9408" flipH="1">
            <a:off x="1849780" y="1389983"/>
            <a:ext cx="4048593" cy="404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28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389" b="98472" l="53672" r="88125">
                        <a14:foregroundMark x1="65313" y1="32361" x2="70391" y2="39028"/>
                        <a14:foregroundMark x1="65547" y1="30417" x2="67031" y2="38750"/>
                        <a14:foregroundMark x1="66406" y1="42778" x2="67656" y2="28611"/>
                        <a14:backgroundMark x1="57891" y1="94028" x2="57891" y2="94028"/>
                        <a14:backgroundMark x1="56016" y1="92778" x2="61484" y2="95833"/>
                        <a14:backgroundMark x1="81172" y1="91667" x2="74844" y2="97778"/>
                        <a14:backgroundMark x1="82266" y1="89861" x2="86875" y2="9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94" r="6554"/>
          <a:stretch/>
        </p:blipFill>
        <p:spPr>
          <a:xfrm>
            <a:off x="6150330" y="773825"/>
            <a:ext cx="3765417" cy="486328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3AD12A9-0EBC-4558-BD55-98756987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どんぐり　ころころ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51077F-58A1-4115-8385-E815D58917B2}"/>
              </a:ext>
            </a:extLst>
          </p:cNvPr>
          <p:cNvSpPr txBox="1"/>
          <p:nvPr/>
        </p:nvSpPr>
        <p:spPr>
          <a:xfrm>
            <a:off x="656561" y="5137871"/>
            <a:ext cx="10878879" cy="132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どんぐり　ころころ　よろこんで　しばらく　いっしょに　あそんだが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やっぱり　おやまが　こいしいと　ないては　</a:t>
            </a:r>
            <a:r>
              <a:rPr lang="ja-JP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じょうを　こまらせた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18A5256A-1F66-44ED-9323-FFC71C256877}"/>
              </a:ext>
            </a:extLst>
          </p:cNvPr>
          <p:cNvSpPr txBox="1">
            <a:spLocks/>
          </p:cNvSpPr>
          <p:nvPr/>
        </p:nvSpPr>
        <p:spPr>
          <a:xfrm>
            <a:off x="9223416" y="210293"/>
            <a:ext cx="2767360" cy="1127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/>
              <a:t>さくし：あおきながよし　</a:t>
            </a:r>
            <a:endParaRPr lang="en-US" altLang="ja-JP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/>
              <a:t>きょく：やなだ　ただし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94" b="95000" l="10000" r="90000">
                        <a14:foregroundMark x1="34375" y1="66563" x2="40313" y2="70469"/>
                        <a14:foregroundMark x1="67969" y1="60313" x2="68594" y2="65781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778" y="1603885"/>
            <a:ext cx="3650230" cy="3650230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>
            <a:off x="7458576" y="232347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7540051" y="2503594"/>
            <a:ext cx="108000" cy="108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7565038" y="2156922"/>
            <a:ext cx="468000" cy="274676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389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3AD12A9-0EBC-4558-BD55-98756987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こんこん　</a:t>
            </a:r>
            <a:r>
              <a:rPr kumimoji="1" lang="ja-JP" altLang="en-US" dirty="0" err="1"/>
              <a:t>く</a:t>
            </a:r>
            <a:r>
              <a:rPr kumimoji="1" lang="ja-JP" altLang="en-US" dirty="0"/>
              <a:t>しゃんの　うた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51077F-58A1-4115-8385-E815D58917B2}"/>
              </a:ext>
            </a:extLst>
          </p:cNvPr>
          <p:cNvSpPr txBox="1"/>
          <p:nvPr/>
        </p:nvSpPr>
        <p:spPr>
          <a:xfrm>
            <a:off x="0" y="5446423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りすさん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　ますくした　ちいさい　ちいさい　ちいさい　ちいさい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</a:t>
            </a:r>
            <a:r>
              <a:rPr kumimoji="1" lang="ja-JP" altLang="en-US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すくした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こんこんこんこん　</a:t>
            </a:r>
            <a:r>
              <a:rPr kumimoji="1" lang="ja-JP" altLang="en-US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しゃん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18A5256A-1F66-44ED-9323-FFC71C256877}"/>
              </a:ext>
            </a:extLst>
          </p:cNvPr>
          <p:cNvSpPr txBox="1">
            <a:spLocks/>
          </p:cNvSpPr>
          <p:nvPr/>
        </p:nvSpPr>
        <p:spPr>
          <a:xfrm>
            <a:off x="9189646" y="210398"/>
            <a:ext cx="2767360" cy="1127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/>
              <a:t>さくし：かやま　よしこ　</a:t>
            </a:r>
            <a:endParaRPr lang="en-US" altLang="ja-JP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/>
              <a:t>きょく：ゆやま　あきら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437" b="75746" l="56380" r="95153">
                        <a14:foregroundMark x1="82438" y1="28667" x2="82438" y2="28667"/>
                        <a14:foregroundMark x1="59875" y1="60583" x2="59875" y2="60583"/>
                        <a14:foregroundMark x1="60438" y1="62750" x2="60438" y2="62750"/>
                        <a14:foregroundMark x1="59688" y1="47250" x2="59250" y2="52083"/>
                        <a14:foregroundMark x1="83875" y1="30333" x2="83875" y2="3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33" t="19149" b="17965"/>
          <a:stretch/>
        </p:blipFill>
        <p:spPr>
          <a:xfrm>
            <a:off x="6560333" y="1066633"/>
            <a:ext cx="5259492" cy="506001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83" b="74833" l="7625" r="47438">
                        <a14:foregroundMark x1="17313" y1="46833" x2="27000" y2="47000"/>
                        <a14:foregroundMark x1="21063" y1="48000" x2="22688" y2="51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5" t="19503" r="50547" b="19005"/>
          <a:stretch/>
        </p:blipFill>
        <p:spPr>
          <a:xfrm>
            <a:off x="932051" y="1031852"/>
            <a:ext cx="5068406" cy="503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3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3AD12A9-0EBC-4558-BD55-98756987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こんこん　</a:t>
            </a:r>
            <a:r>
              <a:rPr kumimoji="1" lang="ja-JP" altLang="en-US" dirty="0" err="1"/>
              <a:t>く</a:t>
            </a:r>
            <a:r>
              <a:rPr kumimoji="1" lang="ja-JP" altLang="en-US" dirty="0"/>
              <a:t>しゃんの　うた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51077F-58A1-4115-8385-E815D58917B2}"/>
              </a:ext>
            </a:extLst>
          </p:cNvPr>
          <p:cNvSpPr txBox="1"/>
          <p:nvPr/>
        </p:nvSpPr>
        <p:spPr>
          <a:xfrm>
            <a:off x="0" y="5446423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つるさんが　</a:t>
            </a:r>
            <a:r>
              <a:rPr lang="ja-JP" altLang="en-US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すくした　ほーそい　ほーそい　ほーそい　ほーそい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</a:t>
            </a:r>
            <a:r>
              <a:rPr kumimoji="1" lang="ja-JP" altLang="en-US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すくした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こんこんこんこん　</a:t>
            </a:r>
            <a:r>
              <a:rPr kumimoji="1" lang="ja-JP" altLang="en-US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しゃん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18A5256A-1F66-44ED-9323-FFC71C256877}"/>
              </a:ext>
            </a:extLst>
          </p:cNvPr>
          <p:cNvSpPr txBox="1">
            <a:spLocks/>
          </p:cNvSpPr>
          <p:nvPr/>
        </p:nvSpPr>
        <p:spPr>
          <a:xfrm>
            <a:off x="9189646" y="210398"/>
            <a:ext cx="2767360" cy="1127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/>
              <a:t>さくし：かやま　よしこ　</a:t>
            </a:r>
            <a:endParaRPr lang="en-US" altLang="ja-JP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/>
              <a:t>きょく：ゆやま　あきら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000" b="74667" l="52938" r="95313">
                        <a14:foregroundMark x1="65500" y1="40750" x2="73563" y2="43417"/>
                        <a14:foregroundMark x1="73313" y1="39083" x2="69938" y2="44250"/>
                        <a14:foregroundMark x1="76188" y1="49333" x2="90063" y2="49500"/>
                        <a14:foregroundMark x1="55188" y1="48167" x2="55188" y2="48167"/>
                        <a14:foregroundMark x1="54563" y1="49333" x2="54563" y2="49333"/>
                        <a14:foregroundMark x1="75438" y1="32167" x2="75438" y2="32167"/>
                        <a14:foregroundMark x1="57313" y1="51000" x2="57313" y2="51000"/>
                        <a14:foregroundMark x1="57688" y1="48833" x2="57688" y2="48833"/>
                        <a14:foregroundMark x1="58813" y1="43417" x2="61625" y2="41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17" t="27263" r="-139" b="23184"/>
          <a:stretch/>
        </p:blipFill>
        <p:spPr>
          <a:xfrm>
            <a:off x="6269867" y="1392232"/>
            <a:ext cx="5063320" cy="402760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875" r="49625">
                        <a14:foregroundMark x1="23188" y1="34667" x2="25125" y2="41417"/>
                        <a14:foregroundMark x1="25563" y1="32667" x2="27688" y2="42750"/>
                        <a14:foregroundMark x1="20063" y1="36000" x2="22750" y2="34000"/>
                        <a14:foregroundMark x1="22750" y1="34000" x2="23500" y2="41000"/>
                        <a14:foregroundMark x1="13313" y1="38583" x2="29313" y2="37833"/>
                        <a14:foregroundMark x1="30062" y1="53917" x2="42125" y2="51583"/>
                        <a14:foregroundMark x1="37063" y1="46167" x2="31563" y2="56083"/>
                        <a14:foregroundMark x1="26625" y1="53500" x2="39125" y2="58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03" t="27263" r="50398" b="23184"/>
          <a:stretch/>
        </p:blipFill>
        <p:spPr>
          <a:xfrm>
            <a:off x="1064383" y="1554752"/>
            <a:ext cx="4367284" cy="402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4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3AD12A9-0EBC-4558-BD55-98756987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こんこん　</a:t>
            </a:r>
            <a:r>
              <a:rPr kumimoji="1" lang="ja-JP" altLang="en-US" dirty="0" err="1"/>
              <a:t>く</a:t>
            </a:r>
            <a:r>
              <a:rPr kumimoji="1" lang="ja-JP" altLang="en-US" dirty="0"/>
              <a:t>しゃんの　うた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51077F-58A1-4115-8385-E815D58917B2}"/>
              </a:ext>
            </a:extLst>
          </p:cNvPr>
          <p:cNvSpPr txBox="1"/>
          <p:nvPr/>
        </p:nvSpPr>
        <p:spPr>
          <a:xfrm>
            <a:off x="0" y="5446423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ぶうちゃん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　ますくした　まーるい　まーるい　まーるい　まーるい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</a:t>
            </a:r>
            <a:r>
              <a:rPr kumimoji="1" lang="ja-JP" altLang="en-US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すくした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こんこんこんこん　</a:t>
            </a:r>
            <a:r>
              <a:rPr kumimoji="1" lang="ja-JP" altLang="en-US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しゃん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18A5256A-1F66-44ED-9323-FFC71C256877}"/>
              </a:ext>
            </a:extLst>
          </p:cNvPr>
          <p:cNvSpPr txBox="1">
            <a:spLocks/>
          </p:cNvSpPr>
          <p:nvPr/>
        </p:nvSpPr>
        <p:spPr>
          <a:xfrm>
            <a:off x="9189646" y="210398"/>
            <a:ext cx="2767360" cy="1127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/>
              <a:t>さくし：かやま　よしこ　</a:t>
            </a:r>
            <a:endParaRPr lang="en-US" altLang="ja-JP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/>
              <a:t>きょく：ゆやま　あきら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5671" r="95075">
                        <a14:foregroundMark x1="58813" y1="48583" x2="61813" y2="50583"/>
                        <a14:foregroundMark x1="85375" y1="27667" x2="85375" y2="27667"/>
                        <a14:foregroundMark x1="62063" y1="62667" x2="62063" y2="62667"/>
                        <a14:foregroundMark x1="62063" y1="64083" x2="62063" y2="64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45"/>
          <a:stretch/>
        </p:blipFill>
        <p:spPr>
          <a:xfrm>
            <a:off x="6159027" y="-568051"/>
            <a:ext cx="5076967" cy="773070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045" r="45403">
                        <a14:foregroundMark x1="21625" y1="46000" x2="28813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8" t="20001" r="47434" b="3707"/>
          <a:stretch/>
        </p:blipFill>
        <p:spPr>
          <a:xfrm>
            <a:off x="838200" y="1105469"/>
            <a:ext cx="5199956" cy="591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3AD12A9-0EBC-4558-BD55-98756987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こんこん　</a:t>
            </a:r>
            <a:r>
              <a:rPr kumimoji="1" lang="ja-JP" altLang="en-US" dirty="0" err="1"/>
              <a:t>く</a:t>
            </a:r>
            <a:r>
              <a:rPr kumimoji="1" lang="ja-JP" altLang="en-US" dirty="0"/>
              <a:t>しゃんの　うた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51077F-58A1-4115-8385-E815D58917B2}"/>
              </a:ext>
            </a:extLst>
          </p:cNvPr>
          <p:cNvSpPr txBox="1"/>
          <p:nvPr/>
        </p:nvSpPr>
        <p:spPr>
          <a:xfrm>
            <a:off x="0" y="5446423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かばさんが　</a:t>
            </a:r>
            <a:r>
              <a:rPr lang="ja-JP" altLang="en-US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すくした　おおきい　おおきい　おおきい　おおきい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</a:t>
            </a:r>
            <a:r>
              <a:rPr kumimoji="1" lang="ja-JP" altLang="en-US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すくした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こんこんこんこん　</a:t>
            </a:r>
            <a:r>
              <a:rPr kumimoji="1" lang="ja-JP" altLang="en-US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しゃん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2438" r="95063">
                        <a14:foregroundMark x1="58125" y1="46750" x2="63375" y2="60500"/>
                        <a14:foregroundMark x1="59188" y1="45583" x2="59188" y2="45583"/>
                        <a14:foregroundMark x1="61563" y1="37000" x2="61563" y2="37000"/>
                        <a14:foregroundMark x1="59750" y1="64500" x2="59750" y2="64500"/>
                        <a14:foregroundMark x1="64125" y1="69250" x2="64125" y2="69250"/>
                        <a14:foregroundMark x1="65125" y1="70833" x2="65125" y2="7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45"/>
          <a:stretch/>
        </p:blipFill>
        <p:spPr>
          <a:xfrm>
            <a:off x="6484199" y="-348087"/>
            <a:ext cx="4940905" cy="7554173"/>
          </a:xfrm>
          <a:prstGeom prst="rect">
            <a:avLst/>
          </a:prstGeom>
        </p:spPr>
      </p:pic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18A5256A-1F66-44ED-9323-FFC71C256877}"/>
              </a:ext>
            </a:extLst>
          </p:cNvPr>
          <p:cNvSpPr txBox="1">
            <a:spLocks/>
          </p:cNvSpPr>
          <p:nvPr/>
        </p:nvSpPr>
        <p:spPr>
          <a:xfrm>
            <a:off x="9189646" y="210398"/>
            <a:ext cx="2767360" cy="1127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/>
              <a:t>さくし：かやま　よしこ　</a:t>
            </a:r>
            <a:endParaRPr lang="en-US" altLang="ja-JP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/>
              <a:t>きょく：ゆやま　あきら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050" r="45447">
                        <a14:foregroundMark x1="20375" y1="48167" x2="30625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503"/>
          <a:stretch/>
        </p:blipFill>
        <p:spPr>
          <a:xfrm>
            <a:off x="501410" y="-348087"/>
            <a:ext cx="5086226" cy="755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5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3AD12A9-0EBC-4558-BD55-98756987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こんこん　</a:t>
            </a:r>
            <a:r>
              <a:rPr kumimoji="1" lang="ja-JP" altLang="en-US" dirty="0" err="1"/>
              <a:t>く</a:t>
            </a:r>
            <a:r>
              <a:rPr kumimoji="1" lang="ja-JP" altLang="en-US" dirty="0"/>
              <a:t>しゃんの　うた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51077F-58A1-4115-8385-E815D58917B2}"/>
              </a:ext>
            </a:extLst>
          </p:cNvPr>
          <p:cNvSpPr txBox="1"/>
          <p:nvPr/>
        </p:nvSpPr>
        <p:spPr>
          <a:xfrm>
            <a:off x="0" y="5446423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ぞうさんが　</a:t>
            </a:r>
            <a:r>
              <a:rPr lang="ja-JP" altLang="en-US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すくした　なーがい　なーがい　なーがい　なーがい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</a:t>
            </a:r>
            <a:r>
              <a:rPr kumimoji="1" lang="ja-JP" altLang="en-US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すくした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こんこんこんこん　</a:t>
            </a:r>
            <a:r>
              <a:rPr kumimoji="1" lang="ja-JP" altLang="en-US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しゃん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18A5256A-1F66-44ED-9323-FFC71C256877}"/>
              </a:ext>
            </a:extLst>
          </p:cNvPr>
          <p:cNvSpPr txBox="1">
            <a:spLocks/>
          </p:cNvSpPr>
          <p:nvPr/>
        </p:nvSpPr>
        <p:spPr>
          <a:xfrm>
            <a:off x="9189646" y="210398"/>
            <a:ext cx="2767360" cy="1127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/>
              <a:t>さくし：かやま　よしこ　</a:t>
            </a:r>
            <a:endParaRPr lang="en-US" altLang="ja-JP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/>
              <a:t>きょく：ゆやま　あきら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1750" r="95063">
                        <a14:foregroundMark x1="57438" y1="53750" x2="61563" y2="54500"/>
                        <a14:backgroundMark x1="63063" y1="53333" x2="63063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5"/>
          <a:stretch/>
        </p:blipFill>
        <p:spPr>
          <a:xfrm>
            <a:off x="5950649" y="-806037"/>
            <a:ext cx="5307343" cy="812265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075" r="45671">
                        <a14:foregroundMark x1="27313" y1="47000" x2="20750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404" r="49254" b="22656"/>
          <a:stretch/>
        </p:blipFill>
        <p:spPr>
          <a:xfrm>
            <a:off x="254390" y="1228255"/>
            <a:ext cx="5495929" cy="432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4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354517-7F2F-434F-822D-342278E0B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あたま　かた　ひざ　ぽん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18A5256A-1F66-44ED-9323-FFC71C256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2058" y="210294"/>
            <a:ext cx="2767360" cy="11270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en-US" sz="1800" dirty="0"/>
              <a:t>イギリスの</a:t>
            </a:r>
            <a:r>
              <a:rPr lang="ja-JP" altLang="en-US" sz="1800" dirty="0" err="1"/>
              <a:t>きょく</a:t>
            </a:r>
            <a:endParaRPr kumimoji="1" lang="ja-JP" altLang="en-US" sz="18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111512" y="1437959"/>
            <a:ext cx="2878584" cy="4245729"/>
            <a:chOff x="111512" y="1437959"/>
            <a:chExt cx="2878584" cy="4245729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875" b="52344" l="6003" r="17057">
                          <a14:foregroundMark x1="9956" y1="43229" x2="13104" y2="43359"/>
                        </a14:backgroundRemoval>
                      </a14:imgEffect>
                    </a14:imgLayer>
                  </a14:imgProps>
                </a:ext>
              </a:extLst>
            </a:blip>
            <a:srcRect l="4616" t="20663" r="81433" b="42210"/>
            <a:stretch/>
          </p:blipFill>
          <p:spPr>
            <a:xfrm>
              <a:off x="111512" y="1437959"/>
              <a:ext cx="2878584" cy="4245729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897420" y="5098913"/>
              <a:ext cx="13067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あたま</a:t>
              </a: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2784607" y="1337357"/>
            <a:ext cx="2878584" cy="4326657"/>
            <a:chOff x="2784607" y="1337357"/>
            <a:chExt cx="2878584" cy="4326657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224" b="51693" l="24012" r="34700">
                          <a14:foregroundMark x1="25842" y1="35807" x2="25842" y2="35807"/>
                          <a14:foregroundMark x1="25842" y1="37760" x2="25842" y2="37760"/>
                          <a14:foregroundMark x1="26208" y1="40104" x2="26208" y2="40104"/>
                          <a14:foregroundMark x1="33455" y1="36068" x2="33455" y2="36068"/>
                          <a14:foregroundMark x1="33529" y1="38411" x2="33529" y2="38411"/>
                          <a14:foregroundMark x1="32796" y1="40495" x2="32796" y2="40495"/>
                        </a14:backgroundRemoval>
                      </a14:imgEffect>
                    </a14:imgLayer>
                  </a14:imgProps>
                </a:ext>
              </a:extLst>
            </a:blip>
            <a:srcRect l="22687" t="20663" r="63916" b="47572"/>
            <a:stretch/>
          </p:blipFill>
          <p:spPr>
            <a:xfrm>
              <a:off x="2784607" y="1337357"/>
              <a:ext cx="2878584" cy="3782827"/>
            </a:xfrm>
            <a:prstGeom prst="rect">
              <a:avLst/>
            </a:prstGeom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3696521" y="5079239"/>
              <a:ext cx="12399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かた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663191" y="2147586"/>
            <a:ext cx="2932536" cy="3516428"/>
            <a:chOff x="5663191" y="2147586"/>
            <a:chExt cx="2932536" cy="3516428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6172" b="52734" l="41435" r="56369">
                          <a14:foregroundMark x1="49268" y1="47266" x2="50805" y2="47396"/>
                        </a14:backgroundRemoval>
                      </a14:imgEffect>
                    </a14:imgLayer>
                  </a14:imgProps>
                </a:ext>
              </a:extLst>
            </a:blip>
            <a:srcRect l="41377" t="27068" r="44091" b="47541"/>
            <a:stretch/>
          </p:blipFill>
          <p:spPr>
            <a:xfrm>
              <a:off x="5663191" y="2147586"/>
              <a:ext cx="2932536" cy="2839717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6799042" y="5079239"/>
              <a:ext cx="9685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ひざ</a:t>
              </a: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8637798" y="2242951"/>
            <a:ext cx="3351620" cy="3421062"/>
            <a:chOff x="8637798" y="2242951"/>
            <a:chExt cx="3351620" cy="3421062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176" b="90000" l="9912" r="89868">
                          <a14:foregroundMark x1="56608" y1="12941" x2="56608" y2="12941"/>
                          <a14:foregroundMark x1="62996" y1="15000" x2="62996" y2="15000"/>
                          <a14:foregroundMark x1="70044" y1="20588" x2="70044" y2="20588"/>
                          <a14:foregroundMark x1="77313" y1="26471" x2="77313" y2="26471"/>
                          <a14:foregroundMark x1="78855" y1="37941" x2="78855" y2="379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26"/>
            <a:stretch/>
          </p:blipFill>
          <p:spPr>
            <a:xfrm>
              <a:off x="8637798" y="2242951"/>
              <a:ext cx="3351620" cy="2635741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9353438" y="5079238"/>
              <a:ext cx="12660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ぽん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849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55912" y="1726220"/>
            <a:ext cx="3104164" cy="4176116"/>
            <a:chOff x="939990" y="1417733"/>
            <a:chExt cx="3489136" cy="4543854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3"/>
            <a:srcRect l="4406" t="35615" r="79693" b="32379"/>
            <a:stretch/>
          </p:blipFill>
          <p:spPr>
            <a:xfrm>
              <a:off x="939990" y="1417733"/>
              <a:ext cx="3489136" cy="3959079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2503188" y="5376812"/>
              <a:ext cx="5838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め</a:t>
              </a: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6326153" y="1879105"/>
            <a:ext cx="2707464" cy="4098009"/>
            <a:chOff x="4764866" y="1554210"/>
            <a:chExt cx="3043238" cy="4458869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5853136" y="5376810"/>
              <a:ext cx="1136608" cy="636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はな</a:t>
              </a:r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3"/>
            <a:srcRect l="21348" t="35615" r="64783" b="32379"/>
            <a:stretch/>
          </p:blipFill>
          <p:spPr>
            <a:xfrm>
              <a:off x="4764866" y="1554210"/>
              <a:ext cx="3043238" cy="3959079"/>
            </a:xfrm>
            <a:prstGeom prst="rect">
              <a:avLst/>
            </a:prstGeom>
          </p:spPr>
        </p:pic>
      </p:grpSp>
      <p:grpSp>
        <p:nvGrpSpPr>
          <p:cNvPr id="13" name="グループ化 12"/>
          <p:cNvGrpSpPr/>
          <p:nvPr/>
        </p:nvGrpSpPr>
        <p:grpSpPr>
          <a:xfrm>
            <a:off x="9053835" y="1726220"/>
            <a:ext cx="3042235" cy="4176116"/>
            <a:chOff x="7934273" y="1417732"/>
            <a:chExt cx="3419527" cy="4543854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9283270" y="5376811"/>
              <a:ext cx="8242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くち</a:t>
              </a:r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3"/>
            <a:srcRect l="35816" t="35615" r="48601" b="32379"/>
            <a:stretch/>
          </p:blipFill>
          <p:spPr>
            <a:xfrm>
              <a:off x="7934273" y="1417732"/>
              <a:ext cx="3419527" cy="3959079"/>
            </a:xfrm>
            <a:prstGeom prst="rect">
              <a:avLst/>
            </a:prstGeom>
          </p:spPr>
        </p:pic>
      </p:grpSp>
      <p:grpSp>
        <p:nvGrpSpPr>
          <p:cNvPr id="3" name="グループ化 2"/>
          <p:cNvGrpSpPr/>
          <p:nvPr/>
        </p:nvGrpSpPr>
        <p:grpSpPr>
          <a:xfrm>
            <a:off x="3263700" y="1753673"/>
            <a:ext cx="3142781" cy="4223441"/>
            <a:chOff x="3263700" y="1753673"/>
            <a:chExt cx="3142781" cy="4223441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672" b="64583" l="35798" r="51391">
                          <a14:foregroundMark x1="38580" y1="61198" x2="44656" y2="64193"/>
                          <a14:backgroundMark x1="37775" y1="61719" x2="40996" y2="56510"/>
                          <a14:backgroundMark x1="40044" y1="54688" x2="39385" y2="61589"/>
                          <a14:backgroundMark x1="38946" y1="61849" x2="41654" y2="57552"/>
                          <a14:backgroundMark x1="46925" y1="56771" x2="49780" y2="63021"/>
                          <a14:backgroundMark x1="46999" y1="55339" x2="46486" y2="58464"/>
                          <a14:backgroundMark x1="37848" y1="61719" x2="38873" y2="63411"/>
                          <a14:backgroundMark x1="38580" y1="62500" x2="39531" y2="62500"/>
                          <a14:backgroundMark x1="46999" y1="59766" x2="48316" y2="64063"/>
                          <a14:backgroundMark x1="47438" y1="55078" x2="50220" y2="62109"/>
                          <a14:backgroundMark x1="45461" y1="57943" x2="46559" y2="59635"/>
                        </a14:backgroundRemoval>
                      </a14:imgEffect>
                    </a14:imgLayer>
                  </a14:imgProps>
                </a:ext>
              </a:extLst>
            </a:blip>
            <a:srcRect l="35816" t="35615" r="48601" b="32379"/>
            <a:stretch/>
          </p:blipFill>
          <p:spPr>
            <a:xfrm>
              <a:off x="3263700" y="1753673"/>
              <a:ext cx="3142781" cy="3638667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2995" b="64323" l="37262" r="42387">
                          <a14:backgroundMark x1="40044" y1="63151" x2="40922" y2="60547"/>
                        </a14:backgroundRemoval>
                      </a14:imgEffect>
                    </a14:imgLayer>
                  </a14:imgProps>
                </a:ext>
              </a:extLst>
            </a:blip>
            <a:srcRect l="35816" t="50767" r="57513" b="32379"/>
            <a:stretch/>
          </p:blipFill>
          <p:spPr>
            <a:xfrm rot="18912011">
              <a:off x="3364160" y="3300572"/>
              <a:ext cx="1463894" cy="2084832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2344" b="64323" l="44656" r="50366">
                          <a14:backgroundMark x1="45095" y1="57161" x2="46193" y2="55729"/>
                          <a14:backgroundMark x1="45900" y1="55339" x2="46193" y2="56120"/>
                          <a14:backgroundMark x1="46559" y1="61328" x2="47584" y2="64063"/>
                        </a14:backgroundRemoval>
                      </a14:imgEffect>
                    </a14:imgLayer>
                  </a14:imgProps>
                </a:ext>
              </a:extLst>
            </a:blip>
            <a:srcRect l="44635" t="51450" r="48601" b="32379"/>
            <a:stretch/>
          </p:blipFill>
          <p:spPr>
            <a:xfrm rot="2626414">
              <a:off x="4839812" y="3270582"/>
              <a:ext cx="1484180" cy="2000293"/>
            </a:xfrm>
            <a:prstGeom prst="rect">
              <a:avLst/>
            </a:prstGeom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4392317" y="5392339"/>
              <a:ext cx="10112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みみ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60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951077F-58A1-4115-8385-E815D58917B2}"/>
              </a:ext>
            </a:extLst>
          </p:cNvPr>
          <p:cNvSpPr txBox="1"/>
          <p:nvPr/>
        </p:nvSpPr>
        <p:spPr>
          <a:xfrm>
            <a:off x="0" y="1816804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あたま　　　　　かた　　　　　ひざ　　　　　ぽん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150000"/>
              </a:lnSpc>
            </a:pP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ひざ　　　　　ぽん　　　　　ひざ　　　　　ぽん</a:t>
            </a:r>
            <a:endParaRPr kumimoji="1"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150000"/>
              </a:lnSpc>
            </a:pP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あたま　　　かた　　　ひざ　　　ぽん　　　　　め　　　　みみ　　はな　　　くち</a:t>
            </a:r>
            <a:endParaRPr kumimoji="1" lang="ja-JP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75" b="52344" l="6003" r="17057">
                        <a14:foregroundMark x1="9956" y1="43229" x2="13104" y2="43359"/>
                      </a14:backgroundRemoval>
                    </a14:imgEffect>
                  </a14:imgLayer>
                </a14:imgProps>
              </a:ext>
            </a:extLst>
          </a:blip>
          <a:srcRect l="4616" t="20663" r="81433" b="42210"/>
          <a:stretch/>
        </p:blipFill>
        <p:spPr>
          <a:xfrm>
            <a:off x="2367720" y="-165724"/>
            <a:ext cx="1625197" cy="239706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72" b="52734" l="41435" r="56369">
                        <a14:foregroundMark x1="49268" y1="47266" x2="50805" y2="47396"/>
                      </a14:backgroundRemoval>
                    </a14:imgEffect>
                  </a14:imgLayer>
                </a14:imgProps>
              </a:ext>
            </a:extLst>
          </a:blip>
          <a:srcRect l="41377" t="27068" r="44091" b="47541"/>
          <a:stretch/>
        </p:blipFill>
        <p:spPr>
          <a:xfrm>
            <a:off x="6252963" y="287080"/>
            <a:ext cx="1655657" cy="16032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224" b="51693" l="24012" r="34700">
                        <a14:foregroundMark x1="25842" y1="35807" x2="25842" y2="35807"/>
                        <a14:foregroundMark x1="25842" y1="37760" x2="25842" y2="37760"/>
                        <a14:foregroundMark x1="26208" y1="40104" x2="26208" y2="40104"/>
                        <a14:foregroundMark x1="33455" y1="36068" x2="33455" y2="36068"/>
                        <a14:foregroundMark x1="33529" y1="38411" x2="33529" y2="38411"/>
                        <a14:foregroundMark x1="32796" y1="40495" x2="32796" y2="40495"/>
                      </a14:backgroundRemoval>
                    </a14:imgEffect>
                  </a14:imgLayer>
                </a14:imgProps>
              </a:ext>
            </a:extLst>
          </a:blip>
          <a:srcRect l="22687" t="20663" r="63916" b="47572"/>
          <a:stretch/>
        </p:blipFill>
        <p:spPr>
          <a:xfrm>
            <a:off x="4391053" y="-165724"/>
            <a:ext cx="1625197" cy="213571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76" b="90000" l="9912" r="89868">
                        <a14:foregroundMark x1="56608" y1="12941" x2="56608" y2="12941"/>
                        <a14:foregroundMark x1="62996" y1="15000" x2="62996" y2="15000"/>
                        <a14:foregroundMark x1="70044" y1="20588" x2="70044" y2="20588"/>
                        <a14:foregroundMark x1="77313" y1="26471" x2="77313" y2="26471"/>
                        <a14:foregroundMark x1="78855" y1="37941" x2="78855" y2="37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26"/>
          <a:stretch/>
        </p:blipFill>
        <p:spPr>
          <a:xfrm>
            <a:off x="8309297" y="398152"/>
            <a:ext cx="1892264" cy="148809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72" b="52734" l="41435" r="56369">
                        <a14:foregroundMark x1="49268" y1="47266" x2="50805" y2="47396"/>
                      </a14:backgroundRemoval>
                    </a14:imgEffect>
                  </a14:imgLayer>
                </a14:imgProps>
              </a:ext>
            </a:extLst>
          </a:blip>
          <a:srcRect l="41377" t="27068" r="44091" b="47541"/>
          <a:stretch/>
        </p:blipFill>
        <p:spPr>
          <a:xfrm>
            <a:off x="2231240" y="2627517"/>
            <a:ext cx="1655657" cy="160325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76" b="90000" l="9912" r="89868">
                        <a14:foregroundMark x1="56608" y1="12941" x2="56608" y2="12941"/>
                        <a14:foregroundMark x1="62996" y1="15000" x2="62996" y2="15000"/>
                        <a14:foregroundMark x1="70044" y1="20588" x2="70044" y2="20588"/>
                        <a14:foregroundMark x1="77313" y1="26471" x2="77313" y2="26471"/>
                        <a14:foregroundMark x1="78855" y1="37941" x2="78855" y2="37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26"/>
          <a:stretch/>
        </p:blipFill>
        <p:spPr>
          <a:xfrm>
            <a:off x="4287574" y="2738589"/>
            <a:ext cx="1892264" cy="148809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72" b="52734" l="41435" r="56369">
                        <a14:foregroundMark x1="49268" y1="47266" x2="50805" y2="47396"/>
                      </a14:backgroundRemoval>
                    </a14:imgEffect>
                  </a14:imgLayer>
                </a14:imgProps>
              </a:ext>
            </a:extLst>
          </a:blip>
          <a:srcRect l="41377" t="27068" r="44091" b="47541"/>
          <a:stretch/>
        </p:blipFill>
        <p:spPr>
          <a:xfrm>
            <a:off x="5996909" y="2543769"/>
            <a:ext cx="1655657" cy="160325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76" b="90000" l="9912" r="89868">
                        <a14:foregroundMark x1="56608" y1="12941" x2="56608" y2="12941"/>
                        <a14:foregroundMark x1="62996" y1="15000" x2="62996" y2="15000"/>
                        <a14:foregroundMark x1="70044" y1="20588" x2="70044" y2="20588"/>
                        <a14:foregroundMark x1="77313" y1="26471" x2="77313" y2="26471"/>
                        <a14:foregroundMark x1="78855" y1="37941" x2="78855" y2="37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26"/>
          <a:stretch/>
        </p:blipFill>
        <p:spPr>
          <a:xfrm>
            <a:off x="8053243" y="2654841"/>
            <a:ext cx="1892264" cy="148809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75" b="52344" l="6003" r="17057">
                        <a14:foregroundMark x1="9956" y1="43229" x2="13104" y2="43359"/>
                      </a14:backgroundRemoval>
                    </a14:imgEffect>
                  </a14:imgLayer>
                </a14:imgProps>
              </a:ext>
            </a:extLst>
          </a:blip>
          <a:srcRect l="4616" t="20663" r="81433" b="42210"/>
          <a:stretch/>
        </p:blipFill>
        <p:spPr>
          <a:xfrm>
            <a:off x="340078" y="4233230"/>
            <a:ext cx="1625197" cy="239706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72" b="52734" l="41435" r="56369">
                        <a14:foregroundMark x1="49268" y1="47266" x2="50805" y2="47396"/>
                      </a14:backgroundRemoval>
                    </a14:imgEffect>
                  </a14:imgLayer>
                </a14:imgProps>
              </a:ext>
            </a:extLst>
          </a:blip>
          <a:srcRect l="41377" t="27068" r="44091" b="47541"/>
          <a:stretch/>
        </p:blipFill>
        <p:spPr>
          <a:xfrm>
            <a:off x="3245450" y="4728495"/>
            <a:ext cx="1655657" cy="1603253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224" b="51693" l="24012" r="34700">
                        <a14:foregroundMark x1="25842" y1="35807" x2="25842" y2="35807"/>
                        <a14:foregroundMark x1="25842" y1="37760" x2="25842" y2="37760"/>
                        <a14:foregroundMark x1="26208" y1="40104" x2="26208" y2="40104"/>
                        <a14:foregroundMark x1="33455" y1="36068" x2="33455" y2="36068"/>
                        <a14:foregroundMark x1="33529" y1="38411" x2="33529" y2="38411"/>
                        <a14:foregroundMark x1="32796" y1="40495" x2="32796" y2="40495"/>
                      </a14:backgroundRemoval>
                    </a14:imgEffect>
                  </a14:imgLayer>
                </a14:imgProps>
              </a:ext>
            </a:extLst>
          </a:blip>
          <a:srcRect l="22687" t="20663" r="63916" b="47572"/>
          <a:stretch/>
        </p:blipFill>
        <p:spPr>
          <a:xfrm>
            <a:off x="1901560" y="4233230"/>
            <a:ext cx="1625197" cy="213571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76" b="90000" l="9912" r="89868">
                        <a14:foregroundMark x1="56608" y1="12941" x2="56608" y2="12941"/>
                        <a14:foregroundMark x1="62996" y1="15000" x2="62996" y2="15000"/>
                        <a14:foregroundMark x1="70044" y1="20588" x2="70044" y2="20588"/>
                        <a14:foregroundMark x1="77313" y1="26471" x2="77313" y2="26471"/>
                        <a14:foregroundMark x1="78855" y1="37941" x2="78855" y2="37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26"/>
          <a:stretch/>
        </p:blipFill>
        <p:spPr>
          <a:xfrm>
            <a:off x="4806932" y="4850209"/>
            <a:ext cx="1892264" cy="148809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9"/>
          <a:srcRect l="4406" t="35615" r="78616" b="32379"/>
          <a:stretch/>
        </p:blipFill>
        <p:spPr>
          <a:xfrm>
            <a:off x="6703704" y="4980206"/>
            <a:ext cx="1155674" cy="1228098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9"/>
          <a:srcRect l="21164" t="35615" r="64401" b="32379"/>
          <a:stretch/>
        </p:blipFill>
        <p:spPr>
          <a:xfrm>
            <a:off x="9534310" y="4954092"/>
            <a:ext cx="982640" cy="1228098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9"/>
          <a:srcRect l="35480" t="35615" r="48601" b="32379"/>
          <a:stretch/>
        </p:blipFill>
        <p:spPr>
          <a:xfrm>
            <a:off x="10814485" y="4947536"/>
            <a:ext cx="1083595" cy="1228098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672" b="64583" l="35798" r="51391">
                        <a14:foregroundMark x1="38580" y1="61198" x2="44656" y2="64193"/>
                        <a14:backgroundMark x1="37775" y1="61719" x2="40996" y2="56510"/>
                        <a14:backgroundMark x1="40044" y1="54688" x2="39385" y2="61589"/>
                        <a14:backgroundMark x1="38946" y1="61849" x2="41654" y2="57552"/>
                        <a14:backgroundMark x1="46925" y1="56771" x2="49780" y2="63021"/>
                        <a14:backgroundMark x1="46999" y1="55339" x2="46486" y2="58464"/>
                        <a14:backgroundMark x1="37848" y1="61719" x2="38873" y2="63411"/>
                        <a14:backgroundMark x1="38580" y1="62500" x2="39531" y2="62500"/>
                        <a14:backgroundMark x1="46999" y1="59766" x2="48316" y2="64063"/>
                        <a14:backgroundMark x1="47438" y1="55078" x2="50220" y2="62109"/>
                        <a14:backgroundMark x1="45461" y1="57943" x2="46559" y2="59635"/>
                      </a14:backgroundRemoval>
                    </a14:imgEffect>
                  </a14:imgLayer>
                </a14:imgProps>
              </a:ext>
            </a:extLst>
          </a:blip>
          <a:srcRect l="35816" t="35615" r="48601" b="32379"/>
          <a:stretch/>
        </p:blipFill>
        <p:spPr>
          <a:xfrm>
            <a:off x="8130645" y="4888301"/>
            <a:ext cx="1252390" cy="145000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995" b="64323" l="37262" r="42387">
                        <a14:backgroundMark x1="40044" y1="63151" x2="40922" y2="60547"/>
                      </a14:backgroundRemoval>
                    </a14:imgEffect>
                  </a14:imgLayer>
                </a14:imgProps>
              </a:ext>
            </a:extLst>
          </a:blip>
          <a:srcRect l="35816" t="50767" r="57513" b="32379"/>
          <a:stretch/>
        </p:blipFill>
        <p:spPr>
          <a:xfrm rot="18912011">
            <a:off x="8119953" y="5486947"/>
            <a:ext cx="637138" cy="907391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344" b="64323" l="44656" r="50366">
                        <a14:backgroundMark x1="45095" y1="57161" x2="46193" y2="55729"/>
                        <a14:backgroundMark x1="45900" y1="55339" x2="46193" y2="56120"/>
                        <a14:backgroundMark x1="46559" y1="61328" x2="47584" y2="64063"/>
                      </a14:backgroundRemoval>
                    </a14:imgEffect>
                  </a14:imgLayer>
                </a14:imgProps>
              </a:ext>
            </a:extLst>
          </a:blip>
          <a:srcRect l="44635" t="51450" r="48601" b="32379"/>
          <a:stretch/>
        </p:blipFill>
        <p:spPr>
          <a:xfrm rot="2626414">
            <a:off x="8772670" y="5488026"/>
            <a:ext cx="613827" cy="82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76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とんとんとんとん　ひげじいさん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318" b="56771" l="16618" r="33163">
                        <a14:foregroundMark x1="22182" y1="30339" x2="22401" y2="32943"/>
                        <a14:foregroundMark x1="22035" y1="33854" x2="24451" y2="33333"/>
                        <a14:foregroundMark x1="20791" y1="32682" x2="20571" y2="49349"/>
                        <a14:foregroundMark x1="22914" y1="29948" x2="26794" y2="27604"/>
                        <a14:foregroundMark x1="27086" y1="29297" x2="29795" y2="37500"/>
                        <a14:foregroundMark x1="29649" y1="33854" x2="30673" y2="45182"/>
                        <a14:foregroundMark x1="23060" y1="52344" x2="27818" y2="50781"/>
                        <a14:foregroundMark x1="25915" y1="32943" x2="24085" y2="51823"/>
                        <a14:foregroundMark x1="19839" y1="31380" x2="18668" y2="36849"/>
                        <a14:foregroundMark x1="18594" y1="36719" x2="18960" y2="45182"/>
                        <a14:foregroundMark x1="19180" y1="46094" x2="20278" y2="49609"/>
                        <a14:foregroundMark x1="5857" y1="19792" x2="5857" y2="19792"/>
                        <a14:foregroundMark x1="5857" y1="19792" x2="5857" y2="19792"/>
                        <a14:foregroundMark x1="5857" y1="19792" x2="5857" y2="19792"/>
                        <a14:foregroundMark x1="3807" y1="20573" x2="3807" y2="20573"/>
                        <a14:foregroundMark x1="40337" y1="23568" x2="40337" y2="23568"/>
                        <a14:foregroundMark x1="40337" y1="23568" x2="40337" y2="23568"/>
                        <a14:foregroundMark x1="23206" y1="54818" x2="27745" y2="54557"/>
                        <a14:foregroundMark x1="22914" y1="17318" x2="22914" y2="17318"/>
                        <a14:foregroundMark x1="21230" y1="42578" x2="21596" y2="50391"/>
                      </a14:backgroundRemoval>
                    </a14:imgEffect>
                  </a14:imgLayer>
                </a14:imgProps>
              </a:ext>
            </a:extLst>
          </a:blip>
          <a:srcRect l="16784" t="22620" r="66853" b="42305"/>
          <a:stretch/>
        </p:blipFill>
        <p:spPr>
          <a:xfrm>
            <a:off x="4121624" y="1696759"/>
            <a:ext cx="3993164" cy="4812275"/>
          </a:xfrm>
          <a:prstGeom prst="rect">
            <a:avLst/>
          </a:prstGeom>
        </p:spPr>
      </p:pic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18A5256A-1F66-44ED-9323-FFC71C256877}"/>
              </a:ext>
            </a:extLst>
          </p:cNvPr>
          <p:cNvSpPr txBox="1">
            <a:spLocks/>
          </p:cNvSpPr>
          <p:nvPr/>
        </p:nvSpPr>
        <p:spPr>
          <a:xfrm>
            <a:off x="9223416" y="210293"/>
            <a:ext cx="2767360" cy="1127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/>
              <a:t>さくし、きょく：</a:t>
            </a:r>
            <a:endParaRPr lang="en-US" altLang="ja-JP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/>
              <a:t>　にかいどう　くにこ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0" b="66797" l="31040" r="46413">
                        <a14:foregroundMark x1="35944" y1="41016" x2="32577" y2="54688"/>
                        <a14:foregroundMark x1="31845" y1="50391" x2="34041" y2="61328"/>
                        <a14:foregroundMark x1="34773" y1="42057" x2="39824" y2="41406"/>
                        <a14:foregroundMark x1="42972" y1="43750" x2="44436" y2="51953"/>
                        <a14:foregroundMark x1="44510" y1="52214" x2="43411" y2="59896"/>
                        <a14:foregroundMark x1="34919" y1="61979" x2="39019" y2="63932"/>
                        <a14:foregroundMark x1="37775" y1="65495" x2="41654" y2="65495"/>
                        <a14:foregroundMark x1="32650" y1="44792" x2="31772" y2="48828"/>
                        <a14:foregroundMark x1="31552" y1="53255" x2="32357" y2="58724"/>
                        <a14:foregroundMark x1="31552" y1="48307" x2="31625" y2="53255"/>
                        <a14:foregroundMark x1="33895" y1="41797" x2="37555" y2="38672"/>
                        <a14:foregroundMark x1="38214" y1="38542" x2="42460" y2="40365"/>
                      </a14:backgroundRemoval>
                    </a14:imgEffect>
                  </a14:imgLayer>
                </a14:imgProps>
              </a:ext>
            </a:extLst>
          </a:blip>
          <a:srcRect l="30774" t="36313" r="53470" b="32796"/>
          <a:stretch/>
        </p:blipFill>
        <p:spPr>
          <a:xfrm>
            <a:off x="8013183" y="2124892"/>
            <a:ext cx="3861348" cy="4256257"/>
          </a:xfrm>
          <a:prstGeom prst="rect">
            <a:avLst/>
          </a:prstGeom>
        </p:spPr>
      </p:pic>
      <p:grpSp>
        <p:nvGrpSpPr>
          <p:cNvPr id="12" name="グループ化 11"/>
          <p:cNvGrpSpPr>
            <a:grpSpLocks noChangeAspect="1"/>
          </p:cNvGrpSpPr>
          <p:nvPr/>
        </p:nvGrpSpPr>
        <p:grpSpPr>
          <a:xfrm>
            <a:off x="361881" y="2321964"/>
            <a:ext cx="3843687" cy="3561864"/>
            <a:chOff x="8504324" y="1207843"/>
            <a:chExt cx="2836638" cy="2628653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0191" y="2045725"/>
              <a:ext cx="1790771" cy="1790771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04324" y="1207843"/>
              <a:ext cx="1790771" cy="1790771"/>
            </a:xfrm>
            <a:prstGeom prst="rect">
              <a:avLst/>
            </a:prstGeom>
          </p:spPr>
        </p:pic>
      </p:grpSp>
      <p:sp>
        <p:nvSpPr>
          <p:cNvPr id="13" name="正方形/長方形 12"/>
          <p:cNvSpPr/>
          <p:nvPr/>
        </p:nvSpPr>
        <p:spPr>
          <a:xfrm>
            <a:off x="601587" y="5816985"/>
            <a:ext cx="3114955" cy="52322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とん とん とん とん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5183801" y="5820025"/>
            <a:ext cx="216277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ひげじいさん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8890523" y="5820025"/>
            <a:ext cx="210666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こぶじいさん</a:t>
            </a:r>
          </a:p>
        </p:txBody>
      </p:sp>
    </p:spTree>
    <p:extLst>
      <p:ext uri="{BB962C8B-B14F-4D97-AF65-F5344CB8AC3E}">
        <p14:creationId xmlns:p14="http://schemas.microsoft.com/office/powerpoint/2010/main" val="91653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0" b="49089" l="48829" r="69912">
                        <a14:foregroundMark x1="55637" y1="24740" x2="51464" y2="34115"/>
                        <a14:foregroundMark x1="52123" y1="38151" x2="58785" y2="45313"/>
                        <a14:foregroundMark x1="54026" y1="26563" x2="63690" y2="25651"/>
                        <a14:foregroundMark x1="62738" y1="26432" x2="67057" y2="34896"/>
                        <a14:foregroundMark x1="66911" y1="28516" x2="68668" y2="33724"/>
                        <a14:foregroundMark x1="68668" y1="33854" x2="66032" y2="42318"/>
                        <a14:foregroundMark x1="56662" y1="46875" x2="61420" y2="46875"/>
                        <a14:foregroundMark x1="51025" y1="30859" x2="53148" y2="25130"/>
                        <a14:foregroundMark x1="53367" y1="24609" x2="57467" y2="21875"/>
                        <a14:foregroundMark x1="58419" y1="21615" x2="62665" y2="22135"/>
                        <a14:foregroundMark x1="58638" y1="21224" x2="60469" y2="21354"/>
                      </a14:backgroundRemoval>
                    </a14:imgEffect>
                  </a14:imgLayer>
                </a14:imgProps>
              </a:ext>
            </a:extLst>
          </a:blip>
          <a:srcRect l="47608" t="17956" r="29163" b="50406"/>
          <a:stretch/>
        </p:blipFill>
        <p:spPr>
          <a:xfrm>
            <a:off x="932649" y="3181215"/>
            <a:ext cx="4523845" cy="346408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948" b="88151" l="47511" r="82284">
                        <a14:foregroundMark x1="52123" y1="60286" x2="50293" y2="79948"/>
                        <a14:foregroundMark x1="57687" y1="59375" x2="60688" y2="66927"/>
                        <a14:foregroundMark x1="60395" y1="67057" x2="59736" y2="80208"/>
                        <a14:foregroundMark x1="52123" y1="70313" x2="56955" y2="72526"/>
                        <a14:foregroundMark x1="53880" y1="85286" x2="58712" y2="85026"/>
                        <a14:foregroundMark x1="49414" y1="64714" x2="48682" y2="70182"/>
                        <a14:foregroundMark x1="50366" y1="80208" x2="52928" y2="84375"/>
                        <a14:foregroundMark x1="49341" y1="64974" x2="52269" y2="58464"/>
                        <a14:foregroundMark x1="55344" y1="56771" x2="58272" y2="57552"/>
                        <a14:foregroundMark x1="82284" y1="86849" x2="82284" y2="86849"/>
                      </a14:backgroundRemoval>
                    </a14:imgEffect>
                  </a14:imgLayer>
                </a14:imgProps>
              </a:ext>
            </a:extLst>
          </a:blip>
          <a:srcRect l="47608" t="55197" r="36714" b="10187"/>
          <a:stretch/>
        </p:blipFill>
        <p:spPr>
          <a:xfrm>
            <a:off x="8390146" y="2770889"/>
            <a:ext cx="3451605" cy="428473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97" b="78125" l="61640" r="77306">
                        <a14:foregroundMark x1="66179" y1="47917" x2="63982" y2="64583"/>
                        <a14:foregroundMark x1="69107" y1="47135" x2="73865" y2="54297"/>
                        <a14:foregroundMark x1="70132" y1="46484" x2="72987" y2="49479"/>
                        <a14:foregroundMark x1="67570" y1="46094" x2="69400" y2="57943"/>
                        <a14:foregroundMark x1="70498" y1="54688" x2="74671" y2="66667"/>
                        <a14:foregroundMark x1="75329" y1="55469" x2="73206" y2="70964"/>
                        <a14:foregroundMark x1="65959" y1="48307" x2="62811" y2="58724"/>
                        <a14:foregroundMark x1="63177" y1="61849" x2="65959" y2="72005"/>
                        <a14:foregroundMark x1="66105" y1="72526" x2="68594" y2="76172"/>
                        <a14:foregroundMark x1="66618" y1="76172" x2="71303" y2="75000"/>
                        <a14:foregroundMark x1="67057" y1="54818" x2="70791" y2="59635"/>
                        <a14:foregroundMark x1="62592" y1="54688" x2="62372" y2="62370"/>
                        <a14:foregroundMark x1="65227" y1="47135" x2="63031" y2="52734"/>
                        <a14:foregroundMark x1="65007" y1="46615" x2="67936" y2="44010"/>
                        <a14:foregroundMark x1="68814" y1="44010" x2="72108" y2="45313"/>
                        <a14:foregroundMark x1="72401" y1="46484" x2="74524" y2="50521"/>
                        <a14:foregroundMark x1="72401" y1="46094" x2="74231" y2="49089"/>
                        <a14:foregroundMark x1="74231" y1="49349" x2="75769" y2="55078"/>
                        <a14:foregroundMark x1="75769" y1="56380" x2="75769" y2="62370"/>
                        <a14:foregroundMark x1="75769" y1="63411" x2="75110" y2="67057"/>
                        <a14:foregroundMark x1="75110" y1="67318" x2="72328" y2="73828"/>
                        <a14:foregroundMark x1="62518" y1="63932" x2="66105" y2="73698"/>
                        <a14:foregroundMark x1="67277" y1="73568" x2="70937" y2="73177"/>
                      </a14:backgroundRemoval>
                    </a14:imgEffect>
                  </a14:imgLayer>
                </a14:imgProps>
              </a:ext>
            </a:extLst>
          </a:blip>
          <a:srcRect l="61815" t="41924" r="22668" b="21425"/>
          <a:stretch/>
        </p:blipFill>
        <p:spPr>
          <a:xfrm>
            <a:off x="4882300" y="529791"/>
            <a:ext cx="3664463" cy="486611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589" b="89323" l="18082" r="39312">
                        <a14:foregroundMark x1="23646" y1="77083" x2="24671" y2="82943"/>
                        <a14:foregroundMark x1="37042" y1="74870" x2="32943" y2="83724"/>
                      </a14:backgroundRemoval>
                    </a14:imgEffect>
                  </a14:imgLayer>
                </a14:imgProps>
              </a:ext>
            </a:extLst>
          </a:blip>
          <a:srcRect l="16783" t="61068" r="60619" b="10187"/>
          <a:stretch/>
        </p:blipFill>
        <p:spPr>
          <a:xfrm>
            <a:off x="-163773" y="291200"/>
            <a:ext cx="4604268" cy="3292809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83747" y="3127910"/>
            <a:ext cx="177644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てんぐさん</a:t>
            </a:r>
            <a:endParaRPr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306347" y="6122078"/>
            <a:ext cx="187743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めがねさん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5756014" y="4767916"/>
            <a:ext cx="176041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ては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うえに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9279895" y="6225596"/>
            <a:ext cx="186621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てはおひざ</a:t>
            </a:r>
            <a:endParaRPr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743B6587-E4A5-44CF-9CFB-F1A6A684C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935" b="94362" l="10000" r="90000">
                        <a14:foregroundMark x1="52000" y1="6231" x2="53111" y2="17211"/>
                        <a14:foregroundMark x1="43111" y1="91988" x2="55111" y2="91691"/>
                        <a14:foregroundMark x1="55111" y1="91691" x2="61556" y2="91691"/>
                        <a14:foregroundMark x1="52667" y1="94362" x2="46222" y2="94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395" y="811562"/>
            <a:ext cx="1503617" cy="11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ソース画像を表示">
            <a:extLst>
              <a:ext uri="{FF2B5EF4-FFF2-40B4-BE49-F238E27FC236}">
                <a16:creationId xmlns:a16="http://schemas.microsoft.com/office/drawing/2014/main" id="{439A9F1F-0088-42BE-86E5-6912EED2C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935" b="94362" l="10000" r="90000">
                        <a14:foregroundMark x1="52000" y1="6231" x2="53111" y2="17211"/>
                        <a14:foregroundMark x1="43111" y1="91988" x2="55111" y2="91691"/>
                        <a14:foregroundMark x1="55111" y1="91691" x2="61556" y2="91691"/>
                        <a14:foregroundMark x1="52667" y1="94362" x2="46222" y2="94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09386" y="811562"/>
            <a:ext cx="1503617" cy="11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1A83ECA-B0D6-438A-97E5-55E0DF5B1A53}"/>
              </a:ext>
            </a:extLst>
          </p:cNvPr>
          <p:cNvGrpSpPr/>
          <p:nvPr/>
        </p:nvGrpSpPr>
        <p:grpSpPr>
          <a:xfrm>
            <a:off x="8576850" y="652343"/>
            <a:ext cx="718728" cy="794152"/>
            <a:chOff x="8576850" y="652343"/>
            <a:chExt cx="718728" cy="794152"/>
          </a:xfrm>
        </p:grpSpPr>
        <p:sp>
          <p:nvSpPr>
            <p:cNvPr id="2" name="円弧 1">
              <a:extLst>
                <a:ext uri="{FF2B5EF4-FFF2-40B4-BE49-F238E27FC236}">
                  <a16:creationId xmlns:a16="http://schemas.microsoft.com/office/drawing/2014/main" id="{36E281C5-CB53-4D20-B11F-C7B5987F5539}"/>
                </a:ext>
              </a:extLst>
            </p:cNvPr>
            <p:cNvSpPr/>
            <p:nvPr/>
          </p:nvSpPr>
          <p:spPr>
            <a:xfrm rot="16200000">
              <a:off x="8628875" y="779792"/>
              <a:ext cx="717127" cy="616279"/>
            </a:xfrm>
            <a:prstGeom prst="arc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弧 14">
              <a:extLst>
                <a:ext uri="{FF2B5EF4-FFF2-40B4-BE49-F238E27FC236}">
                  <a16:creationId xmlns:a16="http://schemas.microsoft.com/office/drawing/2014/main" id="{C56E3AF4-F249-48EA-BA45-B3F8F7A201B8}"/>
                </a:ext>
              </a:extLst>
            </p:cNvPr>
            <p:cNvSpPr/>
            <p:nvPr/>
          </p:nvSpPr>
          <p:spPr>
            <a:xfrm rot="16200000">
              <a:off x="8549791" y="679402"/>
              <a:ext cx="435588" cy="381470"/>
            </a:xfrm>
            <a:prstGeom prst="arc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F6A3B92-CB13-4C24-859B-9B8EEE66E84B}"/>
              </a:ext>
            </a:extLst>
          </p:cNvPr>
          <p:cNvGrpSpPr/>
          <p:nvPr/>
        </p:nvGrpSpPr>
        <p:grpSpPr>
          <a:xfrm flipH="1">
            <a:off x="11009504" y="729368"/>
            <a:ext cx="718728" cy="794152"/>
            <a:chOff x="8576850" y="652343"/>
            <a:chExt cx="718728" cy="794152"/>
          </a:xfrm>
        </p:grpSpPr>
        <p:sp>
          <p:nvSpPr>
            <p:cNvPr id="17" name="円弧 16">
              <a:extLst>
                <a:ext uri="{FF2B5EF4-FFF2-40B4-BE49-F238E27FC236}">
                  <a16:creationId xmlns:a16="http://schemas.microsoft.com/office/drawing/2014/main" id="{893AA0AA-0D5D-43A9-ABED-FDAE6BBF911B}"/>
                </a:ext>
              </a:extLst>
            </p:cNvPr>
            <p:cNvSpPr/>
            <p:nvPr/>
          </p:nvSpPr>
          <p:spPr>
            <a:xfrm rot="16200000">
              <a:off x="8628875" y="779792"/>
              <a:ext cx="717127" cy="616279"/>
            </a:xfrm>
            <a:prstGeom prst="arc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弧 17">
              <a:extLst>
                <a:ext uri="{FF2B5EF4-FFF2-40B4-BE49-F238E27FC236}">
                  <a16:creationId xmlns:a16="http://schemas.microsoft.com/office/drawing/2014/main" id="{A54A884F-B538-446B-9439-9DB9E309CAA9}"/>
                </a:ext>
              </a:extLst>
            </p:cNvPr>
            <p:cNvSpPr/>
            <p:nvPr/>
          </p:nvSpPr>
          <p:spPr>
            <a:xfrm rot="16200000">
              <a:off x="8549791" y="679402"/>
              <a:ext cx="435588" cy="381470"/>
            </a:xfrm>
            <a:prstGeom prst="arc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9" name="図 18">
            <a:extLst>
              <a:ext uri="{FF2B5EF4-FFF2-40B4-BE49-F238E27FC236}">
                <a16:creationId xmlns:a16="http://schemas.microsoft.com/office/drawing/2014/main" id="{8D958703-8F16-45FC-8B99-EFBC18491AB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47282" y="2098658"/>
            <a:ext cx="1322797" cy="405587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B21B4D37-343F-403F-9003-03B5FBEE56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819016" y="2098658"/>
            <a:ext cx="1322797" cy="40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7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318" b="56771" l="16618" r="33163">
                        <a14:foregroundMark x1="22182" y1="30339" x2="22401" y2="32943"/>
                        <a14:foregroundMark x1="22035" y1="33854" x2="24451" y2="33333"/>
                        <a14:foregroundMark x1="20791" y1="32682" x2="20571" y2="49349"/>
                        <a14:foregroundMark x1="22914" y1="29948" x2="26794" y2="27604"/>
                        <a14:foregroundMark x1="27086" y1="29297" x2="29795" y2="37500"/>
                        <a14:foregroundMark x1="29649" y1="33854" x2="30673" y2="45182"/>
                        <a14:foregroundMark x1="23060" y1="52344" x2="27818" y2="50781"/>
                        <a14:foregroundMark x1="25915" y1="32943" x2="24085" y2="51823"/>
                        <a14:foregroundMark x1="19839" y1="31380" x2="18668" y2="36849"/>
                        <a14:foregroundMark x1="18594" y1="36719" x2="18960" y2="45182"/>
                        <a14:foregroundMark x1="19180" y1="46094" x2="20278" y2="49609"/>
                        <a14:foregroundMark x1="5857" y1="19792" x2="5857" y2="19792"/>
                        <a14:foregroundMark x1="5857" y1="19792" x2="5857" y2="19792"/>
                        <a14:foregroundMark x1="5857" y1="19792" x2="5857" y2="19792"/>
                        <a14:foregroundMark x1="3807" y1="20573" x2="3807" y2="20573"/>
                        <a14:foregroundMark x1="40337" y1="23568" x2="40337" y2="23568"/>
                        <a14:foregroundMark x1="40337" y1="23568" x2="40337" y2="23568"/>
                        <a14:foregroundMark x1="23206" y1="54818" x2="27745" y2="54557"/>
                        <a14:foregroundMark x1="22914" y1="17318" x2="22914" y2="17318"/>
                        <a14:foregroundMark x1="21230" y1="42578" x2="21596" y2="50391"/>
                      </a14:backgroundRemoval>
                    </a14:imgEffect>
                  </a14:imgLayer>
                </a14:imgProps>
              </a:ext>
            </a:extLst>
          </a:blip>
          <a:srcRect l="16784" t="22620" r="66853" b="42305"/>
          <a:stretch/>
        </p:blipFill>
        <p:spPr>
          <a:xfrm>
            <a:off x="363080" y="429265"/>
            <a:ext cx="2570100" cy="30973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0" b="66797" l="31040" r="46413">
                        <a14:foregroundMark x1="35944" y1="41016" x2="32577" y2="54688"/>
                        <a14:foregroundMark x1="31845" y1="50391" x2="34041" y2="61328"/>
                        <a14:foregroundMark x1="34773" y1="42057" x2="39824" y2="41406"/>
                        <a14:foregroundMark x1="42972" y1="43750" x2="44436" y2="51953"/>
                        <a14:foregroundMark x1="44510" y1="52214" x2="43411" y2="59896"/>
                        <a14:foregroundMark x1="34919" y1="61979" x2="39019" y2="63932"/>
                        <a14:foregroundMark x1="37775" y1="65495" x2="41654" y2="65495"/>
                        <a14:foregroundMark x1="32650" y1="44792" x2="31772" y2="48828"/>
                        <a14:foregroundMark x1="31552" y1="53255" x2="32357" y2="58724"/>
                        <a14:foregroundMark x1="31552" y1="48307" x2="31625" y2="53255"/>
                        <a14:foregroundMark x1="33895" y1="41797" x2="37555" y2="38672"/>
                        <a14:foregroundMark x1="38214" y1="38542" x2="42460" y2="40365"/>
                      </a14:backgroundRemoval>
                    </a14:imgEffect>
                  </a14:imgLayer>
                </a14:imgProps>
              </a:ext>
            </a:extLst>
          </a:blip>
          <a:srcRect l="30774" t="36313" r="53470" b="32796"/>
          <a:stretch/>
        </p:blipFill>
        <p:spPr>
          <a:xfrm>
            <a:off x="2995697" y="2292726"/>
            <a:ext cx="2485259" cy="2739432"/>
          </a:xfrm>
          <a:prstGeom prst="rect">
            <a:avLst/>
          </a:prstGeom>
        </p:spPr>
      </p:pic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4756203" y="429265"/>
            <a:ext cx="2148984" cy="1991418"/>
            <a:chOff x="8504324" y="1207843"/>
            <a:chExt cx="2836638" cy="2628653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0191" y="2045725"/>
              <a:ext cx="1790771" cy="1790771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04324" y="1207843"/>
              <a:ext cx="1790771" cy="1790771"/>
            </a:xfrm>
            <a:prstGeom prst="rect">
              <a:avLst/>
            </a:prstGeom>
          </p:spPr>
        </p:pic>
      </p:grp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0" b="49089" l="48829" r="69912">
                        <a14:foregroundMark x1="55637" y1="24740" x2="51464" y2="34115"/>
                        <a14:foregroundMark x1="52123" y1="38151" x2="58785" y2="45313"/>
                        <a14:foregroundMark x1="54026" y1="26563" x2="63690" y2="25651"/>
                        <a14:foregroundMark x1="62738" y1="26432" x2="67057" y2="34896"/>
                        <a14:foregroundMark x1="66911" y1="28516" x2="68668" y2="33724"/>
                        <a14:foregroundMark x1="68668" y1="33854" x2="66032" y2="42318"/>
                        <a14:foregroundMark x1="56662" y1="46875" x2="61420" y2="46875"/>
                        <a14:foregroundMark x1="51025" y1="30859" x2="53148" y2="25130"/>
                        <a14:foregroundMark x1="53367" y1="24609" x2="57467" y2="21875"/>
                        <a14:foregroundMark x1="58419" y1="21615" x2="62665" y2="22135"/>
                        <a14:foregroundMark x1="58638" y1="21224" x2="60469" y2="21354"/>
                      </a14:backgroundRemoval>
                    </a14:imgEffect>
                  </a14:imgLayer>
                </a14:imgProps>
              </a:ext>
            </a:extLst>
          </a:blip>
          <a:srcRect l="47608" t="17956" r="29163" b="50406"/>
          <a:stretch/>
        </p:blipFill>
        <p:spPr>
          <a:xfrm>
            <a:off x="8066718" y="263026"/>
            <a:ext cx="3443983" cy="263719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948" b="88151" l="47511" r="82284">
                        <a14:foregroundMark x1="52123" y1="60286" x2="50293" y2="79948"/>
                        <a14:foregroundMark x1="57687" y1="59375" x2="60688" y2="66927"/>
                        <a14:foregroundMark x1="60395" y1="67057" x2="59736" y2="80208"/>
                        <a14:foregroundMark x1="52123" y1="70313" x2="56955" y2="72526"/>
                        <a14:foregroundMark x1="53880" y1="85286" x2="58712" y2="85026"/>
                        <a14:foregroundMark x1="49414" y1="64714" x2="48682" y2="70182"/>
                        <a14:foregroundMark x1="50366" y1="80208" x2="52928" y2="84375"/>
                        <a14:foregroundMark x1="49341" y1="64974" x2="52269" y2="58464"/>
                        <a14:foregroundMark x1="55344" y1="56771" x2="58272" y2="57552"/>
                        <a14:foregroundMark x1="82284" y1="86849" x2="82284" y2="86849"/>
                      </a14:backgroundRemoval>
                    </a14:imgEffect>
                  </a14:imgLayer>
                </a14:imgProps>
              </a:ext>
            </a:extLst>
          </a:blip>
          <a:srcRect l="47608" t="55197" r="36714" b="10187"/>
          <a:stretch/>
        </p:blipFill>
        <p:spPr>
          <a:xfrm>
            <a:off x="8997676" y="3472356"/>
            <a:ext cx="2513025" cy="311960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97" b="78125" l="61640" r="77306">
                        <a14:foregroundMark x1="66179" y1="47917" x2="63982" y2="64583"/>
                        <a14:foregroundMark x1="69107" y1="47135" x2="73865" y2="54297"/>
                        <a14:foregroundMark x1="70132" y1="46484" x2="72987" y2="49479"/>
                        <a14:foregroundMark x1="67570" y1="46094" x2="69400" y2="57943"/>
                        <a14:foregroundMark x1="70498" y1="54688" x2="74671" y2="66667"/>
                        <a14:foregroundMark x1="75329" y1="55469" x2="73206" y2="70964"/>
                        <a14:foregroundMark x1="65959" y1="48307" x2="62811" y2="58724"/>
                        <a14:foregroundMark x1="63177" y1="61849" x2="65959" y2="72005"/>
                        <a14:foregroundMark x1="66105" y1="72526" x2="68594" y2="76172"/>
                        <a14:foregroundMark x1="66618" y1="76172" x2="71303" y2="75000"/>
                        <a14:foregroundMark x1="67057" y1="54818" x2="70791" y2="59635"/>
                        <a14:foregroundMark x1="62592" y1="54688" x2="62372" y2="62370"/>
                        <a14:foregroundMark x1="65227" y1="47135" x2="63031" y2="52734"/>
                        <a14:foregroundMark x1="65007" y1="46615" x2="67936" y2="44010"/>
                        <a14:foregroundMark x1="68814" y1="44010" x2="72108" y2="45313"/>
                        <a14:foregroundMark x1="72401" y1="46484" x2="74524" y2="50521"/>
                        <a14:foregroundMark x1="72401" y1="46094" x2="74231" y2="49089"/>
                        <a14:foregroundMark x1="74231" y1="49349" x2="75769" y2="55078"/>
                        <a14:foregroundMark x1="75769" y1="56380" x2="75769" y2="62370"/>
                        <a14:foregroundMark x1="75769" y1="63411" x2="75110" y2="67057"/>
                        <a14:foregroundMark x1="75110" y1="67318" x2="72328" y2="73828"/>
                        <a14:foregroundMark x1="62518" y1="63932" x2="66105" y2="73698"/>
                        <a14:foregroundMark x1="67277" y1="73568" x2="70937" y2="73177"/>
                      </a14:backgroundRemoval>
                    </a14:imgEffect>
                  </a14:imgLayer>
                </a14:imgProps>
              </a:ext>
            </a:extLst>
          </a:blip>
          <a:srcRect l="61815" t="41924" r="22668" b="21425"/>
          <a:stretch/>
        </p:blipFill>
        <p:spPr>
          <a:xfrm>
            <a:off x="5830695" y="3049064"/>
            <a:ext cx="2668001" cy="354289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589" b="89323" l="18082" r="39312">
                        <a14:foregroundMark x1="23646" y1="77083" x2="24671" y2="82943"/>
                        <a14:foregroundMark x1="37042" y1="74870" x2="32943" y2="83724"/>
                      </a14:backgroundRemoval>
                    </a14:imgEffect>
                  </a14:imgLayer>
                </a14:imgProps>
              </a:ext>
            </a:extLst>
          </a:blip>
          <a:srcRect l="16783" t="61068" r="60619" b="10187"/>
          <a:stretch/>
        </p:blipFill>
        <p:spPr>
          <a:xfrm>
            <a:off x="446522" y="4360809"/>
            <a:ext cx="3352250" cy="239741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5654" flipH="1">
            <a:off x="2994497" y="3965655"/>
            <a:ext cx="4542309" cy="738508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07" y="661113"/>
            <a:ext cx="1823059" cy="669815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8827">
            <a:off x="3868137" y="1775664"/>
            <a:ext cx="1103901" cy="405587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7434" y="841353"/>
            <a:ext cx="1823059" cy="669815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6366" flipH="1">
            <a:off x="6563464" y="2476246"/>
            <a:ext cx="1267746" cy="465786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25256" y="5750169"/>
            <a:ext cx="1445860" cy="53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40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057" y="2716305"/>
            <a:ext cx="11016343" cy="1076045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きせつの　うた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Picture 2" descr="ソース画像を表示">
            <a:extLst>
              <a:ext uri="{FF2B5EF4-FFF2-40B4-BE49-F238E27FC236}">
                <a16:creationId xmlns:a16="http://schemas.microsoft.com/office/drawing/2014/main" id="{02597C43-194B-4A45-B219-E13D9DB7D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009" y="2839844"/>
            <a:ext cx="23241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480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ソース画像を表示">
            <a:extLst>
              <a:ext uri="{FF2B5EF4-FFF2-40B4-BE49-F238E27FC236}">
                <a16:creationId xmlns:a16="http://schemas.microsoft.com/office/drawing/2014/main" id="{5C2A769E-784D-4F9B-82C8-0388E3CF3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3AD12A9-0EBC-4558-BD55-98756987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ちゅう</a:t>
            </a:r>
            <a:r>
              <a:rPr kumimoji="1" lang="ja-JP" altLang="en-US" dirty="0" err="1"/>
              <a:t>りっぷ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A5256A-1F66-44ED-9323-FFC71C256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2058" y="210294"/>
            <a:ext cx="2767360" cy="11270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1800" dirty="0"/>
              <a:t>さくし</a:t>
            </a:r>
            <a:r>
              <a:rPr kumimoji="1" lang="ja-JP" altLang="en-US" sz="1800" dirty="0"/>
              <a:t>：こんどうみやこ</a:t>
            </a:r>
            <a:endParaRPr kumimoji="1" lang="en-US" altLang="ja-JP" sz="1800" dirty="0"/>
          </a:p>
          <a:p>
            <a:pPr marL="0" indent="0">
              <a:buNone/>
            </a:pPr>
            <a:r>
              <a:rPr lang="ja-JP" altLang="en-US" sz="1800" dirty="0"/>
              <a:t>きょく：いのうえたけし</a:t>
            </a:r>
            <a:endParaRPr kumimoji="1" lang="ja-JP" altLang="en-US" sz="1800" dirty="0"/>
          </a:p>
        </p:txBody>
      </p:sp>
      <p:pic>
        <p:nvPicPr>
          <p:cNvPr id="1028" name="Picture 4" descr="ソース画像を表示">
            <a:extLst>
              <a:ext uri="{FF2B5EF4-FFF2-40B4-BE49-F238E27FC236}">
                <a16:creationId xmlns:a16="http://schemas.microsoft.com/office/drawing/2014/main" id="{50CF107D-363D-4ADF-B70C-2125F27BA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50" y="1337357"/>
            <a:ext cx="6611299" cy="564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ソース画像を表示">
            <a:extLst>
              <a:ext uri="{FF2B5EF4-FFF2-40B4-BE49-F238E27FC236}">
                <a16:creationId xmlns:a16="http://schemas.microsoft.com/office/drawing/2014/main" id="{F0AFE6F7-696B-4179-9B6F-D7C2372EE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2052873" cy="205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51077F-58A1-4115-8385-E815D58917B2}"/>
              </a:ext>
            </a:extLst>
          </p:cNvPr>
          <p:cNvSpPr txBox="1"/>
          <p:nvPr/>
        </p:nvSpPr>
        <p:spPr>
          <a:xfrm>
            <a:off x="0" y="5520643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さいた　さいた　ちゅう</a:t>
            </a:r>
            <a:r>
              <a:rPr kumimoji="1" lang="ja-JP" alt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りっぷの</a:t>
            </a:r>
            <a: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はなが　　ならんだ　ならんだ　</a:t>
            </a:r>
            <a:endParaRPr kumimoji="1"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あか　しろ　きいろ</a:t>
            </a: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どのはな　みても　きれいだな</a:t>
            </a:r>
            <a:endParaRPr kumimoji="1" lang="ja-JP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9001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2654</TotalTime>
  <Words>1698</Words>
  <Application>Microsoft Office PowerPoint</Application>
  <PresentationFormat>ワイド画面</PresentationFormat>
  <Paragraphs>208</Paragraphs>
  <Slides>19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6" baseType="lpstr">
      <vt:lpstr>BIZ UDPゴシック</vt:lpstr>
      <vt:lpstr>ＭＳ Ｐゴシック</vt:lpstr>
      <vt:lpstr>UD デジタル 教科書体 NK-B</vt:lpstr>
      <vt:lpstr>游ゴシック</vt:lpstr>
      <vt:lpstr>Arial</vt:lpstr>
      <vt:lpstr>Calibri</vt:lpstr>
      <vt:lpstr>Office テーマ</vt:lpstr>
      <vt:lpstr>てあそびを　しよう</vt:lpstr>
      <vt:lpstr>あたま　かた　ひざ　ぽん</vt:lpstr>
      <vt:lpstr>PowerPoint プレゼンテーション</vt:lpstr>
      <vt:lpstr>PowerPoint プレゼンテーション</vt:lpstr>
      <vt:lpstr>とんとんとんとん　ひげじいさん</vt:lpstr>
      <vt:lpstr>PowerPoint プレゼンテーション</vt:lpstr>
      <vt:lpstr>PowerPoint プレゼンテーション</vt:lpstr>
      <vt:lpstr>きせつの　うた</vt:lpstr>
      <vt:lpstr>ちゅうりっぷ</vt:lpstr>
      <vt:lpstr>うみ</vt:lpstr>
      <vt:lpstr>うみ</vt:lpstr>
      <vt:lpstr>うみ</vt:lpstr>
      <vt:lpstr>どんぐり　ころころ</vt:lpstr>
      <vt:lpstr>どんぐり　ころころ</vt:lpstr>
      <vt:lpstr>こんこん　くしゃんの　うた</vt:lpstr>
      <vt:lpstr>こんこん　くしゃんの　うた</vt:lpstr>
      <vt:lpstr>こんこん　くしゃんの　うた</vt:lpstr>
      <vt:lpstr>こんこん　くしゃんの　うた</vt:lpstr>
      <vt:lpstr>こんこん　くしゃんの　うた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なにいろかな？</dc:title>
  <dc:creator>Windows ユーザー</dc:creator>
  <cp:lastModifiedBy>岡森 博宣</cp:lastModifiedBy>
  <cp:revision>281</cp:revision>
  <cp:lastPrinted>2021-08-01T01:21:44Z</cp:lastPrinted>
  <dcterms:created xsi:type="dcterms:W3CDTF">2020-08-21T05:09:50Z</dcterms:created>
  <dcterms:modified xsi:type="dcterms:W3CDTF">2021-08-08T14:39:24Z</dcterms:modified>
</cp:coreProperties>
</file>