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67" r:id="rId2"/>
    <p:sldId id="278" r:id="rId3"/>
    <p:sldId id="300" r:id="rId4"/>
    <p:sldId id="301" r:id="rId5"/>
    <p:sldId id="302" r:id="rId6"/>
    <p:sldId id="303" r:id="rId7"/>
    <p:sldId id="304" r:id="rId8"/>
    <p:sldId id="305" r:id="rId9"/>
    <p:sldId id="306" r:id="rId10"/>
    <p:sldId id="307" r:id="rId11"/>
    <p:sldId id="308" r:id="rId12"/>
    <p:sldId id="309" r:id="rId13"/>
    <p:sldId id="310" r:id="rId14"/>
    <p:sldId id="292" r:id="rId15"/>
    <p:sldId id="311" r:id="rId16"/>
    <p:sldId id="312" r:id="rId17"/>
    <p:sldId id="290" r:id="rId18"/>
    <p:sldId id="299" r:id="rId19"/>
    <p:sldId id="313" r:id="rId20"/>
    <p:sldId id="314" r:id="rId21"/>
    <p:sldId id="316" r:id="rId22"/>
    <p:sldId id="317" r:id="rId23"/>
    <p:sldId id="318" r:id="rId24"/>
    <p:sldId id="282" r:id="rId25"/>
    <p:sldId id="319" r:id="rId26"/>
    <p:sldId id="284" r:id="rId27"/>
    <p:sldId id="285" r:id="rId28"/>
    <p:sldId id="286" r:id="rId29"/>
    <p:sldId id="288" r:id="rId30"/>
    <p:sldId id="289" r:id="rId31"/>
    <p:sldId id="277" r:id="rId3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FF"/>
    <a:srgbClr val="FFCC66"/>
    <a:srgbClr val="66FFFF"/>
    <a:srgbClr val="CC0099"/>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596" autoAdjust="0"/>
  </p:normalViewPr>
  <p:slideViewPr>
    <p:cSldViewPr snapToGrid="0">
      <p:cViewPr varScale="1">
        <p:scale>
          <a:sx n="53" d="100"/>
          <a:sy n="53" d="100"/>
        </p:scale>
        <p:origin x="1338" y="7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FF12F3E-F9A6-4F77-BBB4-A5B669F10767}" type="datetimeFigureOut">
              <a:rPr kumimoji="1" lang="ja-JP" altLang="en-US" smtClean="0"/>
              <a:t>2020/12/23</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E2F6978-997D-402F-9E95-CF057B2F87A1}" type="slidenum">
              <a:rPr kumimoji="1" lang="ja-JP" altLang="en-US" smtClean="0"/>
              <a:t>‹#›</a:t>
            </a:fld>
            <a:endParaRPr kumimoji="1" lang="ja-JP" altLang="en-US"/>
          </a:p>
        </p:txBody>
      </p:sp>
    </p:spTree>
    <p:extLst>
      <p:ext uri="{BB962C8B-B14F-4D97-AF65-F5344CB8AC3E}">
        <p14:creationId xmlns:p14="http://schemas.microsoft.com/office/powerpoint/2010/main" val="28846191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小数</a:t>
            </a:r>
          </a:p>
        </p:txBody>
      </p:sp>
      <p:sp>
        <p:nvSpPr>
          <p:cNvPr id="4" name="スライド番号プレースホルダー 3"/>
          <p:cNvSpPr>
            <a:spLocks noGrp="1"/>
          </p:cNvSpPr>
          <p:nvPr>
            <p:ph type="sldNum" sz="quarter" idx="10"/>
          </p:nvPr>
        </p:nvSpPr>
        <p:spPr/>
        <p:txBody>
          <a:bodyPr/>
          <a:lstStyle/>
          <a:p>
            <a:fld id="{EE2F6978-997D-402F-9E95-CF057B2F87A1}" type="slidenum">
              <a:rPr kumimoji="1" lang="ja-JP" altLang="en-US" smtClean="0"/>
              <a:t>1</a:t>
            </a:fld>
            <a:endParaRPr kumimoji="1" lang="ja-JP" altLang="en-US"/>
          </a:p>
        </p:txBody>
      </p:sp>
    </p:spTree>
    <p:extLst>
      <p:ext uri="{BB962C8B-B14F-4D97-AF65-F5344CB8AC3E}">
        <p14:creationId xmlns:p14="http://schemas.microsoft.com/office/powerpoint/2010/main" val="2144107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１を２等分した時の目盛１個分を何と言いますか？</a:t>
            </a:r>
            <a:endParaRPr kumimoji="1" lang="en-US" altLang="ja-JP" dirty="0"/>
          </a:p>
          <a:p>
            <a:endParaRPr kumimoji="1" lang="en-US" altLang="ja-JP" dirty="0"/>
          </a:p>
          <a:p>
            <a:r>
              <a:rPr kumimoji="1" lang="ja-JP" altLang="en-US" dirty="0"/>
              <a:t>＜クリック＞２分の１ですね。</a:t>
            </a:r>
          </a:p>
        </p:txBody>
      </p:sp>
      <p:sp>
        <p:nvSpPr>
          <p:cNvPr id="4" name="スライド番号プレースホルダー 3"/>
          <p:cNvSpPr>
            <a:spLocks noGrp="1"/>
          </p:cNvSpPr>
          <p:nvPr>
            <p:ph type="sldNum" sz="quarter" idx="10"/>
          </p:nvPr>
        </p:nvSpPr>
        <p:spPr/>
        <p:txBody>
          <a:bodyPr/>
          <a:lstStyle/>
          <a:p>
            <a:fld id="{EE2F6978-997D-402F-9E95-CF057B2F87A1}" type="slidenum">
              <a:rPr kumimoji="1" lang="ja-JP" altLang="en-US" smtClean="0"/>
              <a:t>10</a:t>
            </a:fld>
            <a:endParaRPr kumimoji="1" lang="ja-JP" altLang="en-US"/>
          </a:p>
        </p:txBody>
      </p:sp>
    </p:spTree>
    <p:extLst>
      <p:ext uri="{BB962C8B-B14F-4D97-AF65-F5344CB8AC3E}">
        <p14:creationId xmlns:p14="http://schemas.microsoft.com/office/powerpoint/2010/main" val="1181421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１を５等分した時の目盛４個分を何と言いますか？</a:t>
            </a:r>
            <a:endParaRPr kumimoji="1" lang="en-US" altLang="ja-JP" dirty="0"/>
          </a:p>
          <a:p>
            <a:endParaRPr kumimoji="1" lang="en-US" altLang="ja-JP" dirty="0"/>
          </a:p>
          <a:p>
            <a:r>
              <a:rPr kumimoji="1" lang="ja-JP" altLang="en-US" dirty="0"/>
              <a:t>＜クリック＞５分の４ですね。</a:t>
            </a:r>
          </a:p>
        </p:txBody>
      </p:sp>
      <p:sp>
        <p:nvSpPr>
          <p:cNvPr id="4" name="スライド番号プレースホルダー 3"/>
          <p:cNvSpPr>
            <a:spLocks noGrp="1"/>
          </p:cNvSpPr>
          <p:nvPr>
            <p:ph type="sldNum" sz="quarter" idx="10"/>
          </p:nvPr>
        </p:nvSpPr>
        <p:spPr/>
        <p:txBody>
          <a:bodyPr/>
          <a:lstStyle/>
          <a:p>
            <a:fld id="{EE2F6978-997D-402F-9E95-CF057B2F87A1}" type="slidenum">
              <a:rPr kumimoji="1" lang="ja-JP" altLang="en-US" smtClean="0"/>
              <a:t>11</a:t>
            </a:fld>
            <a:endParaRPr kumimoji="1" lang="ja-JP" altLang="en-US"/>
          </a:p>
        </p:txBody>
      </p:sp>
    </p:spTree>
    <p:extLst>
      <p:ext uri="{BB962C8B-B14F-4D97-AF65-F5344CB8AC3E}">
        <p14:creationId xmlns:p14="http://schemas.microsoft.com/office/powerpoint/2010/main" val="4275939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１を４等分した時の目盛３個分を何と言いますか？</a:t>
            </a:r>
            <a:endParaRPr kumimoji="1" lang="en-US" altLang="ja-JP" dirty="0"/>
          </a:p>
          <a:p>
            <a:endParaRPr kumimoji="1" lang="en-US" altLang="ja-JP" dirty="0"/>
          </a:p>
          <a:p>
            <a:r>
              <a:rPr kumimoji="1" lang="ja-JP" altLang="en-US" dirty="0"/>
              <a:t>＜クリック＞４分の３ですね。</a:t>
            </a:r>
          </a:p>
        </p:txBody>
      </p:sp>
      <p:sp>
        <p:nvSpPr>
          <p:cNvPr id="4" name="スライド番号プレースホルダー 3"/>
          <p:cNvSpPr>
            <a:spLocks noGrp="1"/>
          </p:cNvSpPr>
          <p:nvPr>
            <p:ph type="sldNum" sz="quarter" idx="10"/>
          </p:nvPr>
        </p:nvSpPr>
        <p:spPr/>
        <p:txBody>
          <a:bodyPr/>
          <a:lstStyle/>
          <a:p>
            <a:fld id="{EE2F6978-997D-402F-9E95-CF057B2F87A1}" type="slidenum">
              <a:rPr kumimoji="1" lang="ja-JP" altLang="en-US" smtClean="0"/>
              <a:t>12</a:t>
            </a:fld>
            <a:endParaRPr kumimoji="1" lang="ja-JP" altLang="en-US"/>
          </a:p>
        </p:txBody>
      </p:sp>
    </p:spTree>
    <p:extLst>
      <p:ext uri="{BB962C8B-B14F-4D97-AF65-F5344CB8AC3E}">
        <p14:creationId xmlns:p14="http://schemas.microsoft.com/office/powerpoint/2010/main" val="2600079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□に当てはまる数を調べましょう。</a:t>
            </a:r>
          </a:p>
        </p:txBody>
      </p:sp>
      <p:sp>
        <p:nvSpPr>
          <p:cNvPr id="4" name="スライド番号プレースホルダー 3"/>
          <p:cNvSpPr>
            <a:spLocks noGrp="1"/>
          </p:cNvSpPr>
          <p:nvPr>
            <p:ph type="sldNum" sz="quarter" idx="10"/>
          </p:nvPr>
        </p:nvSpPr>
        <p:spPr/>
        <p:txBody>
          <a:bodyPr/>
          <a:lstStyle/>
          <a:p>
            <a:fld id="{080ED4CE-B5A9-49FE-8636-46D6CF599E5A}" type="slidenum">
              <a:rPr kumimoji="1" lang="ja-JP" altLang="en-US" smtClean="0"/>
              <a:t>13</a:t>
            </a:fld>
            <a:endParaRPr kumimoji="1" lang="ja-JP" altLang="en-US"/>
          </a:p>
        </p:txBody>
      </p:sp>
    </p:spTree>
    <p:extLst>
      <p:ext uri="{BB962C8B-B14F-4D97-AF65-F5344CB8AC3E}">
        <p14:creationId xmlns:p14="http://schemas.microsoft.com/office/powerpoint/2010/main" val="488355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a:t>
            </a:r>
            <a:r>
              <a:rPr kumimoji="1" lang="ja-JP" altLang="en-US" dirty="0"/>
              <a:t>さんと</a:t>
            </a:r>
            <a:r>
              <a:rPr kumimoji="1" lang="en-US" altLang="ja-JP" dirty="0"/>
              <a:t>B</a:t>
            </a:r>
            <a:r>
              <a:rPr kumimoji="1" lang="ja-JP" altLang="en-US" dirty="0"/>
              <a:t>さんは、二人でテープを使いました。</a:t>
            </a:r>
            <a:endParaRPr kumimoji="1" lang="en-US" altLang="ja-JP" dirty="0"/>
          </a:p>
          <a:p>
            <a:r>
              <a:rPr kumimoji="1" lang="ja-JP" altLang="en-US" dirty="0"/>
              <a:t>使った長さは、＜クリック＞</a:t>
            </a:r>
            <a:r>
              <a:rPr kumimoji="1" lang="en-US" altLang="ja-JP" dirty="0"/>
              <a:t>A</a:t>
            </a:r>
            <a:r>
              <a:rPr kumimoji="1" lang="ja-JP" altLang="en-US" dirty="0"/>
              <a:t>さんが２ｍ、＜クリック＞</a:t>
            </a:r>
            <a:r>
              <a:rPr kumimoji="1" lang="en-US" altLang="ja-JP" dirty="0"/>
              <a:t>B</a:t>
            </a:r>
            <a:r>
              <a:rPr kumimoji="1" lang="ja-JP" altLang="en-US" dirty="0"/>
              <a:t>さんが６ｍです。</a:t>
            </a:r>
            <a:endParaRPr kumimoji="1" lang="en-US" altLang="ja-JP" dirty="0"/>
          </a:p>
          <a:p>
            <a:r>
              <a:rPr kumimoji="1" lang="ja-JP" altLang="en-US" dirty="0"/>
              <a:t>二人が使った長さを□ｍとすると、＜クリック＞式はどのようになりますか？</a:t>
            </a:r>
            <a:endParaRPr kumimoji="1" lang="en-US" altLang="ja-JP" dirty="0"/>
          </a:p>
          <a:p>
            <a:endParaRPr kumimoji="1" lang="en-US" altLang="ja-JP" dirty="0"/>
          </a:p>
          <a:p>
            <a:r>
              <a:rPr kumimoji="1" lang="ja-JP" altLang="en-US" dirty="0"/>
              <a:t>使ったテープの長さは、</a:t>
            </a:r>
            <a:r>
              <a:rPr kumimoji="1" lang="en-US" altLang="ja-JP" dirty="0"/>
              <a:t>A</a:t>
            </a:r>
            <a:r>
              <a:rPr kumimoji="1" lang="ja-JP" altLang="en-US" dirty="0"/>
              <a:t>さんの分と</a:t>
            </a:r>
            <a:r>
              <a:rPr kumimoji="1" lang="en-US" altLang="ja-JP" dirty="0"/>
              <a:t>B</a:t>
            </a:r>
            <a:r>
              <a:rPr kumimoji="1" lang="ja-JP" altLang="en-US" dirty="0"/>
              <a:t>さんの分を合わせた長さなので、□は、＜クリック＞２＋６になりますね。</a:t>
            </a:r>
            <a:endParaRPr kumimoji="1" lang="en-US" altLang="ja-JP" dirty="0"/>
          </a:p>
          <a:p>
            <a:endParaRPr kumimoji="1" lang="en-US" altLang="ja-JP" dirty="0"/>
          </a:p>
          <a:p>
            <a:r>
              <a:rPr kumimoji="1" lang="ja-JP" altLang="en-US" dirty="0"/>
              <a:t>□はいくつですか。＜クリック＞答えは８。</a:t>
            </a:r>
            <a:endParaRPr kumimoji="1" lang="en-US" altLang="ja-JP" dirty="0"/>
          </a:p>
          <a:p>
            <a:r>
              <a:rPr kumimoji="1" lang="ja-JP" altLang="en-US" dirty="0"/>
              <a:t>二人が使ったテープの長さは８ｍですね。</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080ED4CE-B5A9-49FE-8636-46D6CF599E5A}" type="slidenum">
              <a:rPr kumimoji="1" lang="ja-JP" altLang="en-US" smtClean="0"/>
              <a:t>14</a:t>
            </a:fld>
            <a:endParaRPr kumimoji="1" lang="ja-JP" altLang="en-US"/>
          </a:p>
        </p:txBody>
      </p:sp>
    </p:spTree>
    <p:extLst>
      <p:ext uri="{BB962C8B-B14F-4D97-AF65-F5344CB8AC3E}">
        <p14:creationId xmlns:p14="http://schemas.microsoft.com/office/powerpoint/2010/main" val="119271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a:t>
            </a:r>
            <a:r>
              <a:rPr kumimoji="1" lang="ja-JP" altLang="en-US" dirty="0"/>
              <a:t>さんは、スーパーで買い物をしました。</a:t>
            </a:r>
            <a:endParaRPr kumimoji="1" lang="en-US" altLang="ja-JP" dirty="0"/>
          </a:p>
          <a:p>
            <a:r>
              <a:rPr kumimoji="1" lang="ja-JP" altLang="en-US" dirty="0"/>
              <a:t>＜クリック＞</a:t>
            </a:r>
            <a:r>
              <a:rPr kumimoji="1" lang="en-US" altLang="ja-JP" dirty="0"/>
              <a:t>290</a:t>
            </a:r>
            <a:r>
              <a:rPr kumimoji="1" lang="ja-JP" altLang="en-US" dirty="0"/>
              <a:t>円のりんごと、＜クリック＞</a:t>
            </a:r>
            <a:r>
              <a:rPr kumimoji="1" lang="en-US" altLang="ja-JP" dirty="0"/>
              <a:t>350</a:t>
            </a:r>
            <a:r>
              <a:rPr kumimoji="1" lang="ja-JP" altLang="en-US" dirty="0"/>
              <a:t>円のみかんを買って、財布にはまだ＜クリック＞</a:t>
            </a:r>
            <a:r>
              <a:rPr kumimoji="1" lang="en-US" altLang="ja-JP" dirty="0"/>
              <a:t>120</a:t>
            </a:r>
            <a:r>
              <a:rPr kumimoji="1" lang="ja-JP" altLang="en-US" dirty="0"/>
              <a:t>円残っています。</a:t>
            </a:r>
            <a:endParaRPr kumimoji="1" lang="en-US" altLang="ja-JP" dirty="0"/>
          </a:p>
          <a:p>
            <a:r>
              <a:rPr kumimoji="1" lang="ja-JP" altLang="en-US" dirty="0"/>
              <a:t>はじめ、財布には何円あったでしょう。</a:t>
            </a:r>
            <a:endParaRPr kumimoji="1" lang="en-US" altLang="ja-JP" dirty="0"/>
          </a:p>
          <a:p>
            <a:endParaRPr kumimoji="1" lang="en-US" altLang="ja-JP" dirty="0"/>
          </a:p>
          <a:p>
            <a:r>
              <a:rPr kumimoji="1" lang="ja-JP" altLang="en-US" dirty="0"/>
              <a:t>最初に財布にあったお金を□円とすると、＜クリック＞式はどのようになりますか？</a:t>
            </a:r>
            <a:endParaRPr kumimoji="1" lang="en-US" altLang="ja-JP" dirty="0"/>
          </a:p>
          <a:p>
            <a:endParaRPr kumimoji="1" lang="en-US" altLang="ja-JP" dirty="0"/>
          </a:p>
          <a:p>
            <a:r>
              <a:rPr kumimoji="1" lang="ja-JP" altLang="en-US" dirty="0"/>
              <a:t>財布にあったお金は、りんごの値段とみかんの値段、そして財布に残っているお金を合わせた金額なので、□は、＜クリック＞</a:t>
            </a:r>
            <a:r>
              <a:rPr kumimoji="1" lang="en-US" altLang="ja-JP" dirty="0"/>
              <a:t>290</a:t>
            </a:r>
            <a:r>
              <a:rPr kumimoji="1" lang="ja-JP" altLang="en-US" dirty="0"/>
              <a:t>＋</a:t>
            </a:r>
            <a:r>
              <a:rPr kumimoji="1" lang="en-US" altLang="ja-JP" dirty="0"/>
              <a:t>350</a:t>
            </a:r>
            <a:r>
              <a:rPr kumimoji="1" lang="ja-JP" altLang="en-US" dirty="0"/>
              <a:t>＋</a:t>
            </a:r>
            <a:r>
              <a:rPr kumimoji="1" lang="en-US" altLang="ja-JP" dirty="0"/>
              <a:t>120</a:t>
            </a:r>
            <a:r>
              <a:rPr kumimoji="1" lang="ja-JP" altLang="en-US" dirty="0"/>
              <a:t>になりますね。</a:t>
            </a:r>
            <a:endParaRPr kumimoji="1" lang="en-US" altLang="ja-JP" dirty="0"/>
          </a:p>
          <a:p>
            <a:endParaRPr kumimoji="1" lang="en-US" altLang="ja-JP" dirty="0"/>
          </a:p>
          <a:p>
            <a:r>
              <a:rPr kumimoji="1" lang="ja-JP" altLang="en-US" dirty="0"/>
              <a:t>最初に財布にあったお金は＜クリック＞</a:t>
            </a:r>
            <a:r>
              <a:rPr kumimoji="1" lang="en-US" altLang="ja-JP" dirty="0"/>
              <a:t>760</a:t>
            </a:r>
            <a:r>
              <a:rPr kumimoji="1" lang="ja-JP" altLang="en-US" dirty="0"/>
              <a:t>円です。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080ED4CE-B5A9-49FE-8636-46D6CF599E5A}" type="slidenum">
              <a:rPr kumimoji="1" lang="ja-JP" altLang="en-US" smtClean="0"/>
              <a:t>15</a:t>
            </a:fld>
            <a:endParaRPr kumimoji="1" lang="ja-JP" altLang="en-US"/>
          </a:p>
        </p:txBody>
      </p:sp>
    </p:spTree>
    <p:extLst>
      <p:ext uri="{BB962C8B-B14F-4D97-AF65-F5344CB8AC3E}">
        <p14:creationId xmlns:p14="http://schemas.microsoft.com/office/powerpoint/2010/main" val="463358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公園で</a:t>
            </a:r>
            <a:r>
              <a:rPr kumimoji="1" lang="en-US" altLang="ja-JP" dirty="0"/>
              <a:t>15</a:t>
            </a:r>
            <a:r>
              <a:rPr kumimoji="1" lang="ja-JP" altLang="en-US" dirty="0"/>
              <a:t>人の子供たちが遊んでいました。＜クリック＞</a:t>
            </a:r>
            <a:endParaRPr kumimoji="1" lang="en-US" altLang="ja-JP" dirty="0"/>
          </a:p>
          <a:p>
            <a:r>
              <a:rPr kumimoji="1" lang="ja-JP" altLang="en-US" dirty="0"/>
              <a:t>途中で何人かの子供が帰りました。＜クリック＞</a:t>
            </a:r>
            <a:endParaRPr kumimoji="1" lang="en-US" altLang="ja-JP" dirty="0"/>
          </a:p>
          <a:p>
            <a:r>
              <a:rPr kumimoji="1" lang="ja-JP" altLang="en-US" dirty="0"/>
              <a:t>公園に残っている子供は</a:t>
            </a:r>
            <a:r>
              <a:rPr kumimoji="1" lang="en-US" altLang="ja-JP" dirty="0"/>
              <a:t>9</a:t>
            </a:r>
            <a:r>
              <a:rPr kumimoji="1" lang="ja-JP" altLang="en-US" dirty="0"/>
              <a:t>人でした。＜クリック＞</a:t>
            </a:r>
            <a:endParaRPr kumimoji="1" lang="en-US" altLang="ja-JP" dirty="0"/>
          </a:p>
          <a:p>
            <a:endParaRPr kumimoji="1" lang="en-US" altLang="ja-JP" dirty="0"/>
          </a:p>
          <a:p>
            <a:r>
              <a:rPr kumimoji="1" lang="ja-JP" altLang="en-US" dirty="0"/>
              <a:t>途中で帰った子供の数を□人とすると、式はどのようになりますか？</a:t>
            </a:r>
            <a:endParaRPr kumimoji="1" lang="en-US" altLang="ja-JP" dirty="0"/>
          </a:p>
          <a:p>
            <a:endParaRPr kumimoji="1" lang="en-US" altLang="ja-JP" dirty="0"/>
          </a:p>
          <a:p>
            <a:r>
              <a:rPr kumimoji="1" lang="ja-JP" altLang="en-US" dirty="0"/>
              <a:t>途中で帰った子供の数は、公園で遊んでいた子供の数から残っている子供の数を引いた数なので、＜クリック＞</a:t>
            </a:r>
            <a:r>
              <a:rPr kumimoji="1" lang="en-US" altLang="ja-JP" dirty="0"/>
              <a:t>15</a:t>
            </a:r>
            <a:r>
              <a:rPr kumimoji="1" lang="ja-JP" altLang="en-US" dirty="0"/>
              <a:t>－</a:t>
            </a:r>
            <a:r>
              <a:rPr kumimoji="1" lang="en-US" altLang="ja-JP" dirty="0"/>
              <a:t>9</a:t>
            </a:r>
            <a:r>
              <a:rPr kumimoji="1" lang="ja-JP" altLang="en-US" dirty="0"/>
              <a:t>になりますね。</a:t>
            </a:r>
            <a:endParaRPr kumimoji="1" lang="en-US" altLang="ja-JP" dirty="0"/>
          </a:p>
          <a:p>
            <a:endParaRPr kumimoji="1" lang="en-US" altLang="ja-JP" dirty="0"/>
          </a:p>
          <a:p>
            <a:r>
              <a:rPr kumimoji="1" lang="ja-JP" altLang="en-US" dirty="0"/>
              <a:t>□はいくつですか。＜クリック</a:t>
            </a:r>
            <a:r>
              <a:rPr kumimoji="1" lang="ja-JP" altLang="en-US" dirty="0" smtClean="0"/>
              <a:t>＞６です</a:t>
            </a:r>
            <a:r>
              <a:rPr kumimoji="1" lang="ja-JP" altLang="en-US" dirty="0"/>
              <a:t>ね。</a:t>
            </a:r>
            <a:endParaRPr kumimoji="1" lang="en-US" altLang="ja-JP" dirty="0"/>
          </a:p>
          <a:p>
            <a:r>
              <a:rPr kumimoji="1" lang="ja-JP" altLang="en-US" dirty="0"/>
              <a:t>途中で帰った子供の</a:t>
            </a:r>
            <a:r>
              <a:rPr kumimoji="1" lang="ja-JP" altLang="en-US"/>
              <a:t>数</a:t>
            </a:r>
            <a:r>
              <a:rPr kumimoji="1" lang="ja-JP" altLang="en-US" smtClean="0"/>
              <a:t>は６人</a:t>
            </a:r>
            <a:r>
              <a:rPr kumimoji="1" lang="ja-JP" altLang="en-US" dirty="0"/>
              <a:t>です。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080ED4CE-B5A9-49FE-8636-46D6CF599E5A}" type="slidenum">
              <a:rPr kumimoji="1" lang="ja-JP" altLang="en-US" smtClean="0"/>
              <a:t>16</a:t>
            </a:fld>
            <a:endParaRPr kumimoji="1" lang="ja-JP" altLang="en-US"/>
          </a:p>
        </p:txBody>
      </p:sp>
    </p:spTree>
    <p:extLst>
      <p:ext uri="{BB962C8B-B14F-4D97-AF65-F5344CB8AC3E}">
        <p14:creationId xmlns:p14="http://schemas.microsoft.com/office/powerpoint/2010/main" val="20498444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角の大きさを求めましょう。</a:t>
            </a:r>
          </a:p>
        </p:txBody>
      </p:sp>
      <p:sp>
        <p:nvSpPr>
          <p:cNvPr id="4" name="スライド番号プレースホルダー 3"/>
          <p:cNvSpPr>
            <a:spLocks noGrp="1"/>
          </p:cNvSpPr>
          <p:nvPr>
            <p:ph type="sldNum" sz="quarter" idx="10"/>
          </p:nvPr>
        </p:nvSpPr>
        <p:spPr/>
        <p:txBody>
          <a:bodyPr/>
          <a:lstStyle/>
          <a:p>
            <a:fld id="{B3F9942E-F5B6-4598-9CE8-A2737129506F}" type="slidenum">
              <a:rPr kumimoji="1" lang="ja-JP" altLang="en-US" smtClean="0"/>
              <a:t>17</a:t>
            </a:fld>
            <a:endParaRPr kumimoji="1" lang="ja-JP" altLang="en-US"/>
          </a:p>
        </p:txBody>
      </p:sp>
    </p:spTree>
    <p:extLst>
      <p:ext uri="{BB962C8B-B14F-4D97-AF65-F5344CB8AC3E}">
        <p14:creationId xmlns:p14="http://schemas.microsoft.com/office/powerpoint/2010/main" val="2874224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一つの頂点＜クリック＞から出る２本の辺＜クリック＞がつくる形を＜クリック＞角と言います。</a:t>
            </a:r>
          </a:p>
        </p:txBody>
      </p:sp>
      <p:sp>
        <p:nvSpPr>
          <p:cNvPr id="4" name="スライド番号プレースホルダー 3"/>
          <p:cNvSpPr>
            <a:spLocks noGrp="1"/>
          </p:cNvSpPr>
          <p:nvPr>
            <p:ph type="sldNum" sz="quarter" idx="10"/>
          </p:nvPr>
        </p:nvSpPr>
        <p:spPr/>
        <p:txBody>
          <a:bodyPr/>
          <a:lstStyle/>
          <a:p>
            <a:fld id="{B3F9942E-F5B6-4598-9CE8-A2737129506F}" type="slidenum">
              <a:rPr kumimoji="1" lang="ja-JP" altLang="en-US" smtClean="0"/>
              <a:t>18</a:t>
            </a:fld>
            <a:endParaRPr kumimoji="1" lang="ja-JP" altLang="en-US"/>
          </a:p>
        </p:txBody>
      </p:sp>
    </p:spTree>
    <p:extLst>
      <p:ext uri="{BB962C8B-B14F-4D97-AF65-F5344CB8AC3E}">
        <p14:creationId xmlns:p14="http://schemas.microsoft.com/office/powerpoint/2010/main" val="3576101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頂点＜クリック＞を中心として、１本の辺を回転させたとき、＜クリック＞その回転の大きさを＜クリック＞角の大きさと言います。</a:t>
            </a:r>
          </a:p>
        </p:txBody>
      </p:sp>
      <p:sp>
        <p:nvSpPr>
          <p:cNvPr id="4" name="スライド番号プレースホルダー 3"/>
          <p:cNvSpPr>
            <a:spLocks noGrp="1"/>
          </p:cNvSpPr>
          <p:nvPr>
            <p:ph type="sldNum" sz="quarter" idx="10"/>
          </p:nvPr>
        </p:nvSpPr>
        <p:spPr/>
        <p:txBody>
          <a:bodyPr/>
          <a:lstStyle/>
          <a:p>
            <a:fld id="{B3F9942E-F5B6-4598-9CE8-A2737129506F}" type="slidenum">
              <a:rPr kumimoji="1" lang="ja-JP" altLang="en-US" smtClean="0"/>
              <a:t>19</a:t>
            </a:fld>
            <a:endParaRPr kumimoji="1" lang="ja-JP" altLang="en-US"/>
          </a:p>
        </p:txBody>
      </p:sp>
    </p:spTree>
    <p:extLst>
      <p:ext uri="{BB962C8B-B14F-4D97-AF65-F5344CB8AC3E}">
        <p14:creationId xmlns:p14="http://schemas.microsoft.com/office/powerpoint/2010/main" val="1349486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１を</a:t>
            </a:r>
            <a:r>
              <a:rPr kumimoji="1" lang="en-US" altLang="ja-JP" dirty="0"/>
              <a:t>10</a:t>
            </a:r>
            <a:r>
              <a:rPr kumimoji="1" lang="ja-JP" altLang="en-US" dirty="0"/>
              <a:t>等分した時の１個分を＜クリック＞「</a:t>
            </a:r>
            <a:r>
              <a:rPr kumimoji="1" lang="en-US" altLang="ja-JP" dirty="0"/>
              <a:t>0.1</a:t>
            </a:r>
            <a:r>
              <a:rPr kumimoji="1" lang="ja-JP" altLang="en-US" dirty="0"/>
              <a:t>」と言います。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E2F6978-997D-402F-9E95-CF057B2F87A1}" type="slidenum">
              <a:rPr kumimoji="1" lang="ja-JP" altLang="en-US" smtClean="0"/>
              <a:t>2</a:t>
            </a:fld>
            <a:endParaRPr kumimoji="1" lang="ja-JP" altLang="en-US"/>
          </a:p>
        </p:txBody>
      </p:sp>
    </p:spTree>
    <p:extLst>
      <p:ext uri="{BB962C8B-B14F-4D97-AF65-F5344CB8AC3E}">
        <p14:creationId xmlns:p14="http://schemas.microsoft.com/office/powerpoint/2010/main" val="27817266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赤い２本の辺がつくる角の大きさは、＜クリック＞</a:t>
            </a:r>
            <a:r>
              <a:rPr kumimoji="1" lang="en-US" altLang="ja-JP" dirty="0"/>
              <a:t>45</a:t>
            </a:r>
            <a:r>
              <a:rPr kumimoji="1" lang="ja-JP" altLang="en-US" dirty="0"/>
              <a:t>度（</a:t>
            </a:r>
            <a:r>
              <a:rPr kumimoji="1" lang="en-US" altLang="ja-JP" dirty="0"/>
              <a:t>°</a:t>
            </a:r>
            <a:r>
              <a:rPr kumimoji="1" lang="ja-JP" altLang="en-US" dirty="0"/>
              <a:t>　）です。</a:t>
            </a:r>
          </a:p>
        </p:txBody>
      </p:sp>
      <p:sp>
        <p:nvSpPr>
          <p:cNvPr id="4" name="スライド番号プレースホルダー 3"/>
          <p:cNvSpPr>
            <a:spLocks noGrp="1"/>
          </p:cNvSpPr>
          <p:nvPr>
            <p:ph type="sldNum" sz="quarter" idx="10"/>
          </p:nvPr>
        </p:nvSpPr>
        <p:spPr/>
        <p:txBody>
          <a:bodyPr/>
          <a:lstStyle/>
          <a:p>
            <a:fld id="{B3F9942E-F5B6-4598-9CE8-A2737129506F}" type="slidenum">
              <a:rPr kumimoji="1" lang="ja-JP" altLang="en-US" smtClean="0"/>
              <a:t>20</a:t>
            </a:fld>
            <a:endParaRPr kumimoji="1" lang="ja-JP" altLang="en-US"/>
          </a:p>
        </p:txBody>
      </p:sp>
    </p:spTree>
    <p:extLst>
      <p:ext uri="{BB962C8B-B14F-4D97-AF65-F5344CB8AC3E}">
        <p14:creationId xmlns:p14="http://schemas.microsoft.com/office/powerpoint/2010/main" val="9392527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赤い２本の辺がつくる角の大きさは、＜クリック＞</a:t>
            </a:r>
            <a:r>
              <a:rPr kumimoji="1" lang="en-US" altLang="ja-JP" dirty="0"/>
              <a:t>90</a:t>
            </a:r>
            <a:r>
              <a:rPr kumimoji="1" lang="ja-JP" altLang="en-US" dirty="0"/>
              <a:t>度（</a:t>
            </a:r>
            <a:r>
              <a:rPr kumimoji="1" lang="en-US" altLang="ja-JP" dirty="0"/>
              <a:t>°</a:t>
            </a:r>
            <a:r>
              <a:rPr kumimoji="1" lang="ja-JP" altLang="en-US" dirty="0"/>
              <a:t>　）です。</a:t>
            </a:r>
          </a:p>
        </p:txBody>
      </p:sp>
      <p:sp>
        <p:nvSpPr>
          <p:cNvPr id="4" name="スライド番号プレースホルダー 3"/>
          <p:cNvSpPr>
            <a:spLocks noGrp="1"/>
          </p:cNvSpPr>
          <p:nvPr>
            <p:ph type="sldNum" sz="quarter" idx="10"/>
          </p:nvPr>
        </p:nvSpPr>
        <p:spPr/>
        <p:txBody>
          <a:bodyPr/>
          <a:lstStyle/>
          <a:p>
            <a:fld id="{B3F9942E-F5B6-4598-9CE8-A2737129506F}" type="slidenum">
              <a:rPr kumimoji="1" lang="ja-JP" altLang="en-US" smtClean="0"/>
              <a:t>21</a:t>
            </a:fld>
            <a:endParaRPr kumimoji="1" lang="ja-JP" altLang="en-US"/>
          </a:p>
        </p:txBody>
      </p:sp>
    </p:spTree>
    <p:extLst>
      <p:ext uri="{BB962C8B-B14F-4D97-AF65-F5344CB8AC3E}">
        <p14:creationId xmlns:p14="http://schemas.microsoft.com/office/powerpoint/2010/main" val="40859552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赤い２本の辺がつくる角の大きさは、＜クリック＞</a:t>
            </a:r>
            <a:r>
              <a:rPr kumimoji="1" lang="en-US" altLang="ja-JP" dirty="0"/>
              <a:t>120</a:t>
            </a:r>
            <a:r>
              <a:rPr kumimoji="1" lang="ja-JP" altLang="en-US" dirty="0"/>
              <a:t>度（</a:t>
            </a:r>
            <a:r>
              <a:rPr kumimoji="1" lang="en-US" altLang="ja-JP" dirty="0"/>
              <a:t>°</a:t>
            </a:r>
            <a:r>
              <a:rPr kumimoji="1" lang="ja-JP" altLang="en-US" dirty="0"/>
              <a:t>　）です。</a:t>
            </a:r>
          </a:p>
        </p:txBody>
      </p:sp>
      <p:sp>
        <p:nvSpPr>
          <p:cNvPr id="4" name="スライド番号プレースホルダー 3"/>
          <p:cNvSpPr>
            <a:spLocks noGrp="1"/>
          </p:cNvSpPr>
          <p:nvPr>
            <p:ph type="sldNum" sz="quarter" idx="10"/>
          </p:nvPr>
        </p:nvSpPr>
        <p:spPr/>
        <p:txBody>
          <a:bodyPr/>
          <a:lstStyle/>
          <a:p>
            <a:fld id="{B3F9942E-F5B6-4598-9CE8-A2737129506F}" type="slidenum">
              <a:rPr kumimoji="1" lang="ja-JP" altLang="en-US" smtClean="0"/>
              <a:t>22</a:t>
            </a:fld>
            <a:endParaRPr kumimoji="1" lang="ja-JP" altLang="en-US"/>
          </a:p>
        </p:txBody>
      </p:sp>
    </p:spTree>
    <p:extLst>
      <p:ext uri="{BB962C8B-B14F-4D97-AF65-F5344CB8AC3E}">
        <p14:creationId xmlns:p14="http://schemas.microsoft.com/office/powerpoint/2010/main" val="28342339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赤い２本の辺がつくる角の大きさは、＜クリック＞</a:t>
            </a:r>
            <a:r>
              <a:rPr kumimoji="1" lang="en-US" altLang="ja-JP" dirty="0"/>
              <a:t>150</a:t>
            </a:r>
            <a:r>
              <a:rPr kumimoji="1" lang="ja-JP" altLang="en-US" dirty="0"/>
              <a:t>度（</a:t>
            </a:r>
            <a:r>
              <a:rPr kumimoji="1" lang="en-US" altLang="ja-JP" dirty="0"/>
              <a:t>°</a:t>
            </a:r>
            <a:r>
              <a:rPr kumimoji="1" lang="ja-JP" altLang="en-US" dirty="0"/>
              <a:t>　）です。</a:t>
            </a:r>
          </a:p>
        </p:txBody>
      </p:sp>
      <p:sp>
        <p:nvSpPr>
          <p:cNvPr id="4" name="スライド番号プレースホルダー 3"/>
          <p:cNvSpPr>
            <a:spLocks noGrp="1"/>
          </p:cNvSpPr>
          <p:nvPr>
            <p:ph type="sldNum" sz="quarter" idx="10"/>
          </p:nvPr>
        </p:nvSpPr>
        <p:spPr/>
        <p:txBody>
          <a:bodyPr/>
          <a:lstStyle/>
          <a:p>
            <a:fld id="{B3F9942E-F5B6-4598-9CE8-A2737129506F}" type="slidenum">
              <a:rPr kumimoji="1" lang="ja-JP" altLang="en-US" smtClean="0"/>
              <a:t>23</a:t>
            </a:fld>
            <a:endParaRPr kumimoji="1" lang="ja-JP" altLang="en-US"/>
          </a:p>
        </p:txBody>
      </p:sp>
    </p:spTree>
    <p:extLst>
      <p:ext uri="{BB962C8B-B14F-4D97-AF65-F5344CB8AC3E}">
        <p14:creationId xmlns:p14="http://schemas.microsoft.com/office/powerpoint/2010/main" val="38185828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棒グラフで調べましょう。</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24F4DA84-3E06-4F87-A804-6A804E8AA768}" type="slidenum">
              <a:rPr kumimoji="1" lang="ja-JP" altLang="en-US" smtClean="0"/>
              <a:t>24</a:t>
            </a:fld>
            <a:endParaRPr kumimoji="1" lang="ja-JP" altLang="en-US"/>
          </a:p>
        </p:txBody>
      </p:sp>
    </p:spTree>
    <p:extLst>
      <p:ext uri="{BB962C8B-B14F-4D97-AF65-F5344CB8AC3E}">
        <p14:creationId xmlns:p14="http://schemas.microsoft.com/office/powerpoint/2010/main" val="3469704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こちらは、好きな遊びを調べるために、クラスごとに実施したアンケート結果を整理した表です。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1</a:t>
            </a:r>
            <a:r>
              <a:rPr kumimoji="1" lang="ja-JP" altLang="en-US" dirty="0"/>
              <a:t>組の人が好きな遊びを、棒グラフで表してみましょう。</a:t>
            </a:r>
            <a:endParaRPr kumimoji="1" lang="en-US" altLang="ja-JP" dirty="0"/>
          </a:p>
        </p:txBody>
      </p:sp>
      <p:sp>
        <p:nvSpPr>
          <p:cNvPr id="4" name="スライド番号プレースホルダー 3"/>
          <p:cNvSpPr>
            <a:spLocks noGrp="1"/>
          </p:cNvSpPr>
          <p:nvPr>
            <p:ph type="sldNum" sz="quarter" idx="10"/>
          </p:nvPr>
        </p:nvSpPr>
        <p:spPr/>
        <p:txBody>
          <a:bodyPr/>
          <a:lstStyle/>
          <a:p>
            <a:fld id="{24F4DA84-3E06-4F87-A804-6A804E8AA768}" type="slidenum">
              <a:rPr kumimoji="1" lang="ja-JP" altLang="en-US" smtClean="0"/>
              <a:t>25</a:t>
            </a:fld>
            <a:endParaRPr kumimoji="1" lang="ja-JP" altLang="en-US"/>
          </a:p>
        </p:txBody>
      </p:sp>
    </p:spTree>
    <p:extLst>
      <p:ext uri="{BB962C8B-B14F-4D97-AF65-F5344CB8AC3E}">
        <p14:creationId xmlns:p14="http://schemas.microsoft.com/office/powerpoint/2010/main" val="29333862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１組の人が一番好きな遊びは何ですか？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（５秒）</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＜クリック＞一番人数が多い９人のテレビですね。</a:t>
            </a:r>
            <a:endParaRPr kumimoji="1" lang="en-US" altLang="ja-JP" dirty="0"/>
          </a:p>
        </p:txBody>
      </p:sp>
      <p:sp>
        <p:nvSpPr>
          <p:cNvPr id="4" name="スライド番号プレースホルダー 3"/>
          <p:cNvSpPr>
            <a:spLocks noGrp="1"/>
          </p:cNvSpPr>
          <p:nvPr>
            <p:ph type="sldNum" sz="quarter" idx="10"/>
          </p:nvPr>
        </p:nvSpPr>
        <p:spPr/>
        <p:txBody>
          <a:bodyPr/>
          <a:lstStyle/>
          <a:p>
            <a:fld id="{24F4DA84-3E06-4F87-A804-6A804E8AA768}" type="slidenum">
              <a:rPr kumimoji="1" lang="ja-JP" altLang="en-US" smtClean="0"/>
              <a:t>26</a:t>
            </a:fld>
            <a:endParaRPr kumimoji="1" lang="ja-JP" altLang="en-US"/>
          </a:p>
        </p:txBody>
      </p:sp>
    </p:spTree>
    <p:extLst>
      <p:ext uri="{BB962C8B-B14F-4D97-AF65-F5344CB8AC3E}">
        <p14:creationId xmlns:p14="http://schemas.microsoft.com/office/powerpoint/2010/main" val="41521490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こちらは、２組のアンケート結果を整理した表です。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２組の人が好きな遊びを、棒グラフで表してみましょう。</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10"/>
          </p:nvPr>
        </p:nvSpPr>
        <p:spPr/>
        <p:txBody>
          <a:bodyPr/>
          <a:lstStyle/>
          <a:p>
            <a:fld id="{24F4DA84-3E06-4F87-A804-6A804E8AA768}" type="slidenum">
              <a:rPr kumimoji="1" lang="ja-JP" altLang="en-US" smtClean="0"/>
              <a:t>27</a:t>
            </a:fld>
            <a:endParaRPr kumimoji="1" lang="ja-JP" altLang="en-US"/>
          </a:p>
        </p:txBody>
      </p:sp>
    </p:spTree>
    <p:extLst>
      <p:ext uri="{BB962C8B-B14F-4D97-AF65-F5344CB8AC3E}">
        <p14:creationId xmlns:p14="http://schemas.microsoft.com/office/powerpoint/2010/main" val="39021956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２組の人が一番好きな遊びは何ですか？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（５秒）</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＜クリック＞一番人数が多い８人のゲームですね。</a:t>
            </a:r>
            <a:endParaRPr kumimoji="1" lang="en-US" altLang="ja-JP" dirty="0"/>
          </a:p>
        </p:txBody>
      </p:sp>
      <p:sp>
        <p:nvSpPr>
          <p:cNvPr id="4" name="スライド番号プレースホルダー 3"/>
          <p:cNvSpPr>
            <a:spLocks noGrp="1"/>
          </p:cNvSpPr>
          <p:nvPr>
            <p:ph type="sldNum" sz="quarter" idx="10"/>
          </p:nvPr>
        </p:nvSpPr>
        <p:spPr/>
        <p:txBody>
          <a:bodyPr/>
          <a:lstStyle/>
          <a:p>
            <a:fld id="{24F4DA84-3E06-4F87-A804-6A804E8AA768}" type="slidenum">
              <a:rPr kumimoji="1" lang="ja-JP" altLang="en-US" smtClean="0"/>
              <a:t>28</a:t>
            </a:fld>
            <a:endParaRPr kumimoji="1" lang="ja-JP" altLang="en-US"/>
          </a:p>
        </p:txBody>
      </p:sp>
    </p:spTree>
    <p:extLst>
      <p:ext uri="{BB962C8B-B14F-4D97-AF65-F5344CB8AC3E}">
        <p14:creationId xmlns:p14="http://schemas.microsoft.com/office/powerpoint/2010/main" val="41625273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１組と２組の好きな遊びを比べてみましょう。</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＜クリック＞上のグラフが１組です。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＜クリック＞下のグラフが２組です。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これを棒グラフに表してみましょう。</a:t>
            </a:r>
            <a:endParaRPr kumimoji="1" lang="en-US" altLang="ja-JP" dirty="0"/>
          </a:p>
        </p:txBody>
      </p:sp>
      <p:sp>
        <p:nvSpPr>
          <p:cNvPr id="4" name="スライド番号プレースホルダー 3"/>
          <p:cNvSpPr>
            <a:spLocks noGrp="1"/>
          </p:cNvSpPr>
          <p:nvPr>
            <p:ph type="sldNum" sz="quarter" idx="10"/>
          </p:nvPr>
        </p:nvSpPr>
        <p:spPr/>
        <p:txBody>
          <a:bodyPr/>
          <a:lstStyle/>
          <a:p>
            <a:fld id="{24F4DA84-3E06-4F87-A804-6A804E8AA768}" type="slidenum">
              <a:rPr kumimoji="1" lang="ja-JP" altLang="en-US" smtClean="0"/>
              <a:t>29</a:t>
            </a:fld>
            <a:endParaRPr kumimoji="1" lang="ja-JP" altLang="en-US"/>
          </a:p>
        </p:txBody>
      </p:sp>
    </p:spTree>
    <p:extLst>
      <p:ext uri="{BB962C8B-B14F-4D97-AF65-F5344CB8AC3E}">
        <p14:creationId xmlns:p14="http://schemas.microsoft.com/office/powerpoint/2010/main" val="4045032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１を</a:t>
            </a:r>
            <a:r>
              <a:rPr kumimoji="1" lang="en-US" altLang="ja-JP" dirty="0"/>
              <a:t>10</a:t>
            </a:r>
            <a:r>
              <a:rPr kumimoji="1" lang="ja-JP" altLang="en-US" dirty="0"/>
              <a:t>等分した時の目盛</a:t>
            </a:r>
            <a:r>
              <a:rPr kumimoji="1" lang="en-US" altLang="ja-JP" dirty="0"/>
              <a:t>4</a:t>
            </a:r>
            <a:r>
              <a:rPr kumimoji="1" lang="ja-JP" altLang="en-US" dirty="0"/>
              <a:t>個分を何と言いますか？</a:t>
            </a:r>
            <a:endParaRPr kumimoji="1" lang="en-US" altLang="ja-JP" dirty="0"/>
          </a:p>
          <a:p>
            <a:endParaRPr kumimoji="1" lang="en-US" altLang="ja-JP" dirty="0"/>
          </a:p>
          <a:p>
            <a:r>
              <a:rPr kumimoji="1" lang="ja-JP" altLang="en-US" dirty="0"/>
              <a:t>＜クリック＞</a:t>
            </a:r>
            <a:r>
              <a:rPr kumimoji="1" lang="en-US" altLang="ja-JP" dirty="0"/>
              <a:t>0.4</a:t>
            </a:r>
            <a:r>
              <a:rPr kumimoji="1" lang="ja-JP" altLang="en-US" dirty="0"/>
              <a:t>ですね。</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E2F6978-997D-402F-9E95-CF057B2F87A1}" type="slidenum">
              <a:rPr kumimoji="1" lang="ja-JP" altLang="en-US" smtClean="0"/>
              <a:t>3</a:t>
            </a:fld>
            <a:endParaRPr kumimoji="1" lang="ja-JP" altLang="en-US"/>
          </a:p>
        </p:txBody>
      </p:sp>
    </p:spTree>
    <p:extLst>
      <p:ext uri="{BB962C8B-B14F-4D97-AF65-F5344CB8AC3E}">
        <p14:creationId xmlns:p14="http://schemas.microsoft.com/office/powerpoint/2010/main" val="20302783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１組と２組の好きな遊びを比べて、どんなことに気付きましたか？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r>
              <a:rPr kumimoji="1" lang="en-US" altLang="ja-JP" dirty="0"/>
              <a:t>10</a:t>
            </a:r>
            <a:r>
              <a:rPr kumimoji="1" lang="ja-JP" altLang="en-US" dirty="0"/>
              <a:t>秒間）</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＜クリック＞テレビと＜クリック＞ゲームは、１組も２組も好きな人が多いですね。＜クリック＞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＜クリック＞鬼ごっこは、１組も２組の好きな人が少ないですね。＜クリック＞</a:t>
            </a:r>
            <a:endParaRPr kumimoji="1" lang="en-US" altLang="ja-JP" dirty="0"/>
          </a:p>
        </p:txBody>
      </p:sp>
      <p:sp>
        <p:nvSpPr>
          <p:cNvPr id="4" name="スライド番号プレースホルダー 3"/>
          <p:cNvSpPr>
            <a:spLocks noGrp="1"/>
          </p:cNvSpPr>
          <p:nvPr>
            <p:ph type="sldNum" sz="quarter" idx="10"/>
          </p:nvPr>
        </p:nvSpPr>
        <p:spPr/>
        <p:txBody>
          <a:bodyPr/>
          <a:lstStyle/>
          <a:p>
            <a:fld id="{24F4DA84-3E06-4F87-A804-6A804E8AA768}" type="slidenum">
              <a:rPr kumimoji="1" lang="ja-JP" altLang="en-US" smtClean="0"/>
              <a:t>30</a:t>
            </a:fld>
            <a:endParaRPr kumimoji="1" lang="ja-JP" altLang="en-US"/>
          </a:p>
        </p:txBody>
      </p:sp>
    </p:spTree>
    <p:extLst>
      <p:ext uri="{BB962C8B-B14F-4D97-AF65-F5344CB8AC3E}">
        <p14:creationId xmlns:p14="http://schemas.microsoft.com/office/powerpoint/2010/main" val="13053082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よくできました！</a:t>
            </a:r>
          </a:p>
        </p:txBody>
      </p:sp>
      <p:sp>
        <p:nvSpPr>
          <p:cNvPr id="4" name="スライド番号プレースホルダー 3"/>
          <p:cNvSpPr>
            <a:spLocks noGrp="1"/>
          </p:cNvSpPr>
          <p:nvPr>
            <p:ph type="sldNum" sz="quarter" idx="10"/>
          </p:nvPr>
        </p:nvSpPr>
        <p:spPr/>
        <p:txBody>
          <a:bodyPr/>
          <a:lstStyle/>
          <a:p>
            <a:fld id="{EE2F6978-997D-402F-9E95-CF057B2F87A1}" type="slidenum">
              <a:rPr kumimoji="1" lang="ja-JP" altLang="en-US" smtClean="0"/>
              <a:t>31</a:t>
            </a:fld>
            <a:endParaRPr kumimoji="1" lang="ja-JP" altLang="en-US"/>
          </a:p>
        </p:txBody>
      </p:sp>
    </p:spTree>
    <p:extLst>
      <p:ext uri="{BB962C8B-B14F-4D97-AF65-F5344CB8AC3E}">
        <p14:creationId xmlns:p14="http://schemas.microsoft.com/office/powerpoint/2010/main" val="2152666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この目盛は、いくつですか？</a:t>
            </a:r>
            <a:endParaRPr kumimoji="1" lang="en-US" altLang="ja-JP" dirty="0"/>
          </a:p>
          <a:p>
            <a:endParaRPr kumimoji="1" lang="en-US" altLang="ja-JP" dirty="0"/>
          </a:p>
          <a:p>
            <a:r>
              <a:rPr kumimoji="1" lang="ja-JP" altLang="en-US" dirty="0"/>
              <a:t>＜クリック＞</a:t>
            </a:r>
            <a:r>
              <a:rPr kumimoji="1" lang="en-US" altLang="ja-JP" dirty="0"/>
              <a:t>1.2</a:t>
            </a:r>
            <a:r>
              <a:rPr kumimoji="1" lang="ja-JP" altLang="en-US" dirty="0"/>
              <a:t>ですね。</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E2F6978-997D-402F-9E95-CF057B2F87A1}" type="slidenum">
              <a:rPr kumimoji="1" lang="ja-JP" altLang="en-US" smtClean="0"/>
              <a:t>4</a:t>
            </a:fld>
            <a:endParaRPr kumimoji="1" lang="ja-JP" altLang="en-US"/>
          </a:p>
        </p:txBody>
      </p:sp>
    </p:spTree>
    <p:extLst>
      <p:ext uri="{BB962C8B-B14F-4D97-AF65-F5344CB8AC3E}">
        <p14:creationId xmlns:p14="http://schemas.microsoft.com/office/powerpoint/2010/main" val="392604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この目盛は、いくつですか？</a:t>
            </a:r>
            <a:endParaRPr kumimoji="1" lang="en-US" altLang="ja-JP" dirty="0"/>
          </a:p>
          <a:p>
            <a:endParaRPr kumimoji="1" lang="en-US" altLang="ja-JP" dirty="0"/>
          </a:p>
          <a:p>
            <a:r>
              <a:rPr kumimoji="1" lang="ja-JP" altLang="en-US" dirty="0"/>
              <a:t>＜クリック＞</a:t>
            </a:r>
            <a:r>
              <a:rPr kumimoji="1" lang="en-US" altLang="ja-JP" dirty="0"/>
              <a:t>3.6</a:t>
            </a:r>
            <a:r>
              <a:rPr kumimoji="1" lang="ja-JP" altLang="en-US" dirty="0"/>
              <a:t>ですね。</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E2F6978-997D-402F-9E95-CF057B2F87A1}" type="slidenum">
              <a:rPr kumimoji="1" lang="ja-JP" altLang="en-US" smtClean="0"/>
              <a:t>5</a:t>
            </a:fld>
            <a:endParaRPr kumimoji="1" lang="ja-JP" altLang="en-US"/>
          </a:p>
        </p:txBody>
      </p:sp>
    </p:spTree>
    <p:extLst>
      <p:ext uri="{BB962C8B-B14F-4D97-AF65-F5344CB8AC3E}">
        <p14:creationId xmlns:p14="http://schemas.microsoft.com/office/powerpoint/2010/main" val="3965418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dirty="0"/>
              <a:t>を、小数点を付けて読むと何と読みますか？</a:t>
            </a:r>
            <a:endParaRPr kumimoji="1" lang="en-US" altLang="ja-JP" dirty="0"/>
          </a:p>
          <a:p>
            <a:endParaRPr kumimoji="1" lang="en-US" altLang="ja-JP" dirty="0"/>
          </a:p>
          <a:p>
            <a:r>
              <a:rPr kumimoji="1" lang="ja-JP" altLang="en-US" dirty="0"/>
              <a:t>＜クリック＞</a:t>
            </a:r>
            <a:r>
              <a:rPr kumimoji="1" lang="en-US" altLang="ja-JP" dirty="0"/>
              <a:t>2.0</a:t>
            </a:r>
            <a:r>
              <a:rPr kumimoji="1" lang="ja-JP" altLang="en-US" dirty="0"/>
              <a:t>ですね。</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E2F6978-997D-402F-9E95-CF057B2F87A1}" type="slidenum">
              <a:rPr kumimoji="1" lang="ja-JP" altLang="en-US" smtClean="0"/>
              <a:t>6</a:t>
            </a:fld>
            <a:endParaRPr kumimoji="1" lang="ja-JP" altLang="en-US"/>
          </a:p>
        </p:txBody>
      </p:sp>
    </p:spTree>
    <p:extLst>
      <p:ext uri="{BB962C8B-B14F-4D97-AF65-F5344CB8AC3E}">
        <p14:creationId xmlns:p14="http://schemas.microsoft.com/office/powerpoint/2010/main" val="3396010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分数</a:t>
            </a:r>
          </a:p>
        </p:txBody>
      </p:sp>
      <p:sp>
        <p:nvSpPr>
          <p:cNvPr id="4" name="スライド番号プレースホルダー 3"/>
          <p:cNvSpPr>
            <a:spLocks noGrp="1"/>
          </p:cNvSpPr>
          <p:nvPr>
            <p:ph type="sldNum" sz="quarter" idx="10"/>
          </p:nvPr>
        </p:nvSpPr>
        <p:spPr/>
        <p:txBody>
          <a:bodyPr/>
          <a:lstStyle/>
          <a:p>
            <a:fld id="{EE2F6978-997D-402F-9E95-CF057B2F87A1}" type="slidenum">
              <a:rPr kumimoji="1" lang="ja-JP" altLang="en-US" smtClean="0"/>
              <a:t>7</a:t>
            </a:fld>
            <a:endParaRPr kumimoji="1" lang="ja-JP" altLang="en-US"/>
          </a:p>
        </p:txBody>
      </p:sp>
    </p:spTree>
    <p:extLst>
      <p:ext uri="{BB962C8B-B14F-4D97-AF65-F5344CB8AC3E}">
        <p14:creationId xmlns:p14="http://schemas.microsoft.com/office/powerpoint/2010/main" val="2144107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１を</a:t>
            </a:r>
            <a:r>
              <a:rPr kumimoji="1" lang="en-US" altLang="ja-JP" dirty="0"/>
              <a:t>10</a:t>
            </a:r>
            <a:r>
              <a:rPr kumimoji="1" lang="ja-JP" altLang="en-US" dirty="0"/>
              <a:t>等分した時の１個分を＜クリック＞「</a:t>
            </a:r>
            <a:r>
              <a:rPr kumimoji="1" lang="en-US" altLang="ja-JP" dirty="0"/>
              <a:t>10</a:t>
            </a:r>
            <a:r>
              <a:rPr kumimoji="1" lang="ja-JP" altLang="en-US" dirty="0"/>
              <a:t>分の</a:t>
            </a:r>
            <a:r>
              <a:rPr kumimoji="1" lang="en-US" altLang="ja-JP" dirty="0"/>
              <a:t>1</a:t>
            </a:r>
            <a:r>
              <a:rPr kumimoji="1" lang="ja-JP" altLang="en-US" dirty="0"/>
              <a:t>」と言います。</a:t>
            </a:r>
            <a:endParaRPr kumimoji="1" lang="en-US" altLang="ja-JP" dirty="0"/>
          </a:p>
        </p:txBody>
      </p:sp>
      <p:sp>
        <p:nvSpPr>
          <p:cNvPr id="4" name="スライド番号プレースホルダー 3"/>
          <p:cNvSpPr>
            <a:spLocks noGrp="1"/>
          </p:cNvSpPr>
          <p:nvPr>
            <p:ph type="sldNum" sz="quarter" idx="10"/>
          </p:nvPr>
        </p:nvSpPr>
        <p:spPr/>
        <p:txBody>
          <a:bodyPr/>
          <a:lstStyle/>
          <a:p>
            <a:fld id="{EE2F6978-997D-402F-9E95-CF057B2F87A1}" type="slidenum">
              <a:rPr kumimoji="1" lang="ja-JP" altLang="en-US" smtClean="0"/>
              <a:t>8</a:t>
            </a:fld>
            <a:endParaRPr kumimoji="1" lang="ja-JP" altLang="en-US"/>
          </a:p>
        </p:txBody>
      </p:sp>
    </p:spTree>
    <p:extLst>
      <p:ext uri="{BB962C8B-B14F-4D97-AF65-F5344CB8AC3E}">
        <p14:creationId xmlns:p14="http://schemas.microsoft.com/office/powerpoint/2010/main" val="2781726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１を</a:t>
            </a:r>
            <a:r>
              <a:rPr kumimoji="1" lang="en-US" altLang="ja-JP" dirty="0"/>
              <a:t>10</a:t>
            </a:r>
            <a:r>
              <a:rPr kumimoji="1" lang="ja-JP" altLang="en-US" dirty="0"/>
              <a:t>等分した時の目盛</a:t>
            </a:r>
            <a:r>
              <a:rPr kumimoji="1" lang="en-US" altLang="ja-JP" dirty="0"/>
              <a:t>4</a:t>
            </a:r>
            <a:r>
              <a:rPr kumimoji="1" lang="ja-JP" altLang="en-US" dirty="0"/>
              <a:t>個分を何と言いますか？</a:t>
            </a:r>
            <a:endParaRPr kumimoji="1" lang="en-US" altLang="ja-JP" dirty="0"/>
          </a:p>
          <a:p>
            <a:endParaRPr kumimoji="1" lang="en-US" altLang="ja-JP" dirty="0"/>
          </a:p>
          <a:p>
            <a:r>
              <a:rPr kumimoji="1" lang="ja-JP" altLang="en-US" dirty="0"/>
              <a:t>＜クリック＞</a:t>
            </a:r>
            <a:r>
              <a:rPr kumimoji="1" lang="en-US" altLang="ja-JP" dirty="0"/>
              <a:t>10</a:t>
            </a:r>
            <a:r>
              <a:rPr kumimoji="1" lang="ja-JP" altLang="en-US" dirty="0"/>
              <a:t>分の４ですね。</a:t>
            </a:r>
          </a:p>
        </p:txBody>
      </p:sp>
      <p:sp>
        <p:nvSpPr>
          <p:cNvPr id="4" name="スライド番号プレースホルダー 3"/>
          <p:cNvSpPr>
            <a:spLocks noGrp="1"/>
          </p:cNvSpPr>
          <p:nvPr>
            <p:ph type="sldNum" sz="quarter" idx="10"/>
          </p:nvPr>
        </p:nvSpPr>
        <p:spPr/>
        <p:txBody>
          <a:bodyPr/>
          <a:lstStyle/>
          <a:p>
            <a:fld id="{EE2F6978-997D-402F-9E95-CF057B2F87A1}" type="slidenum">
              <a:rPr kumimoji="1" lang="ja-JP" altLang="en-US" smtClean="0"/>
              <a:t>9</a:t>
            </a:fld>
            <a:endParaRPr kumimoji="1" lang="ja-JP" altLang="en-US"/>
          </a:p>
        </p:txBody>
      </p:sp>
    </p:spTree>
    <p:extLst>
      <p:ext uri="{BB962C8B-B14F-4D97-AF65-F5344CB8AC3E}">
        <p14:creationId xmlns:p14="http://schemas.microsoft.com/office/powerpoint/2010/main" val="1546703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303050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2325899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3190259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399998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373960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2852146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4019377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2928656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8236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1069080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799743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5F4BD-71D5-4F61-BBBD-753EA6A5E59B}" type="datetimeFigureOut">
              <a:rPr kumimoji="1" lang="ja-JP" altLang="en-US" smtClean="0"/>
              <a:t>2020/12/23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3950812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ctrTitle"/>
          </p:nvPr>
        </p:nvSpPr>
        <p:spPr>
          <a:xfrm>
            <a:off x="702317" y="2716305"/>
            <a:ext cx="10787367" cy="1076045"/>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小</a:t>
            </a:r>
            <a:r>
              <a:rPr kumimoji="1" lang="ja-JP" altLang="en-US">
                <a:latin typeface="BIZ UDPゴシック" panose="020B0400000000000000" pitchFamily="50" charset="-128"/>
                <a:ea typeface="BIZ UDPゴシック" panose="020B0400000000000000" pitchFamily="50" charset="-128"/>
              </a:rPr>
              <a:t>　</a:t>
            </a:r>
            <a:r>
              <a:rPr kumimoji="1" lang="ja-JP" altLang="en-US" smtClean="0">
                <a:latin typeface="BIZ UDPゴシック" panose="020B0400000000000000" pitchFamily="50" charset="-128"/>
                <a:ea typeface="BIZ UDPゴシック" panose="020B0400000000000000" pitchFamily="50" charset="-128"/>
              </a:rPr>
              <a:t>数</a:t>
            </a:r>
            <a:endParaRPr kumimoji="1" lang="ja-JP" altLang="en-US" dirty="0">
              <a:latin typeface="BIZ UDPゴシック" panose="020B0400000000000000" pitchFamily="50" charset="-128"/>
              <a:ea typeface="BIZ UDPゴシック" panose="020B0400000000000000" pitchFamily="50" charset="-128"/>
            </a:endParaRPr>
          </a:p>
        </p:txBody>
      </p:sp>
      <p:sp>
        <p:nvSpPr>
          <p:cNvPr id="5" name="タイトル 1">
            <a:extLst>
              <a:ext uri="{FF2B5EF4-FFF2-40B4-BE49-F238E27FC236}">
                <a16:creationId xmlns:a16="http://schemas.microsoft.com/office/drawing/2014/main" id="{670AB3B0-A2D8-466E-86D3-86DC7C4C08DF}"/>
              </a:ext>
            </a:extLst>
          </p:cNvPr>
          <p:cNvSpPr txBox="1">
            <a:spLocks/>
          </p:cNvSpPr>
          <p:nvPr/>
        </p:nvSpPr>
        <p:spPr>
          <a:xfrm>
            <a:off x="4947415" y="2422348"/>
            <a:ext cx="2297170" cy="58791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a:latin typeface="BIZ UDPゴシック" panose="020B0400000000000000" pitchFamily="50" charset="-128"/>
                <a:ea typeface="BIZ UDPゴシック" panose="020B0400000000000000" pitchFamily="50" charset="-128"/>
              </a:rPr>
              <a:t>しょう　すう</a:t>
            </a:r>
          </a:p>
        </p:txBody>
      </p:sp>
    </p:spTree>
    <p:extLst>
      <p:ext uri="{BB962C8B-B14F-4D97-AF65-F5344CB8AC3E}">
        <p14:creationId xmlns:p14="http://schemas.microsoft.com/office/powerpoint/2010/main" val="2589553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800" dirty="0">
                <a:latin typeface="UD デジタル 教科書体 NK-B" panose="02020700000000000000" pitchFamily="18" charset="-128"/>
                <a:ea typeface="UD デジタル 教科書体 NK-B" panose="02020700000000000000" pitchFamily="18" charset="-128"/>
              </a:rPr>
              <a:t>分数で答えましょう。</a:t>
            </a:r>
          </a:p>
        </p:txBody>
      </p:sp>
      <p:sp>
        <p:nvSpPr>
          <p:cNvPr id="11" name="テキスト ボックス 10">
            <a:extLst>
              <a:ext uri="{FF2B5EF4-FFF2-40B4-BE49-F238E27FC236}">
                <a16:creationId xmlns:a16="http://schemas.microsoft.com/office/drawing/2014/main" id="{0D67A2A9-E12E-43FC-9154-6180D789FC03}"/>
              </a:ext>
            </a:extLst>
          </p:cNvPr>
          <p:cNvSpPr txBox="1"/>
          <p:nvPr/>
        </p:nvSpPr>
        <p:spPr>
          <a:xfrm>
            <a:off x="303472" y="194967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０</a:t>
            </a:r>
          </a:p>
        </p:txBody>
      </p:sp>
      <p:sp>
        <p:nvSpPr>
          <p:cNvPr id="12" name="テキスト ボックス 11">
            <a:extLst>
              <a:ext uri="{FF2B5EF4-FFF2-40B4-BE49-F238E27FC236}">
                <a16:creationId xmlns:a16="http://schemas.microsoft.com/office/drawing/2014/main" id="{A3BAB5CF-1381-43DD-A6F3-C7D8E94A56FF}"/>
              </a:ext>
            </a:extLst>
          </p:cNvPr>
          <p:cNvSpPr txBox="1"/>
          <p:nvPr/>
        </p:nvSpPr>
        <p:spPr>
          <a:xfrm>
            <a:off x="2103636" y="1978186"/>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１</a:t>
            </a:r>
          </a:p>
        </p:txBody>
      </p:sp>
      <p:sp>
        <p:nvSpPr>
          <p:cNvPr id="13" name="テキスト ボックス 12">
            <a:extLst>
              <a:ext uri="{FF2B5EF4-FFF2-40B4-BE49-F238E27FC236}">
                <a16:creationId xmlns:a16="http://schemas.microsoft.com/office/drawing/2014/main" id="{14F2A8EA-536A-4AEB-B20E-91202970DFC4}"/>
              </a:ext>
            </a:extLst>
          </p:cNvPr>
          <p:cNvSpPr txBox="1"/>
          <p:nvPr/>
        </p:nvSpPr>
        <p:spPr>
          <a:xfrm>
            <a:off x="7504128" y="1961253"/>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４</a:t>
            </a:r>
          </a:p>
        </p:txBody>
      </p:sp>
      <p:sp>
        <p:nvSpPr>
          <p:cNvPr id="14" name="テキスト ボックス 13">
            <a:extLst>
              <a:ext uri="{FF2B5EF4-FFF2-40B4-BE49-F238E27FC236}">
                <a16:creationId xmlns:a16="http://schemas.microsoft.com/office/drawing/2014/main" id="{C42440EE-2EE4-461D-964C-A39CB4AE22BB}"/>
              </a:ext>
            </a:extLst>
          </p:cNvPr>
          <p:cNvSpPr txBox="1"/>
          <p:nvPr/>
        </p:nvSpPr>
        <p:spPr>
          <a:xfrm>
            <a:off x="5664200" y="194967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３</a:t>
            </a:r>
          </a:p>
        </p:txBody>
      </p:sp>
      <p:sp>
        <p:nvSpPr>
          <p:cNvPr id="15" name="テキスト ボックス 14">
            <a:extLst>
              <a:ext uri="{FF2B5EF4-FFF2-40B4-BE49-F238E27FC236}">
                <a16:creationId xmlns:a16="http://schemas.microsoft.com/office/drawing/2014/main" id="{995697D0-BD02-4659-84D2-79B59266E5FC}"/>
              </a:ext>
            </a:extLst>
          </p:cNvPr>
          <p:cNvSpPr txBox="1"/>
          <p:nvPr/>
        </p:nvSpPr>
        <p:spPr>
          <a:xfrm>
            <a:off x="3903800" y="194967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２</a:t>
            </a:r>
          </a:p>
        </p:txBody>
      </p:sp>
      <p:sp>
        <p:nvSpPr>
          <p:cNvPr id="16" name="テキスト ボックス 15">
            <a:extLst>
              <a:ext uri="{FF2B5EF4-FFF2-40B4-BE49-F238E27FC236}">
                <a16:creationId xmlns:a16="http://schemas.microsoft.com/office/drawing/2014/main" id="{9CC394E7-AB3D-4A20-A726-68A6CF3B9908}"/>
              </a:ext>
            </a:extLst>
          </p:cNvPr>
          <p:cNvSpPr txBox="1"/>
          <p:nvPr/>
        </p:nvSpPr>
        <p:spPr>
          <a:xfrm>
            <a:off x="9379252" y="1961253"/>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５</a:t>
            </a:r>
          </a:p>
        </p:txBody>
      </p:sp>
      <p:sp>
        <p:nvSpPr>
          <p:cNvPr id="19" name="テキスト ボックス 18">
            <a:extLst>
              <a:ext uri="{FF2B5EF4-FFF2-40B4-BE49-F238E27FC236}">
                <a16:creationId xmlns:a16="http://schemas.microsoft.com/office/drawing/2014/main" id="{9EE594FB-9E0A-4869-A63D-5284EDF25529}"/>
              </a:ext>
            </a:extLst>
          </p:cNvPr>
          <p:cNvSpPr txBox="1"/>
          <p:nvPr/>
        </p:nvSpPr>
        <p:spPr>
          <a:xfrm>
            <a:off x="11233540" y="1981448"/>
            <a:ext cx="812800" cy="923330"/>
          </a:xfrm>
          <a:prstGeom prst="rect">
            <a:avLst/>
          </a:prstGeom>
          <a:noFill/>
        </p:spPr>
        <p:txBody>
          <a:bodyPr wrap="square" rtlCol="0">
            <a:spAutoFit/>
          </a:bodyPr>
          <a:lstStyle/>
          <a:p>
            <a:pPr algn="ctr"/>
            <a:r>
              <a:rPr kumimoji="1" lang="en-US" altLang="ja-JP" sz="5400" dirty="0">
                <a:latin typeface="UD デジタル 教科書体 NK-B" panose="02020700000000000000" pitchFamily="18" charset="-128"/>
                <a:ea typeface="UD デジタル 教科書体 NK-B" panose="02020700000000000000" pitchFamily="18" charset="-128"/>
              </a:rPr>
              <a:t>6</a:t>
            </a:r>
            <a:endParaRPr kumimoji="1" lang="ja-JP" altLang="en-US" sz="5400" dirty="0">
              <a:latin typeface="UD デジタル 教科書体 NK-B" panose="02020700000000000000" pitchFamily="18" charset="-128"/>
              <a:ea typeface="UD デジタル 教科書体 NK-B" panose="02020700000000000000" pitchFamily="18" charset="-128"/>
            </a:endParaRPr>
          </a:p>
        </p:txBody>
      </p:sp>
      <p:sp>
        <p:nvSpPr>
          <p:cNvPr id="20" name="正方形/長方形 19">
            <a:extLst>
              <a:ext uri="{FF2B5EF4-FFF2-40B4-BE49-F238E27FC236}">
                <a16:creationId xmlns:a16="http://schemas.microsoft.com/office/drawing/2014/main" id="{7BB76706-AA63-4E45-BD97-AEE75400692D}"/>
              </a:ext>
            </a:extLst>
          </p:cNvPr>
          <p:cNvSpPr/>
          <p:nvPr/>
        </p:nvSpPr>
        <p:spPr>
          <a:xfrm>
            <a:off x="838200" y="4872318"/>
            <a:ext cx="1385739" cy="175368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200" b="1" dirty="0">
              <a:solidFill>
                <a:schemeClr val="tx1"/>
              </a:solidFill>
              <a:latin typeface="UD デジタル 教科書体 NK-B" panose="02020700000000000000" pitchFamily="18" charset="-128"/>
              <a:ea typeface="UD デジタル 教科書体 NK-B" panose="02020700000000000000" pitchFamily="18" charset="-128"/>
            </a:endParaRPr>
          </a:p>
        </p:txBody>
      </p:sp>
      <p:graphicFrame>
        <p:nvGraphicFramePr>
          <p:cNvPr id="5" name="表 5">
            <a:extLst>
              <a:ext uri="{FF2B5EF4-FFF2-40B4-BE49-F238E27FC236}">
                <a16:creationId xmlns:a16="http://schemas.microsoft.com/office/drawing/2014/main" id="{E3EAFAC4-E256-49A8-946F-EB6794F68F29}"/>
              </a:ext>
            </a:extLst>
          </p:cNvPr>
          <p:cNvGraphicFramePr>
            <a:graphicFrameLocks noGrp="1"/>
          </p:cNvGraphicFramePr>
          <p:nvPr/>
        </p:nvGraphicFramePr>
        <p:xfrm>
          <a:off x="930666" y="4939997"/>
          <a:ext cx="1220527" cy="1645920"/>
        </p:xfrm>
        <a:graphic>
          <a:graphicData uri="http://schemas.openxmlformats.org/drawingml/2006/table">
            <a:tbl>
              <a:tblPr firstRow="1" bandRow="1">
                <a:tableStyleId>{5C22544A-7EE6-4342-B048-85BDC9FD1C3A}</a:tableStyleId>
              </a:tblPr>
              <a:tblGrid>
                <a:gridCol w="1220527">
                  <a:extLst>
                    <a:ext uri="{9D8B030D-6E8A-4147-A177-3AD203B41FA5}">
                      <a16:colId xmlns:a16="http://schemas.microsoft.com/office/drawing/2014/main" val="311501443"/>
                    </a:ext>
                  </a:extLst>
                </a:gridCol>
              </a:tblGrid>
              <a:tr h="646262">
                <a:tc>
                  <a:txBody>
                    <a:bodyPr/>
                    <a:lstStyle/>
                    <a:p>
                      <a:pPr algn="ctr"/>
                      <a:r>
                        <a:rPr kumimoji="1" lang="ja-JP" altLang="en-US" sz="4800" dirty="0">
                          <a:solidFill>
                            <a:schemeClr val="tx1"/>
                          </a:solidFill>
                          <a:latin typeface="UD デジタル 教科書体 NK-B" panose="02020700000000000000" pitchFamily="18" charset="-128"/>
                          <a:ea typeface="UD デジタル 教科書体 NK-B" panose="02020700000000000000" pitchFamily="18" charset="-128"/>
                        </a:rPr>
                        <a:t>１</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5551819"/>
                  </a:ext>
                </a:extLst>
              </a:tr>
              <a:tr h="700042">
                <a:tc>
                  <a:txBody>
                    <a:bodyPr/>
                    <a:lstStyle/>
                    <a:p>
                      <a:pPr algn="ctr"/>
                      <a:r>
                        <a:rPr kumimoji="1" lang="ja-JP" altLang="en-US" sz="4800" dirty="0">
                          <a:latin typeface="UD デジタル 教科書体 NK-B" panose="02020700000000000000" pitchFamily="18" charset="-128"/>
                          <a:ea typeface="UD デジタル 教科書体 NK-B" panose="02020700000000000000" pitchFamily="18" charset="-128"/>
                        </a:rPr>
                        <a:t>２</a:t>
                      </a: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339023874"/>
                  </a:ext>
                </a:extLst>
              </a:tr>
            </a:tbl>
          </a:graphicData>
        </a:graphic>
      </p:graphicFrame>
      <p:pic>
        <p:nvPicPr>
          <p:cNvPr id="6" name="図 5">
            <a:extLst>
              <a:ext uri="{FF2B5EF4-FFF2-40B4-BE49-F238E27FC236}">
                <a16:creationId xmlns:a16="http://schemas.microsoft.com/office/drawing/2014/main" id="{9B4508CC-339F-4238-AD86-44C6E484AA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752" y="2824303"/>
            <a:ext cx="11335776" cy="914400"/>
          </a:xfrm>
          <a:prstGeom prst="rect">
            <a:avLst/>
          </a:prstGeom>
        </p:spPr>
      </p:pic>
      <p:sp>
        <p:nvSpPr>
          <p:cNvPr id="18" name="タイトル 3">
            <a:extLst>
              <a:ext uri="{FF2B5EF4-FFF2-40B4-BE49-F238E27FC236}">
                <a16:creationId xmlns:a16="http://schemas.microsoft.com/office/drawing/2014/main" id="{4FA48A4B-FD20-4B37-B887-2655379299F4}"/>
              </a:ext>
            </a:extLst>
          </p:cNvPr>
          <p:cNvSpPr txBox="1">
            <a:spLocks/>
          </p:cNvSpPr>
          <p:nvPr/>
        </p:nvSpPr>
        <p:spPr>
          <a:xfrm>
            <a:off x="3491264" y="258871"/>
            <a:ext cx="1147864" cy="427869"/>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ぶんすう</a:t>
            </a:r>
          </a:p>
        </p:txBody>
      </p:sp>
      <p:sp>
        <p:nvSpPr>
          <p:cNvPr id="17" name="矢印: 上 16">
            <a:extLst>
              <a:ext uri="{FF2B5EF4-FFF2-40B4-BE49-F238E27FC236}">
                <a16:creationId xmlns:a16="http://schemas.microsoft.com/office/drawing/2014/main" id="{1E858D5B-07F1-45DB-B474-65AFC543CD48}"/>
              </a:ext>
            </a:extLst>
          </p:cNvPr>
          <p:cNvSpPr/>
          <p:nvPr/>
        </p:nvSpPr>
        <p:spPr>
          <a:xfrm>
            <a:off x="1331046" y="3722937"/>
            <a:ext cx="419765" cy="829733"/>
          </a:xfrm>
          <a:prstGeom prst="upArrow">
            <a:avLst>
              <a:gd name="adj1" fmla="val 50000"/>
              <a:gd name="adj2" fmla="val 98146"/>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タイトル 3">
            <a:extLst>
              <a:ext uri="{FF2B5EF4-FFF2-40B4-BE49-F238E27FC236}">
                <a16:creationId xmlns:a16="http://schemas.microsoft.com/office/drawing/2014/main" id="{4FA48A4B-FD20-4B37-B887-2655379299F4}"/>
              </a:ext>
            </a:extLst>
          </p:cNvPr>
          <p:cNvSpPr txBox="1">
            <a:spLocks/>
          </p:cNvSpPr>
          <p:nvPr/>
        </p:nvSpPr>
        <p:spPr>
          <a:xfrm>
            <a:off x="5060263" y="324450"/>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こた</a:t>
            </a:r>
          </a:p>
        </p:txBody>
      </p:sp>
    </p:spTree>
    <p:extLst>
      <p:ext uri="{BB962C8B-B14F-4D97-AF65-F5344CB8AC3E}">
        <p14:creationId xmlns:p14="http://schemas.microsoft.com/office/powerpoint/2010/main" val="1029428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800" dirty="0">
                <a:latin typeface="UD デジタル 教科書体 NK-B" panose="02020700000000000000" pitchFamily="18" charset="-128"/>
                <a:ea typeface="UD デジタル 教科書体 NK-B" panose="02020700000000000000" pitchFamily="18" charset="-128"/>
              </a:rPr>
              <a:t>分数で答えましょう。</a:t>
            </a:r>
          </a:p>
        </p:txBody>
      </p:sp>
      <p:sp>
        <p:nvSpPr>
          <p:cNvPr id="11" name="テキスト ボックス 10">
            <a:extLst>
              <a:ext uri="{FF2B5EF4-FFF2-40B4-BE49-F238E27FC236}">
                <a16:creationId xmlns:a16="http://schemas.microsoft.com/office/drawing/2014/main" id="{0D67A2A9-E12E-43FC-9154-6180D789FC03}"/>
              </a:ext>
            </a:extLst>
          </p:cNvPr>
          <p:cNvSpPr txBox="1"/>
          <p:nvPr/>
        </p:nvSpPr>
        <p:spPr>
          <a:xfrm>
            <a:off x="303472" y="194967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０</a:t>
            </a:r>
          </a:p>
        </p:txBody>
      </p:sp>
      <p:sp>
        <p:nvSpPr>
          <p:cNvPr id="12" name="テキスト ボックス 11">
            <a:extLst>
              <a:ext uri="{FF2B5EF4-FFF2-40B4-BE49-F238E27FC236}">
                <a16:creationId xmlns:a16="http://schemas.microsoft.com/office/drawing/2014/main" id="{A3BAB5CF-1381-43DD-A6F3-C7D8E94A56FF}"/>
              </a:ext>
            </a:extLst>
          </p:cNvPr>
          <p:cNvSpPr txBox="1"/>
          <p:nvPr/>
        </p:nvSpPr>
        <p:spPr>
          <a:xfrm>
            <a:off x="2103636" y="1978186"/>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１</a:t>
            </a:r>
          </a:p>
        </p:txBody>
      </p:sp>
      <p:sp>
        <p:nvSpPr>
          <p:cNvPr id="13" name="テキスト ボックス 12">
            <a:extLst>
              <a:ext uri="{FF2B5EF4-FFF2-40B4-BE49-F238E27FC236}">
                <a16:creationId xmlns:a16="http://schemas.microsoft.com/office/drawing/2014/main" id="{14F2A8EA-536A-4AEB-B20E-91202970DFC4}"/>
              </a:ext>
            </a:extLst>
          </p:cNvPr>
          <p:cNvSpPr txBox="1"/>
          <p:nvPr/>
        </p:nvSpPr>
        <p:spPr>
          <a:xfrm>
            <a:off x="7504128" y="1961253"/>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４</a:t>
            </a:r>
          </a:p>
        </p:txBody>
      </p:sp>
      <p:sp>
        <p:nvSpPr>
          <p:cNvPr id="14" name="テキスト ボックス 13">
            <a:extLst>
              <a:ext uri="{FF2B5EF4-FFF2-40B4-BE49-F238E27FC236}">
                <a16:creationId xmlns:a16="http://schemas.microsoft.com/office/drawing/2014/main" id="{C42440EE-2EE4-461D-964C-A39CB4AE22BB}"/>
              </a:ext>
            </a:extLst>
          </p:cNvPr>
          <p:cNvSpPr txBox="1"/>
          <p:nvPr/>
        </p:nvSpPr>
        <p:spPr>
          <a:xfrm>
            <a:off x="5664200" y="194967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３</a:t>
            </a:r>
          </a:p>
        </p:txBody>
      </p:sp>
      <p:sp>
        <p:nvSpPr>
          <p:cNvPr id="15" name="テキスト ボックス 14">
            <a:extLst>
              <a:ext uri="{FF2B5EF4-FFF2-40B4-BE49-F238E27FC236}">
                <a16:creationId xmlns:a16="http://schemas.microsoft.com/office/drawing/2014/main" id="{995697D0-BD02-4659-84D2-79B59266E5FC}"/>
              </a:ext>
            </a:extLst>
          </p:cNvPr>
          <p:cNvSpPr txBox="1"/>
          <p:nvPr/>
        </p:nvSpPr>
        <p:spPr>
          <a:xfrm>
            <a:off x="3903800" y="194967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２</a:t>
            </a:r>
          </a:p>
        </p:txBody>
      </p:sp>
      <p:sp>
        <p:nvSpPr>
          <p:cNvPr id="16" name="テキスト ボックス 15">
            <a:extLst>
              <a:ext uri="{FF2B5EF4-FFF2-40B4-BE49-F238E27FC236}">
                <a16:creationId xmlns:a16="http://schemas.microsoft.com/office/drawing/2014/main" id="{9CC394E7-AB3D-4A20-A726-68A6CF3B9908}"/>
              </a:ext>
            </a:extLst>
          </p:cNvPr>
          <p:cNvSpPr txBox="1"/>
          <p:nvPr/>
        </p:nvSpPr>
        <p:spPr>
          <a:xfrm>
            <a:off x="9379252" y="1961253"/>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５</a:t>
            </a:r>
          </a:p>
        </p:txBody>
      </p:sp>
      <p:sp>
        <p:nvSpPr>
          <p:cNvPr id="19" name="テキスト ボックス 18">
            <a:extLst>
              <a:ext uri="{FF2B5EF4-FFF2-40B4-BE49-F238E27FC236}">
                <a16:creationId xmlns:a16="http://schemas.microsoft.com/office/drawing/2014/main" id="{9EE594FB-9E0A-4869-A63D-5284EDF25529}"/>
              </a:ext>
            </a:extLst>
          </p:cNvPr>
          <p:cNvSpPr txBox="1"/>
          <p:nvPr/>
        </p:nvSpPr>
        <p:spPr>
          <a:xfrm>
            <a:off x="11233540" y="1981448"/>
            <a:ext cx="812800" cy="923330"/>
          </a:xfrm>
          <a:prstGeom prst="rect">
            <a:avLst/>
          </a:prstGeom>
          <a:noFill/>
        </p:spPr>
        <p:txBody>
          <a:bodyPr wrap="square" rtlCol="0">
            <a:spAutoFit/>
          </a:bodyPr>
          <a:lstStyle/>
          <a:p>
            <a:pPr algn="ctr"/>
            <a:r>
              <a:rPr kumimoji="1" lang="en-US" altLang="ja-JP" sz="5400" dirty="0">
                <a:latin typeface="UD デジタル 教科書体 NK-B" panose="02020700000000000000" pitchFamily="18" charset="-128"/>
                <a:ea typeface="UD デジタル 教科書体 NK-B" panose="02020700000000000000" pitchFamily="18" charset="-128"/>
              </a:rPr>
              <a:t>6</a:t>
            </a:r>
            <a:endParaRPr kumimoji="1" lang="ja-JP" altLang="en-US" sz="5400" dirty="0">
              <a:latin typeface="UD デジタル 教科書体 NK-B" panose="02020700000000000000" pitchFamily="18" charset="-128"/>
              <a:ea typeface="UD デジタル 教科書体 NK-B" panose="02020700000000000000" pitchFamily="18" charset="-128"/>
            </a:endParaRPr>
          </a:p>
        </p:txBody>
      </p:sp>
      <p:sp>
        <p:nvSpPr>
          <p:cNvPr id="20" name="正方形/長方形 19">
            <a:extLst>
              <a:ext uri="{FF2B5EF4-FFF2-40B4-BE49-F238E27FC236}">
                <a16:creationId xmlns:a16="http://schemas.microsoft.com/office/drawing/2014/main" id="{7BB76706-AA63-4E45-BD97-AEE75400692D}"/>
              </a:ext>
            </a:extLst>
          </p:cNvPr>
          <p:cNvSpPr/>
          <p:nvPr/>
        </p:nvSpPr>
        <p:spPr>
          <a:xfrm>
            <a:off x="1447310" y="4872317"/>
            <a:ext cx="1385739" cy="175368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200" b="1" dirty="0">
              <a:solidFill>
                <a:schemeClr val="tx1"/>
              </a:solidFill>
              <a:latin typeface="UD デジタル 教科書体 NK-B" panose="02020700000000000000" pitchFamily="18" charset="-128"/>
              <a:ea typeface="UD デジタル 教科書体 NK-B" panose="02020700000000000000" pitchFamily="18" charset="-128"/>
            </a:endParaRPr>
          </a:p>
        </p:txBody>
      </p:sp>
      <p:graphicFrame>
        <p:nvGraphicFramePr>
          <p:cNvPr id="5" name="表 5">
            <a:extLst>
              <a:ext uri="{FF2B5EF4-FFF2-40B4-BE49-F238E27FC236}">
                <a16:creationId xmlns:a16="http://schemas.microsoft.com/office/drawing/2014/main" id="{E3EAFAC4-E256-49A8-946F-EB6794F68F29}"/>
              </a:ext>
            </a:extLst>
          </p:cNvPr>
          <p:cNvGraphicFramePr>
            <a:graphicFrameLocks noGrp="1"/>
          </p:cNvGraphicFramePr>
          <p:nvPr/>
        </p:nvGraphicFramePr>
        <p:xfrm>
          <a:off x="1545683" y="4926202"/>
          <a:ext cx="1220527" cy="1645920"/>
        </p:xfrm>
        <a:graphic>
          <a:graphicData uri="http://schemas.openxmlformats.org/drawingml/2006/table">
            <a:tbl>
              <a:tblPr firstRow="1" bandRow="1">
                <a:tableStyleId>{5C22544A-7EE6-4342-B048-85BDC9FD1C3A}</a:tableStyleId>
              </a:tblPr>
              <a:tblGrid>
                <a:gridCol w="1220527">
                  <a:extLst>
                    <a:ext uri="{9D8B030D-6E8A-4147-A177-3AD203B41FA5}">
                      <a16:colId xmlns:a16="http://schemas.microsoft.com/office/drawing/2014/main" val="311501443"/>
                    </a:ext>
                  </a:extLst>
                </a:gridCol>
              </a:tblGrid>
              <a:tr h="646262">
                <a:tc>
                  <a:txBody>
                    <a:bodyPr/>
                    <a:lstStyle/>
                    <a:p>
                      <a:pPr algn="ctr"/>
                      <a:r>
                        <a:rPr kumimoji="1" lang="ja-JP" altLang="en-US" sz="4800" dirty="0">
                          <a:solidFill>
                            <a:schemeClr val="tx1"/>
                          </a:solidFill>
                          <a:latin typeface="UD デジタル 教科書体 NK-B" panose="02020700000000000000" pitchFamily="18" charset="-128"/>
                          <a:ea typeface="UD デジタル 教科書体 NK-B" panose="02020700000000000000" pitchFamily="18" charset="-128"/>
                        </a:rPr>
                        <a:t>４</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5551819"/>
                  </a:ext>
                </a:extLst>
              </a:tr>
              <a:tr h="700042">
                <a:tc>
                  <a:txBody>
                    <a:bodyPr/>
                    <a:lstStyle/>
                    <a:p>
                      <a:pPr algn="ctr"/>
                      <a:r>
                        <a:rPr kumimoji="1" lang="ja-JP" altLang="en-US" sz="4800" dirty="0">
                          <a:latin typeface="UD デジタル 教科書体 NK-B" panose="02020700000000000000" pitchFamily="18" charset="-128"/>
                          <a:ea typeface="UD デジタル 教科書体 NK-B" panose="02020700000000000000" pitchFamily="18" charset="-128"/>
                        </a:rPr>
                        <a:t>５</a:t>
                      </a: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339023874"/>
                  </a:ext>
                </a:extLst>
              </a:tr>
            </a:tbl>
          </a:graphicData>
        </a:graphic>
      </p:graphicFrame>
      <p:pic>
        <p:nvPicPr>
          <p:cNvPr id="6" name="図 5">
            <a:extLst>
              <a:ext uri="{FF2B5EF4-FFF2-40B4-BE49-F238E27FC236}">
                <a16:creationId xmlns:a16="http://schemas.microsoft.com/office/drawing/2014/main" id="{100CF506-53E5-4B25-A12D-F70AE65F72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467" y="2875820"/>
            <a:ext cx="11175999" cy="1141151"/>
          </a:xfrm>
          <a:prstGeom prst="rect">
            <a:avLst/>
          </a:prstGeom>
        </p:spPr>
      </p:pic>
      <p:sp>
        <p:nvSpPr>
          <p:cNvPr id="18" name="タイトル 3">
            <a:extLst>
              <a:ext uri="{FF2B5EF4-FFF2-40B4-BE49-F238E27FC236}">
                <a16:creationId xmlns:a16="http://schemas.microsoft.com/office/drawing/2014/main" id="{4FA48A4B-FD20-4B37-B887-2655379299F4}"/>
              </a:ext>
            </a:extLst>
          </p:cNvPr>
          <p:cNvSpPr txBox="1">
            <a:spLocks/>
          </p:cNvSpPr>
          <p:nvPr/>
        </p:nvSpPr>
        <p:spPr>
          <a:xfrm>
            <a:off x="3491264" y="258871"/>
            <a:ext cx="1147864" cy="427869"/>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ぶんすう</a:t>
            </a:r>
          </a:p>
        </p:txBody>
      </p:sp>
      <p:sp>
        <p:nvSpPr>
          <p:cNvPr id="17" name="矢印: 上 16">
            <a:extLst>
              <a:ext uri="{FF2B5EF4-FFF2-40B4-BE49-F238E27FC236}">
                <a16:creationId xmlns:a16="http://schemas.microsoft.com/office/drawing/2014/main" id="{1E858D5B-07F1-45DB-B474-65AFC543CD48}"/>
              </a:ext>
            </a:extLst>
          </p:cNvPr>
          <p:cNvSpPr/>
          <p:nvPr/>
        </p:nvSpPr>
        <p:spPr>
          <a:xfrm>
            <a:off x="1941310" y="3956485"/>
            <a:ext cx="419765" cy="829733"/>
          </a:xfrm>
          <a:prstGeom prst="upArrow">
            <a:avLst>
              <a:gd name="adj1" fmla="val 50000"/>
              <a:gd name="adj2" fmla="val 98146"/>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タイトル 3">
            <a:extLst>
              <a:ext uri="{FF2B5EF4-FFF2-40B4-BE49-F238E27FC236}">
                <a16:creationId xmlns:a16="http://schemas.microsoft.com/office/drawing/2014/main" id="{4FA48A4B-FD20-4B37-B887-2655379299F4}"/>
              </a:ext>
            </a:extLst>
          </p:cNvPr>
          <p:cNvSpPr txBox="1">
            <a:spLocks/>
          </p:cNvSpPr>
          <p:nvPr/>
        </p:nvSpPr>
        <p:spPr>
          <a:xfrm>
            <a:off x="5060263" y="324450"/>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こた</a:t>
            </a:r>
          </a:p>
        </p:txBody>
      </p:sp>
    </p:spTree>
    <p:extLst>
      <p:ext uri="{BB962C8B-B14F-4D97-AF65-F5344CB8AC3E}">
        <p14:creationId xmlns:p14="http://schemas.microsoft.com/office/powerpoint/2010/main" val="2079413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800" dirty="0">
                <a:latin typeface="UD デジタル 教科書体 NK-B" panose="02020700000000000000" pitchFamily="18" charset="-128"/>
                <a:ea typeface="UD デジタル 教科書体 NK-B" panose="02020700000000000000" pitchFamily="18" charset="-128"/>
              </a:rPr>
              <a:t>分数で答えましょう。</a:t>
            </a:r>
          </a:p>
        </p:txBody>
      </p:sp>
      <p:sp>
        <p:nvSpPr>
          <p:cNvPr id="11" name="テキスト ボックス 10">
            <a:extLst>
              <a:ext uri="{FF2B5EF4-FFF2-40B4-BE49-F238E27FC236}">
                <a16:creationId xmlns:a16="http://schemas.microsoft.com/office/drawing/2014/main" id="{0D67A2A9-E12E-43FC-9154-6180D789FC03}"/>
              </a:ext>
            </a:extLst>
          </p:cNvPr>
          <p:cNvSpPr txBox="1"/>
          <p:nvPr/>
        </p:nvSpPr>
        <p:spPr>
          <a:xfrm>
            <a:off x="269606" y="194967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０</a:t>
            </a:r>
          </a:p>
        </p:txBody>
      </p:sp>
      <p:sp>
        <p:nvSpPr>
          <p:cNvPr id="12" name="テキスト ボックス 11">
            <a:extLst>
              <a:ext uri="{FF2B5EF4-FFF2-40B4-BE49-F238E27FC236}">
                <a16:creationId xmlns:a16="http://schemas.microsoft.com/office/drawing/2014/main" id="{A3BAB5CF-1381-43DD-A6F3-C7D8E94A56FF}"/>
              </a:ext>
            </a:extLst>
          </p:cNvPr>
          <p:cNvSpPr txBox="1"/>
          <p:nvPr/>
        </p:nvSpPr>
        <p:spPr>
          <a:xfrm>
            <a:off x="1798837" y="1978186"/>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１</a:t>
            </a:r>
          </a:p>
        </p:txBody>
      </p:sp>
      <p:sp>
        <p:nvSpPr>
          <p:cNvPr id="13" name="テキスト ボックス 12">
            <a:extLst>
              <a:ext uri="{FF2B5EF4-FFF2-40B4-BE49-F238E27FC236}">
                <a16:creationId xmlns:a16="http://schemas.microsoft.com/office/drawing/2014/main" id="{14F2A8EA-536A-4AEB-B20E-91202970DFC4}"/>
              </a:ext>
            </a:extLst>
          </p:cNvPr>
          <p:cNvSpPr txBox="1"/>
          <p:nvPr/>
        </p:nvSpPr>
        <p:spPr>
          <a:xfrm>
            <a:off x="6437328" y="1961253"/>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４</a:t>
            </a:r>
          </a:p>
        </p:txBody>
      </p:sp>
      <p:sp>
        <p:nvSpPr>
          <p:cNvPr id="14" name="テキスト ボックス 13">
            <a:extLst>
              <a:ext uri="{FF2B5EF4-FFF2-40B4-BE49-F238E27FC236}">
                <a16:creationId xmlns:a16="http://schemas.microsoft.com/office/drawing/2014/main" id="{C42440EE-2EE4-461D-964C-A39CB4AE22BB}"/>
              </a:ext>
            </a:extLst>
          </p:cNvPr>
          <p:cNvSpPr txBox="1"/>
          <p:nvPr/>
        </p:nvSpPr>
        <p:spPr>
          <a:xfrm>
            <a:off x="4902198" y="194967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３</a:t>
            </a:r>
          </a:p>
        </p:txBody>
      </p:sp>
      <p:sp>
        <p:nvSpPr>
          <p:cNvPr id="15" name="テキスト ボックス 14">
            <a:extLst>
              <a:ext uri="{FF2B5EF4-FFF2-40B4-BE49-F238E27FC236}">
                <a16:creationId xmlns:a16="http://schemas.microsoft.com/office/drawing/2014/main" id="{995697D0-BD02-4659-84D2-79B59266E5FC}"/>
              </a:ext>
            </a:extLst>
          </p:cNvPr>
          <p:cNvSpPr txBox="1"/>
          <p:nvPr/>
        </p:nvSpPr>
        <p:spPr>
          <a:xfrm>
            <a:off x="3395802" y="194967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２</a:t>
            </a:r>
          </a:p>
        </p:txBody>
      </p:sp>
      <p:sp>
        <p:nvSpPr>
          <p:cNvPr id="16" name="テキスト ボックス 15">
            <a:extLst>
              <a:ext uri="{FF2B5EF4-FFF2-40B4-BE49-F238E27FC236}">
                <a16:creationId xmlns:a16="http://schemas.microsoft.com/office/drawing/2014/main" id="{9CC394E7-AB3D-4A20-A726-68A6CF3B9908}"/>
              </a:ext>
            </a:extLst>
          </p:cNvPr>
          <p:cNvSpPr txBox="1"/>
          <p:nvPr/>
        </p:nvSpPr>
        <p:spPr>
          <a:xfrm>
            <a:off x="8024589" y="1961253"/>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５</a:t>
            </a:r>
          </a:p>
        </p:txBody>
      </p:sp>
      <p:sp>
        <p:nvSpPr>
          <p:cNvPr id="19" name="テキスト ボックス 18">
            <a:extLst>
              <a:ext uri="{FF2B5EF4-FFF2-40B4-BE49-F238E27FC236}">
                <a16:creationId xmlns:a16="http://schemas.microsoft.com/office/drawing/2014/main" id="{9EE594FB-9E0A-4869-A63D-5284EDF25529}"/>
              </a:ext>
            </a:extLst>
          </p:cNvPr>
          <p:cNvSpPr txBox="1"/>
          <p:nvPr/>
        </p:nvSpPr>
        <p:spPr>
          <a:xfrm>
            <a:off x="9591011" y="1981448"/>
            <a:ext cx="812800" cy="923330"/>
          </a:xfrm>
          <a:prstGeom prst="rect">
            <a:avLst/>
          </a:prstGeom>
          <a:noFill/>
        </p:spPr>
        <p:txBody>
          <a:bodyPr wrap="square" rtlCol="0">
            <a:spAutoFit/>
          </a:bodyPr>
          <a:lstStyle/>
          <a:p>
            <a:pPr algn="ctr"/>
            <a:r>
              <a:rPr kumimoji="1" lang="en-US" altLang="ja-JP" sz="5400" dirty="0">
                <a:latin typeface="UD デジタル 教科書体 NK-B" panose="02020700000000000000" pitchFamily="18" charset="-128"/>
                <a:ea typeface="UD デジタル 教科書体 NK-B" panose="02020700000000000000" pitchFamily="18" charset="-128"/>
              </a:rPr>
              <a:t>6</a:t>
            </a:r>
            <a:endParaRPr kumimoji="1" lang="ja-JP" altLang="en-US" sz="5400" dirty="0">
              <a:latin typeface="UD デジタル 教科書体 NK-B" panose="02020700000000000000" pitchFamily="18" charset="-128"/>
              <a:ea typeface="UD デジタル 教科書体 NK-B" panose="02020700000000000000" pitchFamily="18" charset="-128"/>
            </a:endParaRPr>
          </a:p>
        </p:txBody>
      </p:sp>
      <p:sp>
        <p:nvSpPr>
          <p:cNvPr id="20" name="正方形/長方形 19">
            <a:extLst>
              <a:ext uri="{FF2B5EF4-FFF2-40B4-BE49-F238E27FC236}">
                <a16:creationId xmlns:a16="http://schemas.microsoft.com/office/drawing/2014/main" id="{7BB76706-AA63-4E45-BD97-AEE75400692D}"/>
              </a:ext>
            </a:extLst>
          </p:cNvPr>
          <p:cNvSpPr/>
          <p:nvPr/>
        </p:nvSpPr>
        <p:spPr>
          <a:xfrm>
            <a:off x="1142997" y="4872318"/>
            <a:ext cx="1385739" cy="175368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200" b="1" dirty="0">
              <a:solidFill>
                <a:schemeClr val="tx1"/>
              </a:solidFill>
              <a:latin typeface="UD デジタル 教科書体 NK-B" panose="02020700000000000000" pitchFamily="18" charset="-128"/>
              <a:ea typeface="UD デジタル 教科書体 NK-B" panose="02020700000000000000" pitchFamily="18" charset="-128"/>
            </a:endParaRPr>
          </a:p>
        </p:txBody>
      </p:sp>
      <p:graphicFrame>
        <p:nvGraphicFramePr>
          <p:cNvPr id="5" name="表 5">
            <a:extLst>
              <a:ext uri="{FF2B5EF4-FFF2-40B4-BE49-F238E27FC236}">
                <a16:creationId xmlns:a16="http://schemas.microsoft.com/office/drawing/2014/main" id="{E3EAFAC4-E256-49A8-946F-EB6794F68F29}"/>
              </a:ext>
            </a:extLst>
          </p:cNvPr>
          <p:cNvGraphicFramePr>
            <a:graphicFrameLocks noGrp="1"/>
          </p:cNvGraphicFramePr>
          <p:nvPr/>
        </p:nvGraphicFramePr>
        <p:xfrm>
          <a:off x="1217537" y="4907872"/>
          <a:ext cx="1220527" cy="1645920"/>
        </p:xfrm>
        <a:graphic>
          <a:graphicData uri="http://schemas.openxmlformats.org/drawingml/2006/table">
            <a:tbl>
              <a:tblPr firstRow="1" bandRow="1">
                <a:tableStyleId>{5C22544A-7EE6-4342-B048-85BDC9FD1C3A}</a:tableStyleId>
              </a:tblPr>
              <a:tblGrid>
                <a:gridCol w="1220527">
                  <a:extLst>
                    <a:ext uri="{9D8B030D-6E8A-4147-A177-3AD203B41FA5}">
                      <a16:colId xmlns:a16="http://schemas.microsoft.com/office/drawing/2014/main" val="311501443"/>
                    </a:ext>
                  </a:extLst>
                </a:gridCol>
              </a:tblGrid>
              <a:tr h="646262">
                <a:tc>
                  <a:txBody>
                    <a:bodyPr/>
                    <a:lstStyle/>
                    <a:p>
                      <a:pPr algn="ctr"/>
                      <a:r>
                        <a:rPr kumimoji="1" lang="ja-JP" altLang="en-US" sz="4800" dirty="0">
                          <a:solidFill>
                            <a:schemeClr val="tx1"/>
                          </a:solidFill>
                          <a:latin typeface="UD デジタル 教科書体 NK-B" panose="02020700000000000000" pitchFamily="18" charset="-128"/>
                          <a:ea typeface="UD デジタル 教科書体 NK-B" panose="02020700000000000000" pitchFamily="18" charset="-128"/>
                        </a:rPr>
                        <a:t>３</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5551819"/>
                  </a:ext>
                </a:extLst>
              </a:tr>
              <a:tr h="700042">
                <a:tc>
                  <a:txBody>
                    <a:bodyPr/>
                    <a:lstStyle/>
                    <a:p>
                      <a:pPr algn="ctr"/>
                      <a:r>
                        <a:rPr kumimoji="1" lang="ja-JP" altLang="en-US" sz="4800" dirty="0">
                          <a:latin typeface="UD デジタル 教科書体 NK-B" panose="02020700000000000000" pitchFamily="18" charset="-128"/>
                          <a:ea typeface="UD デジタル 教科書体 NK-B" panose="02020700000000000000" pitchFamily="18" charset="-128"/>
                        </a:rPr>
                        <a:t>４</a:t>
                      </a: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339023874"/>
                  </a:ext>
                </a:extLst>
              </a:tr>
            </a:tbl>
          </a:graphicData>
        </a:graphic>
      </p:graphicFrame>
      <p:pic>
        <p:nvPicPr>
          <p:cNvPr id="4" name="図 3">
            <a:extLst>
              <a:ext uri="{FF2B5EF4-FFF2-40B4-BE49-F238E27FC236}">
                <a16:creationId xmlns:a16="http://schemas.microsoft.com/office/drawing/2014/main" id="{EFB3CB96-6068-4D3D-9274-6E94C755AE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467" y="2905455"/>
            <a:ext cx="11125200" cy="914070"/>
          </a:xfrm>
          <a:prstGeom prst="rect">
            <a:avLst/>
          </a:prstGeom>
        </p:spPr>
      </p:pic>
      <p:sp>
        <p:nvSpPr>
          <p:cNvPr id="18" name="テキスト ボックス 17">
            <a:extLst>
              <a:ext uri="{FF2B5EF4-FFF2-40B4-BE49-F238E27FC236}">
                <a16:creationId xmlns:a16="http://schemas.microsoft.com/office/drawing/2014/main" id="{22EE9BF0-6866-4A78-80EB-3EE96BE4A114}"/>
              </a:ext>
            </a:extLst>
          </p:cNvPr>
          <p:cNvSpPr txBox="1"/>
          <p:nvPr/>
        </p:nvSpPr>
        <p:spPr>
          <a:xfrm>
            <a:off x="11204773" y="1978186"/>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７</a:t>
            </a:r>
          </a:p>
        </p:txBody>
      </p:sp>
      <p:sp>
        <p:nvSpPr>
          <p:cNvPr id="21" name="タイトル 3">
            <a:extLst>
              <a:ext uri="{FF2B5EF4-FFF2-40B4-BE49-F238E27FC236}">
                <a16:creationId xmlns:a16="http://schemas.microsoft.com/office/drawing/2014/main" id="{4FA48A4B-FD20-4B37-B887-2655379299F4}"/>
              </a:ext>
            </a:extLst>
          </p:cNvPr>
          <p:cNvSpPr txBox="1">
            <a:spLocks/>
          </p:cNvSpPr>
          <p:nvPr/>
        </p:nvSpPr>
        <p:spPr>
          <a:xfrm>
            <a:off x="3491264" y="258871"/>
            <a:ext cx="1147864" cy="427869"/>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ぶんすう</a:t>
            </a:r>
          </a:p>
        </p:txBody>
      </p:sp>
      <p:sp>
        <p:nvSpPr>
          <p:cNvPr id="17" name="矢印: 上 16">
            <a:extLst>
              <a:ext uri="{FF2B5EF4-FFF2-40B4-BE49-F238E27FC236}">
                <a16:creationId xmlns:a16="http://schemas.microsoft.com/office/drawing/2014/main" id="{1E858D5B-07F1-45DB-B474-65AFC543CD48}"/>
              </a:ext>
            </a:extLst>
          </p:cNvPr>
          <p:cNvSpPr/>
          <p:nvPr/>
        </p:nvSpPr>
        <p:spPr>
          <a:xfrm>
            <a:off x="1616132" y="3839906"/>
            <a:ext cx="419765" cy="829733"/>
          </a:xfrm>
          <a:prstGeom prst="upArrow">
            <a:avLst>
              <a:gd name="adj1" fmla="val 50000"/>
              <a:gd name="adj2" fmla="val 98146"/>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タイトル 3">
            <a:extLst>
              <a:ext uri="{FF2B5EF4-FFF2-40B4-BE49-F238E27FC236}">
                <a16:creationId xmlns:a16="http://schemas.microsoft.com/office/drawing/2014/main" id="{4FA48A4B-FD20-4B37-B887-2655379299F4}"/>
              </a:ext>
            </a:extLst>
          </p:cNvPr>
          <p:cNvSpPr txBox="1">
            <a:spLocks/>
          </p:cNvSpPr>
          <p:nvPr/>
        </p:nvSpPr>
        <p:spPr>
          <a:xfrm>
            <a:off x="5060263" y="324450"/>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こた</a:t>
            </a:r>
          </a:p>
        </p:txBody>
      </p:sp>
    </p:spTree>
    <p:extLst>
      <p:ext uri="{BB962C8B-B14F-4D97-AF65-F5344CB8AC3E}">
        <p14:creationId xmlns:p14="http://schemas.microsoft.com/office/powerpoint/2010/main" val="161822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2513" y="2235200"/>
            <a:ext cx="11393715" cy="2387600"/>
          </a:xfrm>
        </p:spPr>
        <p:txBody>
          <a:bodyPr anchor="ctr"/>
          <a:lstStyle/>
          <a:p>
            <a:r>
              <a:rPr kumimoji="1" lang="ja-JP" altLang="en-US" dirty="0">
                <a:latin typeface="BIZ UDPゴシック" panose="020B0400000000000000" pitchFamily="50" charset="-128"/>
                <a:ea typeface="BIZ UDPゴシック" panose="020B0400000000000000" pitchFamily="50" charset="-128"/>
              </a:rPr>
              <a:t>□に当てはまる数を調べましょう</a:t>
            </a:r>
          </a:p>
        </p:txBody>
      </p:sp>
      <p:sp>
        <p:nvSpPr>
          <p:cNvPr id="4" name="テキスト ボックス 3">
            <a:extLst>
              <a:ext uri="{FF2B5EF4-FFF2-40B4-BE49-F238E27FC236}">
                <a16:creationId xmlns:a16="http://schemas.microsoft.com/office/drawing/2014/main" id="{7B9F54C9-AD20-46E5-B140-3D952FDF11D7}"/>
              </a:ext>
            </a:extLst>
          </p:cNvPr>
          <p:cNvSpPr txBox="1"/>
          <p:nvPr/>
        </p:nvSpPr>
        <p:spPr>
          <a:xfrm>
            <a:off x="2371042" y="2484417"/>
            <a:ext cx="562071" cy="461665"/>
          </a:xfrm>
          <a:prstGeom prst="rect">
            <a:avLst/>
          </a:prstGeom>
          <a:noFill/>
        </p:spPr>
        <p:txBody>
          <a:bodyPr wrap="square" rtlCol="0">
            <a:spAutoFit/>
          </a:bodyPr>
          <a:lstStyle/>
          <a:p>
            <a:r>
              <a:rPr kumimoji="1" lang="ja-JP" altLang="en-US" sz="2400" dirty="0">
                <a:latin typeface="BIZ UDPゴシック" panose="020B0400000000000000" pitchFamily="50" charset="-128"/>
                <a:ea typeface="BIZ UDPゴシック" panose="020B0400000000000000" pitchFamily="50" charset="-128"/>
              </a:rPr>
              <a:t>あ</a:t>
            </a:r>
          </a:p>
        </p:txBody>
      </p:sp>
      <p:sp>
        <p:nvSpPr>
          <p:cNvPr id="5" name="テキスト ボックス 4">
            <a:extLst>
              <a:ext uri="{FF2B5EF4-FFF2-40B4-BE49-F238E27FC236}">
                <a16:creationId xmlns:a16="http://schemas.microsoft.com/office/drawing/2014/main" id="{F7519B8C-17E4-46AF-90EE-F8B14DBBE706}"/>
              </a:ext>
            </a:extLst>
          </p:cNvPr>
          <p:cNvSpPr txBox="1"/>
          <p:nvPr/>
        </p:nvSpPr>
        <p:spPr>
          <a:xfrm>
            <a:off x="5985071" y="2486893"/>
            <a:ext cx="1273273" cy="461665"/>
          </a:xfrm>
          <a:prstGeom prst="rect">
            <a:avLst/>
          </a:prstGeom>
          <a:noFill/>
        </p:spPr>
        <p:txBody>
          <a:bodyPr wrap="square" rtlCol="0">
            <a:spAutoFit/>
          </a:bodyPr>
          <a:lstStyle/>
          <a:p>
            <a:r>
              <a:rPr kumimoji="1" lang="ja-JP" altLang="en-US" sz="2400" dirty="0">
                <a:latin typeface="BIZ UDPゴシック" panose="020B0400000000000000" pitchFamily="50" charset="-128"/>
                <a:ea typeface="BIZ UDPゴシック" panose="020B0400000000000000" pitchFamily="50" charset="-128"/>
              </a:rPr>
              <a:t>かず</a:t>
            </a:r>
          </a:p>
        </p:txBody>
      </p:sp>
      <p:sp>
        <p:nvSpPr>
          <p:cNvPr id="6" name="テキスト ボックス 5">
            <a:extLst>
              <a:ext uri="{FF2B5EF4-FFF2-40B4-BE49-F238E27FC236}">
                <a16:creationId xmlns:a16="http://schemas.microsoft.com/office/drawing/2014/main" id="{1527D6FE-E4BD-4110-B69E-EE11B1E7C785}"/>
              </a:ext>
            </a:extLst>
          </p:cNvPr>
          <p:cNvSpPr txBox="1"/>
          <p:nvPr/>
        </p:nvSpPr>
        <p:spPr>
          <a:xfrm>
            <a:off x="7480066" y="2513444"/>
            <a:ext cx="1273273" cy="461665"/>
          </a:xfrm>
          <a:prstGeom prst="rect">
            <a:avLst/>
          </a:prstGeom>
          <a:noFill/>
        </p:spPr>
        <p:txBody>
          <a:bodyPr wrap="square" rtlCol="0">
            <a:spAutoFit/>
          </a:bodyPr>
          <a:lstStyle/>
          <a:p>
            <a:r>
              <a:rPr kumimoji="1" lang="ja-JP" altLang="en-US" sz="2400" dirty="0">
                <a:latin typeface="BIZ UDPゴシック" panose="020B0400000000000000" pitchFamily="50" charset="-128"/>
                <a:ea typeface="BIZ UDPゴシック" panose="020B0400000000000000" pitchFamily="50" charset="-128"/>
              </a:rPr>
              <a:t>しら</a:t>
            </a:r>
          </a:p>
        </p:txBody>
      </p:sp>
    </p:spTree>
    <p:extLst>
      <p:ext uri="{BB962C8B-B14F-4D97-AF65-F5344CB8AC3E}">
        <p14:creationId xmlns:p14="http://schemas.microsoft.com/office/powerpoint/2010/main" val="1808024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34479"/>
            <a:ext cx="10515600" cy="1325563"/>
          </a:xfrm>
        </p:spPr>
        <p: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テープを２人で使いました。</a:t>
            </a:r>
          </a:p>
        </p:txBody>
      </p:sp>
      <p:graphicFrame>
        <p:nvGraphicFramePr>
          <p:cNvPr id="3" name="表 3">
            <a:extLst>
              <a:ext uri="{FF2B5EF4-FFF2-40B4-BE49-F238E27FC236}">
                <a16:creationId xmlns:a16="http://schemas.microsoft.com/office/drawing/2014/main" id="{503F3FD6-8146-4A74-8C99-4C0E4981D42E}"/>
              </a:ext>
            </a:extLst>
          </p:cNvPr>
          <p:cNvGraphicFramePr>
            <a:graphicFrameLocks noGrp="1"/>
          </p:cNvGraphicFramePr>
          <p:nvPr/>
        </p:nvGraphicFramePr>
        <p:xfrm>
          <a:off x="1786620" y="2800824"/>
          <a:ext cx="8128000" cy="370840"/>
        </p:xfrm>
        <a:graphic>
          <a:graphicData uri="http://schemas.openxmlformats.org/drawingml/2006/table">
            <a:tbl>
              <a:tblPr firstRow="1" bandRow="1">
                <a:tableStyleId>{5C22544A-7EE6-4342-B048-85BDC9FD1C3A}</a:tableStyleId>
              </a:tblPr>
              <a:tblGrid>
                <a:gridCol w="2291894">
                  <a:extLst>
                    <a:ext uri="{9D8B030D-6E8A-4147-A177-3AD203B41FA5}">
                      <a16:colId xmlns:a16="http://schemas.microsoft.com/office/drawing/2014/main" val="4124506936"/>
                    </a:ext>
                  </a:extLst>
                </a:gridCol>
                <a:gridCol w="5836106">
                  <a:extLst>
                    <a:ext uri="{9D8B030D-6E8A-4147-A177-3AD203B41FA5}">
                      <a16:colId xmlns:a16="http://schemas.microsoft.com/office/drawing/2014/main" val="3080077953"/>
                    </a:ext>
                  </a:extLst>
                </a:gridCol>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3873396458"/>
                  </a:ext>
                </a:extLst>
              </a:tr>
            </a:tbl>
          </a:graphicData>
        </a:graphic>
      </p:graphicFrame>
      <p:sp>
        <p:nvSpPr>
          <p:cNvPr id="8" name="右中かっこ 7">
            <a:extLst>
              <a:ext uri="{FF2B5EF4-FFF2-40B4-BE49-F238E27FC236}">
                <a16:creationId xmlns:a16="http://schemas.microsoft.com/office/drawing/2014/main" id="{D76BE70D-343A-42F9-AA28-3AEFF14339CF}"/>
              </a:ext>
            </a:extLst>
          </p:cNvPr>
          <p:cNvSpPr/>
          <p:nvPr/>
        </p:nvSpPr>
        <p:spPr>
          <a:xfrm rot="5400000">
            <a:off x="2747146" y="2315384"/>
            <a:ext cx="370840" cy="2291893"/>
          </a:xfrm>
          <a:prstGeom prst="rightBrace">
            <a:avLst>
              <a:gd name="adj1" fmla="val 152551"/>
              <a:gd name="adj2" fmla="val 49367"/>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右中かっこ 14">
            <a:extLst>
              <a:ext uri="{FF2B5EF4-FFF2-40B4-BE49-F238E27FC236}">
                <a16:creationId xmlns:a16="http://schemas.microsoft.com/office/drawing/2014/main" id="{1C9D3537-D453-42A6-97D3-69E25A016411}"/>
              </a:ext>
            </a:extLst>
          </p:cNvPr>
          <p:cNvSpPr/>
          <p:nvPr/>
        </p:nvSpPr>
        <p:spPr>
          <a:xfrm rot="5400000">
            <a:off x="6773540" y="566374"/>
            <a:ext cx="446056" cy="5836107"/>
          </a:xfrm>
          <a:prstGeom prst="rightBrace">
            <a:avLst>
              <a:gd name="adj1" fmla="val 152551"/>
              <a:gd name="adj2" fmla="val 49367"/>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E5B3CE4D-5599-49F3-929B-48A1F131F081}"/>
              </a:ext>
            </a:extLst>
          </p:cNvPr>
          <p:cNvSpPr txBox="1"/>
          <p:nvPr/>
        </p:nvSpPr>
        <p:spPr>
          <a:xfrm>
            <a:off x="2991173" y="4773915"/>
            <a:ext cx="1626737" cy="1569660"/>
          </a:xfrm>
          <a:prstGeom prst="rect">
            <a:avLst/>
          </a:prstGeom>
          <a:noFill/>
          <a:ln w="25400">
            <a:solidFill>
              <a:schemeClr val="tx1"/>
            </a:solidFill>
          </a:ln>
        </p:spPr>
        <p:txBody>
          <a:bodyPr wrap="square" rtlCol="0">
            <a:spAutoFit/>
          </a:bodyPr>
          <a:lstStyle/>
          <a:p>
            <a:r>
              <a:rPr kumimoji="1" lang="ja-JP" altLang="en-US" sz="9600" dirty="0">
                <a:latin typeface="UD デジタル 教科書体 NK-B" panose="02020700000000000000" pitchFamily="18" charset="-128"/>
                <a:ea typeface="UD デジタル 教科書体 NK-B" panose="02020700000000000000" pitchFamily="18" charset="-128"/>
              </a:rPr>
              <a:t> 　</a:t>
            </a:r>
          </a:p>
        </p:txBody>
      </p:sp>
      <p:sp>
        <p:nvSpPr>
          <p:cNvPr id="18" name="テキスト ボックス 17">
            <a:extLst>
              <a:ext uri="{FF2B5EF4-FFF2-40B4-BE49-F238E27FC236}">
                <a16:creationId xmlns:a16="http://schemas.microsoft.com/office/drawing/2014/main" id="{1095D35A-E2AC-46D0-AF8E-F00353F74774}"/>
              </a:ext>
            </a:extLst>
          </p:cNvPr>
          <p:cNvSpPr txBox="1"/>
          <p:nvPr/>
        </p:nvSpPr>
        <p:spPr>
          <a:xfrm>
            <a:off x="1871017" y="3695249"/>
            <a:ext cx="2279791" cy="707886"/>
          </a:xfrm>
          <a:prstGeom prst="rect">
            <a:avLst/>
          </a:prstGeom>
          <a:noFill/>
          <a:ln>
            <a:noFill/>
          </a:ln>
        </p:spPr>
        <p:txBody>
          <a:bodyPr wrap="none" rtlCol="0">
            <a:spAutoFit/>
          </a:bodyPr>
          <a:lstStyle/>
          <a:p>
            <a:pPr algn="ctr"/>
            <a:r>
              <a:rPr kumimoji="1" lang="en-US" altLang="ja-JP" sz="4000" dirty="0">
                <a:latin typeface="UD デジタル 教科書体 NK-B" panose="02020700000000000000" pitchFamily="18" charset="-128"/>
                <a:ea typeface="UD デジタル 教科書体 NK-B" panose="02020700000000000000" pitchFamily="18" charset="-128"/>
              </a:rPr>
              <a:t>A</a:t>
            </a:r>
            <a:r>
              <a:rPr kumimoji="1" lang="ja-JP" altLang="en-US" sz="4000" dirty="0">
                <a:latin typeface="UD デジタル 教科書体 NK-B" panose="02020700000000000000" pitchFamily="18" charset="-128"/>
                <a:ea typeface="UD デジタル 教科書体 NK-B" panose="02020700000000000000" pitchFamily="18" charset="-128"/>
              </a:rPr>
              <a:t>さん２ｍ</a:t>
            </a:r>
          </a:p>
        </p:txBody>
      </p:sp>
      <p:sp>
        <p:nvSpPr>
          <p:cNvPr id="19" name="テキスト ボックス 18">
            <a:extLst>
              <a:ext uri="{FF2B5EF4-FFF2-40B4-BE49-F238E27FC236}">
                <a16:creationId xmlns:a16="http://schemas.microsoft.com/office/drawing/2014/main" id="{C37E51BE-054E-4C95-8AE3-B56D6CDC8669}"/>
              </a:ext>
            </a:extLst>
          </p:cNvPr>
          <p:cNvSpPr txBox="1"/>
          <p:nvPr/>
        </p:nvSpPr>
        <p:spPr>
          <a:xfrm>
            <a:off x="6082847" y="3727564"/>
            <a:ext cx="2289409" cy="707886"/>
          </a:xfrm>
          <a:prstGeom prst="rect">
            <a:avLst/>
          </a:prstGeom>
          <a:noFill/>
          <a:ln>
            <a:noFill/>
          </a:ln>
        </p:spPr>
        <p:txBody>
          <a:bodyPr wrap="none" rtlCol="0">
            <a:spAutoFit/>
          </a:bodyPr>
          <a:lstStyle/>
          <a:p>
            <a:pPr algn="ctr"/>
            <a:r>
              <a:rPr kumimoji="1" lang="en-US" altLang="ja-JP" sz="4000" dirty="0">
                <a:latin typeface="UD デジタル 教科書体 NK-B" panose="02020700000000000000" pitchFamily="18" charset="-128"/>
                <a:ea typeface="UD デジタル 教科書体 NK-B" panose="02020700000000000000" pitchFamily="18" charset="-128"/>
              </a:rPr>
              <a:t>B</a:t>
            </a:r>
            <a:r>
              <a:rPr kumimoji="1" lang="ja-JP" altLang="en-US" sz="4000" dirty="0">
                <a:latin typeface="UD デジタル 教科書体 NK-B" panose="02020700000000000000" pitchFamily="18" charset="-128"/>
                <a:ea typeface="UD デジタル 教科書体 NK-B" panose="02020700000000000000" pitchFamily="18" charset="-128"/>
              </a:rPr>
              <a:t>さん６ｍ</a:t>
            </a:r>
          </a:p>
        </p:txBody>
      </p:sp>
      <p:sp>
        <p:nvSpPr>
          <p:cNvPr id="20" name="右中かっこ 19">
            <a:extLst>
              <a:ext uri="{FF2B5EF4-FFF2-40B4-BE49-F238E27FC236}">
                <a16:creationId xmlns:a16="http://schemas.microsoft.com/office/drawing/2014/main" id="{64A0848F-2FE3-419F-A46F-05A8169E04E0}"/>
              </a:ext>
            </a:extLst>
          </p:cNvPr>
          <p:cNvSpPr/>
          <p:nvPr/>
        </p:nvSpPr>
        <p:spPr>
          <a:xfrm rot="16200000">
            <a:off x="5543037" y="-1630822"/>
            <a:ext cx="615164" cy="8127999"/>
          </a:xfrm>
          <a:prstGeom prst="rightBrace">
            <a:avLst>
              <a:gd name="adj1" fmla="val 152551"/>
              <a:gd name="adj2" fmla="val 49367"/>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016A312C-40E4-4E22-8624-E70873C7326F}"/>
              </a:ext>
            </a:extLst>
          </p:cNvPr>
          <p:cNvSpPr txBox="1"/>
          <p:nvPr/>
        </p:nvSpPr>
        <p:spPr>
          <a:xfrm>
            <a:off x="3717018" y="1418134"/>
            <a:ext cx="4267201" cy="707886"/>
          </a:xfrm>
          <a:prstGeom prst="rect">
            <a:avLst/>
          </a:prstGeom>
          <a:noFill/>
          <a:ln>
            <a:noFill/>
          </a:ln>
        </p:spPr>
        <p:txBody>
          <a:bodyPr wrap="square" rtlCol="0">
            <a:spAutoFit/>
          </a:bodyPr>
          <a:lstStyle/>
          <a:p>
            <a:pPr algn="ctr"/>
            <a:r>
              <a:rPr kumimoji="1" lang="ja-JP" altLang="en-US" sz="4000" dirty="0">
                <a:latin typeface="UD デジタル 教科書体 NK-B" panose="02020700000000000000" pitchFamily="18" charset="-128"/>
                <a:ea typeface="UD デジタル 教科書体 NK-B" panose="02020700000000000000" pitchFamily="18" charset="-128"/>
              </a:rPr>
              <a:t>使った長さ□ｍ</a:t>
            </a:r>
          </a:p>
        </p:txBody>
      </p:sp>
      <p:sp>
        <p:nvSpPr>
          <p:cNvPr id="22" name="テキスト ボックス 21">
            <a:extLst>
              <a:ext uri="{FF2B5EF4-FFF2-40B4-BE49-F238E27FC236}">
                <a16:creationId xmlns:a16="http://schemas.microsoft.com/office/drawing/2014/main" id="{DBA4D93C-7103-42A0-92CF-39A1326C1874}"/>
              </a:ext>
            </a:extLst>
          </p:cNvPr>
          <p:cNvSpPr txBox="1"/>
          <p:nvPr/>
        </p:nvSpPr>
        <p:spPr>
          <a:xfrm>
            <a:off x="4966770" y="4975403"/>
            <a:ext cx="944736" cy="1200329"/>
          </a:xfrm>
          <a:prstGeom prst="rect">
            <a:avLst/>
          </a:prstGeom>
          <a:noFill/>
          <a:ln>
            <a:noFill/>
          </a:ln>
        </p:spPr>
        <p:txBody>
          <a:bodyPr wrap="square" rtlCol="0">
            <a:spAutoFit/>
          </a:bodyPr>
          <a:lstStyle/>
          <a:p>
            <a:r>
              <a:rPr kumimoji="1" lang="ja-JP" altLang="en-US" sz="7200" dirty="0">
                <a:latin typeface="UD デジタル 教科書体 NK-B" panose="02020700000000000000" pitchFamily="18" charset="-128"/>
                <a:ea typeface="UD デジタル 教科書体 NK-B" panose="02020700000000000000" pitchFamily="18" charset="-128"/>
              </a:rPr>
              <a:t>＝</a:t>
            </a:r>
          </a:p>
        </p:txBody>
      </p:sp>
      <p:sp>
        <p:nvSpPr>
          <p:cNvPr id="24" name="テキスト ボックス 23">
            <a:extLst>
              <a:ext uri="{FF2B5EF4-FFF2-40B4-BE49-F238E27FC236}">
                <a16:creationId xmlns:a16="http://schemas.microsoft.com/office/drawing/2014/main" id="{9B29D4FD-49E4-4A86-B230-2DEB33EB2B71}"/>
              </a:ext>
            </a:extLst>
          </p:cNvPr>
          <p:cNvSpPr txBox="1"/>
          <p:nvPr/>
        </p:nvSpPr>
        <p:spPr>
          <a:xfrm>
            <a:off x="6257236" y="4773915"/>
            <a:ext cx="3537694" cy="1569660"/>
          </a:xfrm>
          <a:prstGeom prst="rect">
            <a:avLst/>
          </a:prstGeom>
          <a:noFill/>
          <a:ln>
            <a:noFill/>
          </a:ln>
        </p:spPr>
        <p:txBody>
          <a:bodyPr wrap="square" rtlCol="0">
            <a:spAutoFit/>
          </a:bodyPr>
          <a:lstStyle/>
          <a:p>
            <a:r>
              <a:rPr kumimoji="1" lang="ja-JP" altLang="en-US" sz="9600" dirty="0">
                <a:latin typeface="UD デジタル 教科書体 NK-B" panose="02020700000000000000" pitchFamily="18" charset="-128"/>
                <a:ea typeface="UD デジタル 教科書体 NK-B" panose="02020700000000000000" pitchFamily="18" charset="-128"/>
              </a:rPr>
              <a:t>２＋６</a:t>
            </a:r>
          </a:p>
        </p:txBody>
      </p:sp>
      <p:sp>
        <p:nvSpPr>
          <p:cNvPr id="25" name="テキスト ボックス 24">
            <a:extLst>
              <a:ext uri="{FF2B5EF4-FFF2-40B4-BE49-F238E27FC236}">
                <a16:creationId xmlns:a16="http://schemas.microsoft.com/office/drawing/2014/main" id="{A4778166-6B29-4BAC-A428-0D7C651F227D}"/>
              </a:ext>
            </a:extLst>
          </p:cNvPr>
          <p:cNvSpPr txBox="1"/>
          <p:nvPr/>
        </p:nvSpPr>
        <p:spPr>
          <a:xfrm>
            <a:off x="3239145" y="4773915"/>
            <a:ext cx="1287325" cy="1569660"/>
          </a:xfrm>
          <a:prstGeom prst="rect">
            <a:avLst/>
          </a:prstGeom>
          <a:noFill/>
          <a:ln>
            <a:noFill/>
          </a:ln>
        </p:spPr>
        <p:txBody>
          <a:bodyPr wrap="square" rtlCol="0">
            <a:spAutoFit/>
          </a:bodyPr>
          <a:lstStyle/>
          <a:p>
            <a:r>
              <a:rPr kumimoji="1" lang="ja-JP" altLang="en-US" sz="9600" dirty="0">
                <a:latin typeface="UD デジタル 教科書体 NK-B" panose="02020700000000000000" pitchFamily="18" charset="-128"/>
                <a:ea typeface="UD デジタル 教科書体 NK-B" panose="02020700000000000000" pitchFamily="18" charset="-128"/>
              </a:rPr>
              <a:t>８</a:t>
            </a:r>
          </a:p>
        </p:txBody>
      </p:sp>
      <p:sp>
        <p:nvSpPr>
          <p:cNvPr id="14" name="タイトル 3">
            <a:extLst>
              <a:ext uri="{FF2B5EF4-FFF2-40B4-BE49-F238E27FC236}">
                <a16:creationId xmlns:a16="http://schemas.microsoft.com/office/drawing/2014/main" id="{4FA48A4B-FD20-4B37-B887-2655379299F4}"/>
              </a:ext>
            </a:extLst>
          </p:cNvPr>
          <p:cNvSpPr txBox="1">
            <a:spLocks/>
          </p:cNvSpPr>
          <p:nvPr/>
        </p:nvSpPr>
        <p:spPr>
          <a:xfrm>
            <a:off x="4865206" y="63647"/>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ふたり</a:t>
            </a:r>
          </a:p>
        </p:txBody>
      </p:sp>
      <p:sp>
        <p:nvSpPr>
          <p:cNvPr id="16" name="タイトル 3">
            <a:extLst>
              <a:ext uri="{FF2B5EF4-FFF2-40B4-BE49-F238E27FC236}">
                <a16:creationId xmlns:a16="http://schemas.microsoft.com/office/drawing/2014/main" id="{4FA48A4B-FD20-4B37-B887-2655379299F4}"/>
              </a:ext>
            </a:extLst>
          </p:cNvPr>
          <p:cNvSpPr txBox="1">
            <a:spLocks/>
          </p:cNvSpPr>
          <p:nvPr/>
        </p:nvSpPr>
        <p:spPr>
          <a:xfrm>
            <a:off x="6184133" y="59634"/>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つか</a:t>
            </a:r>
          </a:p>
        </p:txBody>
      </p:sp>
      <p:sp>
        <p:nvSpPr>
          <p:cNvPr id="23" name="タイトル 3">
            <a:extLst>
              <a:ext uri="{FF2B5EF4-FFF2-40B4-BE49-F238E27FC236}">
                <a16:creationId xmlns:a16="http://schemas.microsoft.com/office/drawing/2014/main" id="{4FA48A4B-FD20-4B37-B887-2655379299F4}"/>
              </a:ext>
            </a:extLst>
          </p:cNvPr>
          <p:cNvSpPr txBox="1">
            <a:spLocks/>
          </p:cNvSpPr>
          <p:nvPr/>
        </p:nvSpPr>
        <p:spPr>
          <a:xfrm>
            <a:off x="3930040" y="1076260"/>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つか</a:t>
            </a:r>
          </a:p>
        </p:txBody>
      </p:sp>
      <p:sp>
        <p:nvSpPr>
          <p:cNvPr id="26" name="タイトル 3">
            <a:extLst>
              <a:ext uri="{FF2B5EF4-FFF2-40B4-BE49-F238E27FC236}">
                <a16:creationId xmlns:a16="http://schemas.microsoft.com/office/drawing/2014/main" id="{4FA48A4B-FD20-4B37-B887-2655379299F4}"/>
              </a:ext>
            </a:extLst>
          </p:cNvPr>
          <p:cNvSpPr txBox="1">
            <a:spLocks/>
          </p:cNvSpPr>
          <p:nvPr/>
        </p:nvSpPr>
        <p:spPr>
          <a:xfrm>
            <a:off x="5290926" y="1038592"/>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なが</a:t>
            </a:r>
          </a:p>
        </p:txBody>
      </p:sp>
    </p:spTree>
    <p:extLst>
      <p:ext uri="{BB962C8B-B14F-4D97-AF65-F5344CB8AC3E}">
        <p14:creationId xmlns:p14="http://schemas.microsoft.com/office/powerpoint/2010/main" val="3804311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500" autoRev="1" fill="remove"/>
                                        <p:tgtEl>
                                          <p:spTgt spid="18"/>
                                        </p:tgtEl>
                                        <p:attrNameLst>
                                          <p:attrName>style.color</p:attrName>
                                        </p:attrNameLst>
                                      </p:cBhvr>
                                      <p:to>
                                        <a:schemeClr val="bg1"/>
                                      </p:to>
                                    </p:animClr>
                                    <p:animClr clrSpc="rgb" dir="cw">
                                      <p:cBhvr>
                                        <p:cTn id="7" dur="500" autoRev="1" fill="remove"/>
                                        <p:tgtEl>
                                          <p:spTgt spid="18"/>
                                        </p:tgtEl>
                                        <p:attrNameLst>
                                          <p:attrName>fillcolor</p:attrName>
                                        </p:attrNameLst>
                                      </p:cBhvr>
                                      <p:to>
                                        <a:schemeClr val="bg1"/>
                                      </p:to>
                                    </p:animClr>
                                    <p:set>
                                      <p:cBhvr>
                                        <p:cTn id="8" dur="500" autoRev="1" fill="remove"/>
                                        <p:tgtEl>
                                          <p:spTgt spid="18"/>
                                        </p:tgtEl>
                                        <p:attrNameLst>
                                          <p:attrName>fill.type</p:attrName>
                                        </p:attrNameLst>
                                      </p:cBhvr>
                                      <p:to>
                                        <p:strVal val="solid"/>
                                      </p:to>
                                    </p:set>
                                    <p:set>
                                      <p:cBhvr>
                                        <p:cTn id="9" dur="500" autoRev="1" fill="remove"/>
                                        <p:tgtEl>
                                          <p:spTgt spid="18"/>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500" autoRev="1" fill="remove"/>
                                        <p:tgtEl>
                                          <p:spTgt spid="19"/>
                                        </p:tgtEl>
                                        <p:attrNameLst>
                                          <p:attrName>style.color</p:attrName>
                                        </p:attrNameLst>
                                      </p:cBhvr>
                                      <p:to>
                                        <a:schemeClr val="bg1"/>
                                      </p:to>
                                    </p:animClr>
                                    <p:animClr clrSpc="rgb" dir="cw">
                                      <p:cBhvr>
                                        <p:cTn id="14" dur="500" autoRev="1" fill="remove"/>
                                        <p:tgtEl>
                                          <p:spTgt spid="19"/>
                                        </p:tgtEl>
                                        <p:attrNameLst>
                                          <p:attrName>fillcolor</p:attrName>
                                        </p:attrNameLst>
                                      </p:cBhvr>
                                      <p:to>
                                        <a:schemeClr val="bg1"/>
                                      </p:to>
                                    </p:animClr>
                                    <p:set>
                                      <p:cBhvr>
                                        <p:cTn id="15" dur="500" autoRev="1" fill="remove"/>
                                        <p:tgtEl>
                                          <p:spTgt spid="19"/>
                                        </p:tgtEl>
                                        <p:attrNameLst>
                                          <p:attrName>fill.type</p:attrName>
                                        </p:attrNameLst>
                                      </p:cBhvr>
                                      <p:to>
                                        <p:strVal val="solid"/>
                                      </p:to>
                                    </p:set>
                                    <p:set>
                                      <p:cBhvr>
                                        <p:cTn id="16" dur="500" autoRev="1" fill="remove"/>
                                        <p:tgtEl>
                                          <p:spTgt spid="19"/>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grpId="0" nodeType="clickEffect">
                                  <p:stCondLst>
                                    <p:cond delay="0"/>
                                  </p:stCondLst>
                                  <p:childTnLst>
                                    <p:animClr clrSpc="rgb" dir="cw">
                                      <p:cBhvr override="childStyle">
                                        <p:cTn id="20" dur="500" autoRev="1" fill="remove"/>
                                        <p:tgtEl>
                                          <p:spTgt spid="21"/>
                                        </p:tgtEl>
                                        <p:attrNameLst>
                                          <p:attrName>style.color</p:attrName>
                                        </p:attrNameLst>
                                      </p:cBhvr>
                                      <p:to>
                                        <a:schemeClr val="bg1"/>
                                      </p:to>
                                    </p:animClr>
                                    <p:animClr clrSpc="rgb" dir="cw">
                                      <p:cBhvr>
                                        <p:cTn id="21" dur="500" autoRev="1" fill="remove"/>
                                        <p:tgtEl>
                                          <p:spTgt spid="21"/>
                                        </p:tgtEl>
                                        <p:attrNameLst>
                                          <p:attrName>fillcolor</p:attrName>
                                        </p:attrNameLst>
                                      </p:cBhvr>
                                      <p:to>
                                        <a:schemeClr val="bg1"/>
                                      </p:to>
                                    </p:animClr>
                                    <p:set>
                                      <p:cBhvr>
                                        <p:cTn id="22" dur="500" autoRev="1" fill="remove"/>
                                        <p:tgtEl>
                                          <p:spTgt spid="21"/>
                                        </p:tgtEl>
                                        <p:attrNameLst>
                                          <p:attrName>fill.type</p:attrName>
                                        </p:attrNameLst>
                                      </p:cBhvr>
                                      <p:to>
                                        <p:strVal val="solid"/>
                                      </p:to>
                                    </p:set>
                                    <p:set>
                                      <p:cBhvr>
                                        <p:cTn id="23" dur="500" autoRev="1" fill="remove"/>
                                        <p:tgtEl>
                                          <p:spTgt spid="21"/>
                                        </p:tgtEl>
                                        <p:attrNameLst>
                                          <p:attrName>fill.on</p:attrName>
                                        </p:attrNameLst>
                                      </p:cBhvr>
                                      <p:to>
                                        <p:strVal val="true"/>
                                      </p:to>
                                    </p:set>
                                  </p:childTnLst>
                                </p:cTn>
                              </p:par>
                              <p:par>
                                <p:cTn id="24" presetID="27" presetClass="emph" presetSubtype="0" fill="remove" grpId="0" nodeType="withEffect">
                                  <p:stCondLst>
                                    <p:cond delay="0"/>
                                  </p:stCondLst>
                                  <p:childTnLst>
                                    <p:animClr clrSpc="rgb" dir="cw">
                                      <p:cBhvr override="childStyle">
                                        <p:cTn id="25" dur="500" autoRev="1" fill="remove"/>
                                        <p:tgtEl>
                                          <p:spTgt spid="23"/>
                                        </p:tgtEl>
                                        <p:attrNameLst>
                                          <p:attrName>style.color</p:attrName>
                                        </p:attrNameLst>
                                      </p:cBhvr>
                                      <p:to>
                                        <a:schemeClr val="bg1"/>
                                      </p:to>
                                    </p:animClr>
                                    <p:animClr clrSpc="rgb" dir="cw">
                                      <p:cBhvr>
                                        <p:cTn id="26" dur="500" autoRev="1" fill="remove"/>
                                        <p:tgtEl>
                                          <p:spTgt spid="23"/>
                                        </p:tgtEl>
                                        <p:attrNameLst>
                                          <p:attrName>fillcolor</p:attrName>
                                        </p:attrNameLst>
                                      </p:cBhvr>
                                      <p:to>
                                        <a:schemeClr val="bg1"/>
                                      </p:to>
                                    </p:animClr>
                                    <p:set>
                                      <p:cBhvr>
                                        <p:cTn id="27" dur="500" autoRev="1" fill="remove"/>
                                        <p:tgtEl>
                                          <p:spTgt spid="23"/>
                                        </p:tgtEl>
                                        <p:attrNameLst>
                                          <p:attrName>fill.type</p:attrName>
                                        </p:attrNameLst>
                                      </p:cBhvr>
                                      <p:to>
                                        <p:strVal val="solid"/>
                                      </p:to>
                                    </p:set>
                                    <p:set>
                                      <p:cBhvr>
                                        <p:cTn id="28" dur="500" autoRev="1" fill="remove"/>
                                        <p:tgtEl>
                                          <p:spTgt spid="23"/>
                                        </p:tgtEl>
                                        <p:attrNameLst>
                                          <p:attrName>fill.on</p:attrName>
                                        </p:attrNameLst>
                                      </p:cBhvr>
                                      <p:to>
                                        <p:strVal val="true"/>
                                      </p:to>
                                    </p:set>
                                  </p:childTnLst>
                                </p:cTn>
                              </p:par>
                              <p:par>
                                <p:cTn id="29" presetID="27" presetClass="emph" presetSubtype="0" fill="remove" grpId="0" nodeType="withEffect">
                                  <p:stCondLst>
                                    <p:cond delay="0"/>
                                  </p:stCondLst>
                                  <p:childTnLst>
                                    <p:animClr clrSpc="rgb" dir="cw">
                                      <p:cBhvr override="childStyle">
                                        <p:cTn id="30" dur="500" autoRev="1" fill="remove"/>
                                        <p:tgtEl>
                                          <p:spTgt spid="26"/>
                                        </p:tgtEl>
                                        <p:attrNameLst>
                                          <p:attrName>style.color</p:attrName>
                                        </p:attrNameLst>
                                      </p:cBhvr>
                                      <p:to>
                                        <a:schemeClr val="bg1"/>
                                      </p:to>
                                    </p:animClr>
                                    <p:animClr clrSpc="rgb" dir="cw">
                                      <p:cBhvr>
                                        <p:cTn id="31" dur="500" autoRev="1" fill="remove"/>
                                        <p:tgtEl>
                                          <p:spTgt spid="26"/>
                                        </p:tgtEl>
                                        <p:attrNameLst>
                                          <p:attrName>fillcolor</p:attrName>
                                        </p:attrNameLst>
                                      </p:cBhvr>
                                      <p:to>
                                        <a:schemeClr val="bg1"/>
                                      </p:to>
                                    </p:animClr>
                                    <p:set>
                                      <p:cBhvr>
                                        <p:cTn id="32" dur="500" autoRev="1" fill="remove"/>
                                        <p:tgtEl>
                                          <p:spTgt spid="26"/>
                                        </p:tgtEl>
                                        <p:attrNameLst>
                                          <p:attrName>fill.type</p:attrName>
                                        </p:attrNameLst>
                                      </p:cBhvr>
                                      <p:to>
                                        <p:strVal val="solid"/>
                                      </p:to>
                                    </p:set>
                                    <p:set>
                                      <p:cBhvr>
                                        <p:cTn id="33" dur="500" autoRev="1" fill="remove"/>
                                        <p:tgtEl>
                                          <p:spTgt spid="26"/>
                                        </p:tgtEl>
                                        <p:attrNameLst>
                                          <p:attrName>fill.on</p:attrName>
                                        </p:attrNameLst>
                                      </p:cBhvr>
                                      <p:to>
                                        <p:strVal val="true"/>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4" grpId="0"/>
      <p:bldP spid="25" grpId="0"/>
      <p:bldP spid="23" grpId="0"/>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01125"/>
            <a:ext cx="10515600" cy="1325563"/>
          </a:xfrm>
        </p:spPr>
        <p: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スーパーで買い物をしました。</a:t>
            </a:r>
          </a:p>
        </p:txBody>
      </p:sp>
      <p:graphicFrame>
        <p:nvGraphicFramePr>
          <p:cNvPr id="3" name="表 3">
            <a:extLst>
              <a:ext uri="{FF2B5EF4-FFF2-40B4-BE49-F238E27FC236}">
                <a16:creationId xmlns:a16="http://schemas.microsoft.com/office/drawing/2014/main" id="{503F3FD6-8146-4A74-8C99-4C0E4981D42E}"/>
              </a:ext>
            </a:extLst>
          </p:cNvPr>
          <p:cNvGraphicFramePr>
            <a:graphicFrameLocks noGrp="1"/>
          </p:cNvGraphicFramePr>
          <p:nvPr/>
        </p:nvGraphicFramePr>
        <p:xfrm>
          <a:off x="1156069" y="2728863"/>
          <a:ext cx="9579664" cy="365760"/>
        </p:xfrm>
        <a:graphic>
          <a:graphicData uri="http://schemas.openxmlformats.org/drawingml/2006/table">
            <a:tbl>
              <a:tblPr firstRow="1" bandRow="1">
                <a:tableStyleId>{5C22544A-7EE6-4342-B048-85BDC9FD1C3A}</a:tableStyleId>
              </a:tblPr>
              <a:tblGrid>
                <a:gridCol w="2701227">
                  <a:extLst>
                    <a:ext uri="{9D8B030D-6E8A-4147-A177-3AD203B41FA5}">
                      <a16:colId xmlns:a16="http://schemas.microsoft.com/office/drawing/2014/main" val="4124506936"/>
                    </a:ext>
                  </a:extLst>
                </a:gridCol>
                <a:gridCol w="4099591">
                  <a:extLst>
                    <a:ext uri="{9D8B030D-6E8A-4147-A177-3AD203B41FA5}">
                      <a16:colId xmlns:a16="http://schemas.microsoft.com/office/drawing/2014/main" val="3080077953"/>
                    </a:ext>
                  </a:extLst>
                </a:gridCol>
                <a:gridCol w="2778846">
                  <a:extLst>
                    <a:ext uri="{9D8B030D-6E8A-4147-A177-3AD203B41FA5}">
                      <a16:colId xmlns:a16="http://schemas.microsoft.com/office/drawing/2014/main" val="2465767132"/>
                    </a:ext>
                  </a:extLst>
                </a:gridCol>
              </a:tblGrid>
              <a:tr h="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3396458"/>
                  </a:ext>
                </a:extLst>
              </a:tr>
            </a:tbl>
          </a:graphicData>
        </a:graphic>
      </p:graphicFrame>
      <p:sp>
        <p:nvSpPr>
          <p:cNvPr id="8" name="右中かっこ 7">
            <a:extLst>
              <a:ext uri="{FF2B5EF4-FFF2-40B4-BE49-F238E27FC236}">
                <a16:creationId xmlns:a16="http://schemas.microsoft.com/office/drawing/2014/main" id="{D76BE70D-343A-42F9-AA28-3AEFF14339CF}"/>
              </a:ext>
            </a:extLst>
          </p:cNvPr>
          <p:cNvSpPr/>
          <p:nvPr/>
        </p:nvSpPr>
        <p:spPr>
          <a:xfrm rot="5400000">
            <a:off x="2308719" y="2086906"/>
            <a:ext cx="365762" cy="2680266"/>
          </a:xfrm>
          <a:prstGeom prst="rightBrace">
            <a:avLst>
              <a:gd name="adj1" fmla="val 152551"/>
              <a:gd name="adj2" fmla="val 49367"/>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右中かっこ 14">
            <a:extLst>
              <a:ext uri="{FF2B5EF4-FFF2-40B4-BE49-F238E27FC236}">
                <a16:creationId xmlns:a16="http://schemas.microsoft.com/office/drawing/2014/main" id="{1C9D3537-D453-42A6-97D3-69E25A016411}"/>
              </a:ext>
            </a:extLst>
          </p:cNvPr>
          <p:cNvSpPr/>
          <p:nvPr/>
        </p:nvSpPr>
        <p:spPr>
          <a:xfrm rot="5400000">
            <a:off x="5717603" y="1358290"/>
            <a:ext cx="355193" cy="4126933"/>
          </a:xfrm>
          <a:prstGeom prst="rightBrace">
            <a:avLst>
              <a:gd name="adj1" fmla="val 152551"/>
              <a:gd name="adj2" fmla="val 49367"/>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E5B3CE4D-5599-49F3-929B-48A1F131F081}"/>
              </a:ext>
            </a:extLst>
          </p:cNvPr>
          <p:cNvSpPr txBox="1"/>
          <p:nvPr/>
        </p:nvSpPr>
        <p:spPr>
          <a:xfrm>
            <a:off x="396553" y="4790737"/>
            <a:ext cx="3459932" cy="1569660"/>
          </a:xfrm>
          <a:prstGeom prst="rect">
            <a:avLst/>
          </a:prstGeom>
          <a:noFill/>
          <a:ln w="25400">
            <a:solidFill>
              <a:schemeClr val="tx1"/>
            </a:solidFill>
          </a:ln>
        </p:spPr>
        <p:txBody>
          <a:bodyPr wrap="square" rtlCol="0">
            <a:spAutoFit/>
          </a:bodyPr>
          <a:lstStyle/>
          <a:p>
            <a:r>
              <a:rPr kumimoji="1" lang="ja-JP" altLang="en-US" sz="9600" dirty="0">
                <a:latin typeface="UD デジタル 教科書体 NK-B" panose="02020700000000000000" pitchFamily="18" charset="-128"/>
                <a:ea typeface="UD デジタル 教科書体 NK-B" panose="02020700000000000000" pitchFamily="18" charset="-128"/>
              </a:rPr>
              <a:t> 　</a:t>
            </a:r>
          </a:p>
        </p:txBody>
      </p:sp>
      <p:sp>
        <p:nvSpPr>
          <p:cNvPr id="18" name="テキスト ボックス 17">
            <a:extLst>
              <a:ext uri="{FF2B5EF4-FFF2-40B4-BE49-F238E27FC236}">
                <a16:creationId xmlns:a16="http://schemas.microsoft.com/office/drawing/2014/main" id="{1095D35A-E2AC-46D0-AF8E-F00353F74774}"/>
              </a:ext>
            </a:extLst>
          </p:cNvPr>
          <p:cNvSpPr txBox="1"/>
          <p:nvPr/>
        </p:nvSpPr>
        <p:spPr>
          <a:xfrm>
            <a:off x="964490" y="3807541"/>
            <a:ext cx="3132589" cy="707886"/>
          </a:xfrm>
          <a:prstGeom prst="rect">
            <a:avLst/>
          </a:prstGeom>
          <a:noFill/>
          <a:ln>
            <a:noFill/>
          </a:ln>
        </p:spPr>
        <p:txBody>
          <a:bodyPr wrap="none" rtlCol="0">
            <a:spAutoFit/>
          </a:bodyPr>
          <a:lstStyle/>
          <a:p>
            <a:pPr algn="ctr"/>
            <a:r>
              <a:rPr kumimoji="1" lang="ja-JP" altLang="en-US" sz="4000" dirty="0">
                <a:latin typeface="UD デジタル 教科書体 NK-B" panose="02020700000000000000" pitchFamily="18" charset="-128"/>
                <a:ea typeface="UD デジタル 教科書体 NK-B" panose="02020700000000000000" pitchFamily="18" charset="-128"/>
              </a:rPr>
              <a:t>りんご</a:t>
            </a:r>
            <a:r>
              <a:rPr kumimoji="1" lang="en-US" altLang="ja-JP" sz="4000" dirty="0">
                <a:latin typeface="UD デジタル 教科書体 NK-B" panose="02020700000000000000" pitchFamily="18" charset="-128"/>
                <a:ea typeface="UD デジタル 教科書体 NK-B" panose="02020700000000000000" pitchFamily="18" charset="-128"/>
              </a:rPr>
              <a:t>2</a:t>
            </a:r>
            <a:r>
              <a:rPr kumimoji="1" lang="ja-JP" altLang="en-US" sz="4000" dirty="0">
                <a:latin typeface="UD デジタル 教科書体 NK-B" panose="02020700000000000000" pitchFamily="18" charset="-128"/>
                <a:ea typeface="UD デジタル 教科書体 NK-B" panose="02020700000000000000" pitchFamily="18" charset="-128"/>
              </a:rPr>
              <a:t>９０円</a:t>
            </a:r>
          </a:p>
        </p:txBody>
      </p:sp>
      <p:sp>
        <p:nvSpPr>
          <p:cNvPr id="19" name="テキスト ボックス 18">
            <a:extLst>
              <a:ext uri="{FF2B5EF4-FFF2-40B4-BE49-F238E27FC236}">
                <a16:creationId xmlns:a16="http://schemas.microsoft.com/office/drawing/2014/main" id="{C37E51BE-054E-4C95-8AE3-B56D6CDC8669}"/>
              </a:ext>
            </a:extLst>
          </p:cNvPr>
          <p:cNvSpPr txBox="1"/>
          <p:nvPr/>
        </p:nvSpPr>
        <p:spPr>
          <a:xfrm>
            <a:off x="4322759" y="3807541"/>
            <a:ext cx="3267241" cy="707886"/>
          </a:xfrm>
          <a:prstGeom prst="rect">
            <a:avLst/>
          </a:prstGeom>
          <a:noFill/>
          <a:ln>
            <a:noFill/>
          </a:ln>
        </p:spPr>
        <p:txBody>
          <a:bodyPr wrap="none" rtlCol="0">
            <a:spAutoFit/>
          </a:bodyPr>
          <a:lstStyle/>
          <a:p>
            <a:pPr algn="ctr"/>
            <a:r>
              <a:rPr kumimoji="1" lang="ja-JP" altLang="en-US" sz="4000" dirty="0">
                <a:latin typeface="UD デジタル 教科書体 NK-B" panose="02020700000000000000" pitchFamily="18" charset="-128"/>
                <a:ea typeface="UD デジタル 教科書体 NK-B" panose="02020700000000000000" pitchFamily="18" charset="-128"/>
              </a:rPr>
              <a:t>みかん</a:t>
            </a:r>
            <a:r>
              <a:rPr kumimoji="1" lang="en-US" altLang="ja-JP" sz="4000" dirty="0">
                <a:latin typeface="UD デジタル 教科書体 NK-B" panose="02020700000000000000" pitchFamily="18" charset="-128"/>
                <a:ea typeface="UD デジタル 教科書体 NK-B" panose="02020700000000000000" pitchFamily="18" charset="-128"/>
              </a:rPr>
              <a:t>350</a:t>
            </a:r>
            <a:r>
              <a:rPr kumimoji="1" lang="ja-JP" altLang="en-US" sz="4000" dirty="0">
                <a:latin typeface="UD デジタル 教科書体 NK-B" panose="02020700000000000000" pitchFamily="18" charset="-128"/>
                <a:ea typeface="UD デジタル 教科書体 NK-B" panose="02020700000000000000" pitchFamily="18" charset="-128"/>
              </a:rPr>
              <a:t>円</a:t>
            </a:r>
          </a:p>
        </p:txBody>
      </p:sp>
      <p:sp>
        <p:nvSpPr>
          <p:cNvPr id="20" name="右中かっこ 19">
            <a:extLst>
              <a:ext uri="{FF2B5EF4-FFF2-40B4-BE49-F238E27FC236}">
                <a16:creationId xmlns:a16="http://schemas.microsoft.com/office/drawing/2014/main" id="{64A0848F-2FE3-419F-A46F-05A8169E04E0}"/>
              </a:ext>
            </a:extLst>
          </p:cNvPr>
          <p:cNvSpPr/>
          <p:nvPr/>
        </p:nvSpPr>
        <p:spPr>
          <a:xfrm rot="16200000">
            <a:off x="5617439" y="-2461481"/>
            <a:ext cx="652324" cy="9584268"/>
          </a:xfrm>
          <a:prstGeom prst="rightBrace">
            <a:avLst>
              <a:gd name="adj1" fmla="val 152551"/>
              <a:gd name="adj2" fmla="val 49367"/>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016A312C-40E4-4E22-8624-E70873C7326F}"/>
              </a:ext>
            </a:extLst>
          </p:cNvPr>
          <p:cNvSpPr txBox="1"/>
          <p:nvPr/>
        </p:nvSpPr>
        <p:spPr>
          <a:xfrm>
            <a:off x="3010912" y="1307738"/>
            <a:ext cx="5579686" cy="707886"/>
          </a:xfrm>
          <a:prstGeom prst="rect">
            <a:avLst/>
          </a:prstGeom>
          <a:noFill/>
          <a:ln>
            <a:noFill/>
          </a:ln>
        </p:spPr>
        <p:txBody>
          <a:bodyPr wrap="square" rtlCol="0">
            <a:spAutoFit/>
          </a:bodyPr>
          <a:lstStyle/>
          <a:p>
            <a:pPr algn="ctr"/>
            <a:r>
              <a:rPr kumimoji="1" lang="ja-JP" altLang="en-US" sz="4000" dirty="0">
                <a:latin typeface="UD デジタル 教科書体 NK-B" panose="02020700000000000000" pitchFamily="18" charset="-128"/>
                <a:ea typeface="UD デジタル 教科書体 NK-B" panose="02020700000000000000" pitchFamily="18" charset="-128"/>
              </a:rPr>
              <a:t>さいふにあったお金□円</a:t>
            </a:r>
          </a:p>
        </p:txBody>
      </p:sp>
      <p:sp>
        <p:nvSpPr>
          <p:cNvPr id="22" name="テキスト ボックス 21">
            <a:extLst>
              <a:ext uri="{FF2B5EF4-FFF2-40B4-BE49-F238E27FC236}">
                <a16:creationId xmlns:a16="http://schemas.microsoft.com/office/drawing/2014/main" id="{DBA4D93C-7103-42A0-92CF-39A1326C1874}"/>
              </a:ext>
            </a:extLst>
          </p:cNvPr>
          <p:cNvSpPr txBox="1"/>
          <p:nvPr/>
        </p:nvSpPr>
        <p:spPr>
          <a:xfrm>
            <a:off x="3831733" y="5011591"/>
            <a:ext cx="944736" cy="1200329"/>
          </a:xfrm>
          <a:prstGeom prst="rect">
            <a:avLst/>
          </a:prstGeom>
          <a:noFill/>
          <a:ln>
            <a:noFill/>
          </a:ln>
        </p:spPr>
        <p:txBody>
          <a:bodyPr wrap="square" rtlCol="0">
            <a:spAutoFit/>
          </a:bodyPr>
          <a:lstStyle/>
          <a:p>
            <a:r>
              <a:rPr kumimoji="1" lang="ja-JP" altLang="en-US" sz="7200" dirty="0">
                <a:latin typeface="UD デジタル 教科書体 NK-B" panose="02020700000000000000" pitchFamily="18" charset="-128"/>
                <a:ea typeface="UD デジタル 教科書体 NK-B" panose="02020700000000000000" pitchFamily="18" charset="-128"/>
              </a:rPr>
              <a:t>＝</a:t>
            </a:r>
          </a:p>
        </p:txBody>
      </p:sp>
      <p:sp>
        <p:nvSpPr>
          <p:cNvPr id="24" name="テキスト ボックス 23">
            <a:extLst>
              <a:ext uri="{FF2B5EF4-FFF2-40B4-BE49-F238E27FC236}">
                <a16:creationId xmlns:a16="http://schemas.microsoft.com/office/drawing/2014/main" id="{9B29D4FD-49E4-4A86-B230-2DEB33EB2B71}"/>
              </a:ext>
            </a:extLst>
          </p:cNvPr>
          <p:cNvSpPr txBox="1"/>
          <p:nvPr/>
        </p:nvSpPr>
        <p:spPr>
          <a:xfrm>
            <a:off x="4779398" y="5021569"/>
            <a:ext cx="7227545" cy="1107996"/>
          </a:xfrm>
          <a:prstGeom prst="rect">
            <a:avLst/>
          </a:prstGeom>
          <a:noFill/>
          <a:ln>
            <a:noFill/>
          </a:ln>
        </p:spPr>
        <p:txBody>
          <a:bodyPr wrap="square" rtlCol="0">
            <a:spAutoFit/>
          </a:bodyPr>
          <a:lstStyle/>
          <a:p>
            <a:r>
              <a:rPr kumimoji="1" lang="en-US" altLang="ja-JP" sz="6600" dirty="0">
                <a:latin typeface="UD デジタル 教科書体 NK-B" panose="02020700000000000000" pitchFamily="18" charset="-128"/>
                <a:ea typeface="UD デジタル 教科書体 NK-B" panose="02020700000000000000" pitchFamily="18" charset="-128"/>
              </a:rPr>
              <a:t>290</a:t>
            </a:r>
            <a:r>
              <a:rPr kumimoji="1" lang="ja-JP" altLang="en-US" sz="6600" dirty="0">
                <a:latin typeface="UD デジタル 教科書体 NK-B" panose="02020700000000000000" pitchFamily="18" charset="-128"/>
                <a:ea typeface="UD デジタル 教科書体 NK-B" panose="02020700000000000000" pitchFamily="18" charset="-128"/>
              </a:rPr>
              <a:t>＋</a:t>
            </a:r>
            <a:r>
              <a:rPr kumimoji="1" lang="en-US" altLang="ja-JP" sz="6600" dirty="0">
                <a:latin typeface="UD デジタル 教科書体 NK-B" panose="02020700000000000000" pitchFamily="18" charset="-128"/>
                <a:ea typeface="UD デジタル 教科書体 NK-B" panose="02020700000000000000" pitchFamily="18" charset="-128"/>
              </a:rPr>
              <a:t>350</a:t>
            </a:r>
            <a:r>
              <a:rPr kumimoji="1" lang="ja-JP" altLang="en-US" sz="6600" dirty="0">
                <a:latin typeface="UD デジタル 教科書体 NK-B" panose="02020700000000000000" pitchFamily="18" charset="-128"/>
                <a:ea typeface="UD デジタル 教科書体 NK-B" panose="02020700000000000000" pitchFamily="18" charset="-128"/>
              </a:rPr>
              <a:t>＋</a:t>
            </a:r>
            <a:r>
              <a:rPr kumimoji="1" lang="en-US" altLang="ja-JP" sz="6600" dirty="0">
                <a:latin typeface="UD デジタル 教科書体 NK-B" panose="02020700000000000000" pitchFamily="18" charset="-128"/>
                <a:ea typeface="UD デジタル 教科書体 NK-B" panose="02020700000000000000" pitchFamily="18" charset="-128"/>
              </a:rPr>
              <a:t>120</a:t>
            </a:r>
            <a:endParaRPr kumimoji="1" lang="ja-JP" altLang="en-US" sz="6600" dirty="0">
              <a:latin typeface="UD デジタル 教科書体 NK-B" panose="02020700000000000000" pitchFamily="18" charset="-128"/>
              <a:ea typeface="UD デジタル 教科書体 NK-B" panose="02020700000000000000" pitchFamily="18" charset="-128"/>
            </a:endParaRPr>
          </a:p>
        </p:txBody>
      </p:sp>
      <p:sp>
        <p:nvSpPr>
          <p:cNvPr id="25" name="テキスト ボックス 24">
            <a:extLst>
              <a:ext uri="{FF2B5EF4-FFF2-40B4-BE49-F238E27FC236}">
                <a16:creationId xmlns:a16="http://schemas.microsoft.com/office/drawing/2014/main" id="{A4778166-6B29-4BAC-A428-0D7C651F227D}"/>
              </a:ext>
            </a:extLst>
          </p:cNvPr>
          <p:cNvSpPr txBox="1"/>
          <p:nvPr/>
        </p:nvSpPr>
        <p:spPr>
          <a:xfrm>
            <a:off x="838199" y="4828873"/>
            <a:ext cx="2990605" cy="1569660"/>
          </a:xfrm>
          <a:prstGeom prst="rect">
            <a:avLst/>
          </a:prstGeom>
          <a:noFill/>
          <a:ln>
            <a:noFill/>
          </a:ln>
        </p:spPr>
        <p:txBody>
          <a:bodyPr wrap="square" rtlCol="0">
            <a:spAutoFit/>
          </a:bodyPr>
          <a:lstStyle/>
          <a:p>
            <a:r>
              <a:rPr kumimoji="1" lang="en-US" altLang="ja-JP" sz="9600" dirty="0">
                <a:latin typeface="UD デジタル 教科書体 NK-B" panose="02020700000000000000" pitchFamily="18" charset="-128"/>
                <a:ea typeface="UD デジタル 教科書体 NK-B" panose="02020700000000000000" pitchFamily="18" charset="-128"/>
              </a:rPr>
              <a:t>760</a:t>
            </a:r>
            <a:endParaRPr kumimoji="1" lang="ja-JP" altLang="en-US" sz="9600" dirty="0">
              <a:latin typeface="UD デジタル 教科書体 NK-B" panose="02020700000000000000" pitchFamily="18" charset="-128"/>
              <a:ea typeface="UD デジタル 教科書体 NK-B" panose="02020700000000000000" pitchFamily="18" charset="-128"/>
            </a:endParaRPr>
          </a:p>
        </p:txBody>
      </p:sp>
      <p:sp>
        <p:nvSpPr>
          <p:cNvPr id="14" name="右中かっこ 13">
            <a:extLst>
              <a:ext uri="{FF2B5EF4-FFF2-40B4-BE49-F238E27FC236}">
                <a16:creationId xmlns:a16="http://schemas.microsoft.com/office/drawing/2014/main" id="{3F54B772-D7A2-4BBF-B512-AD3A14111ABD}"/>
              </a:ext>
            </a:extLst>
          </p:cNvPr>
          <p:cNvSpPr/>
          <p:nvPr/>
        </p:nvSpPr>
        <p:spPr>
          <a:xfrm rot="5400000">
            <a:off x="9228578" y="1982518"/>
            <a:ext cx="237242" cy="2777068"/>
          </a:xfrm>
          <a:prstGeom prst="rightBrace">
            <a:avLst>
              <a:gd name="adj1" fmla="val 152551"/>
              <a:gd name="adj2" fmla="val 49367"/>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98F101BB-BF3A-4387-B766-C8E5143948DD}"/>
              </a:ext>
            </a:extLst>
          </p:cNvPr>
          <p:cNvSpPr txBox="1"/>
          <p:nvPr/>
        </p:nvSpPr>
        <p:spPr>
          <a:xfrm>
            <a:off x="7917958" y="3792043"/>
            <a:ext cx="3103735" cy="707886"/>
          </a:xfrm>
          <a:prstGeom prst="rect">
            <a:avLst/>
          </a:prstGeom>
          <a:noFill/>
          <a:ln>
            <a:noFill/>
          </a:ln>
        </p:spPr>
        <p:txBody>
          <a:bodyPr wrap="none" rtlCol="0">
            <a:spAutoFit/>
          </a:bodyPr>
          <a:lstStyle/>
          <a:p>
            <a:pPr algn="ctr"/>
            <a:r>
              <a:rPr kumimoji="1" lang="ja-JP" altLang="en-US" sz="4000" dirty="0">
                <a:latin typeface="UD デジタル 教科書体 NK-B" panose="02020700000000000000" pitchFamily="18" charset="-128"/>
                <a:ea typeface="UD デジタル 教科書体 NK-B" panose="02020700000000000000" pitchFamily="18" charset="-128"/>
              </a:rPr>
              <a:t>のこり</a:t>
            </a:r>
            <a:r>
              <a:rPr kumimoji="1" lang="en-US" altLang="ja-JP" sz="4000" dirty="0">
                <a:latin typeface="UD デジタル 教科書体 NK-B" panose="02020700000000000000" pitchFamily="18" charset="-128"/>
                <a:ea typeface="UD デジタル 教科書体 NK-B" panose="02020700000000000000" pitchFamily="18" charset="-128"/>
              </a:rPr>
              <a:t>120</a:t>
            </a:r>
            <a:r>
              <a:rPr kumimoji="1" lang="ja-JP" altLang="en-US" sz="4000" dirty="0">
                <a:latin typeface="UD デジタル 教科書体 NK-B" panose="02020700000000000000" pitchFamily="18" charset="-128"/>
                <a:ea typeface="UD デジタル 教科書体 NK-B" panose="02020700000000000000" pitchFamily="18" charset="-128"/>
              </a:rPr>
              <a:t>円</a:t>
            </a:r>
          </a:p>
        </p:txBody>
      </p:sp>
      <p:sp>
        <p:nvSpPr>
          <p:cNvPr id="26" name="タイトル 3">
            <a:extLst>
              <a:ext uri="{FF2B5EF4-FFF2-40B4-BE49-F238E27FC236}">
                <a16:creationId xmlns:a16="http://schemas.microsoft.com/office/drawing/2014/main" id="{4FA48A4B-FD20-4B37-B887-2655379299F4}"/>
              </a:ext>
            </a:extLst>
          </p:cNvPr>
          <p:cNvSpPr txBox="1">
            <a:spLocks/>
          </p:cNvSpPr>
          <p:nvPr/>
        </p:nvSpPr>
        <p:spPr>
          <a:xfrm>
            <a:off x="4948136" y="101123"/>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か</a:t>
            </a:r>
          </a:p>
        </p:txBody>
      </p:sp>
      <p:sp>
        <p:nvSpPr>
          <p:cNvPr id="27" name="タイトル 3">
            <a:extLst>
              <a:ext uri="{FF2B5EF4-FFF2-40B4-BE49-F238E27FC236}">
                <a16:creationId xmlns:a16="http://schemas.microsoft.com/office/drawing/2014/main" id="{4FA48A4B-FD20-4B37-B887-2655379299F4}"/>
              </a:ext>
            </a:extLst>
          </p:cNvPr>
          <p:cNvSpPr txBox="1">
            <a:spLocks/>
          </p:cNvSpPr>
          <p:nvPr/>
        </p:nvSpPr>
        <p:spPr>
          <a:xfrm>
            <a:off x="6096000" y="89461"/>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もの</a:t>
            </a:r>
          </a:p>
        </p:txBody>
      </p:sp>
      <p:sp>
        <p:nvSpPr>
          <p:cNvPr id="28" name="タイトル 3">
            <a:extLst>
              <a:ext uri="{FF2B5EF4-FFF2-40B4-BE49-F238E27FC236}">
                <a16:creationId xmlns:a16="http://schemas.microsoft.com/office/drawing/2014/main" id="{4FA48A4B-FD20-4B37-B887-2655379299F4}"/>
              </a:ext>
            </a:extLst>
          </p:cNvPr>
          <p:cNvSpPr txBox="1">
            <a:spLocks/>
          </p:cNvSpPr>
          <p:nvPr/>
        </p:nvSpPr>
        <p:spPr>
          <a:xfrm>
            <a:off x="6594772" y="986646"/>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かね</a:t>
            </a:r>
          </a:p>
        </p:txBody>
      </p:sp>
      <p:sp>
        <p:nvSpPr>
          <p:cNvPr id="29" name="タイトル 3">
            <a:extLst>
              <a:ext uri="{FF2B5EF4-FFF2-40B4-BE49-F238E27FC236}">
                <a16:creationId xmlns:a16="http://schemas.microsoft.com/office/drawing/2014/main" id="{4FA48A4B-FD20-4B37-B887-2655379299F4}"/>
              </a:ext>
            </a:extLst>
          </p:cNvPr>
          <p:cNvSpPr txBox="1">
            <a:spLocks/>
          </p:cNvSpPr>
          <p:nvPr/>
        </p:nvSpPr>
        <p:spPr>
          <a:xfrm>
            <a:off x="7625815" y="978985"/>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えん</a:t>
            </a:r>
          </a:p>
        </p:txBody>
      </p:sp>
      <p:sp>
        <p:nvSpPr>
          <p:cNvPr id="23" name="タイトル 3">
            <a:extLst>
              <a:ext uri="{FF2B5EF4-FFF2-40B4-BE49-F238E27FC236}">
                <a16:creationId xmlns:a16="http://schemas.microsoft.com/office/drawing/2014/main" id="{4FA48A4B-FD20-4B37-B887-2655379299F4}"/>
              </a:ext>
            </a:extLst>
          </p:cNvPr>
          <p:cNvSpPr txBox="1">
            <a:spLocks/>
          </p:cNvSpPr>
          <p:nvPr/>
        </p:nvSpPr>
        <p:spPr>
          <a:xfrm>
            <a:off x="3189019" y="3477980"/>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えん</a:t>
            </a:r>
          </a:p>
        </p:txBody>
      </p:sp>
      <p:sp>
        <p:nvSpPr>
          <p:cNvPr id="30" name="タイトル 3">
            <a:extLst>
              <a:ext uri="{FF2B5EF4-FFF2-40B4-BE49-F238E27FC236}">
                <a16:creationId xmlns:a16="http://schemas.microsoft.com/office/drawing/2014/main" id="{4FA48A4B-FD20-4B37-B887-2655379299F4}"/>
              </a:ext>
            </a:extLst>
          </p:cNvPr>
          <p:cNvSpPr txBox="1">
            <a:spLocks/>
          </p:cNvSpPr>
          <p:nvPr/>
        </p:nvSpPr>
        <p:spPr>
          <a:xfrm>
            <a:off x="6660969" y="3475301"/>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えん</a:t>
            </a:r>
          </a:p>
        </p:txBody>
      </p:sp>
      <p:sp>
        <p:nvSpPr>
          <p:cNvPr id="31" name="タイトル 3">
            <a:extLst>
              <a:ext uri="{FF2B5EF4-FFF2-40B4-BE49-F238E27FC236}">
                <a16:creationId xmlns:a16="http://schemas.microsoft.com/office/drawing/2014/main" id="{4FA48A4B-FD20-4B37-B887-2655379299F4}"/>
              </a:ext>
            </a:extLst>
          </p:cNvPr>
          <p:cNvSpPr txBox="1">
            <a:spLocks/>
          </p:cNvSpPr>
          <p:nvPr/>
        </p:nvSpPr>
        <p:spPr>
          <a:xfrm>
            <a:off x="10086425" y="3427681"/>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えん</a:t>
            </a:r>
          </a:p>
        </p:txBody>
      </p:sp>
    </p:spTree>
    <p:extLst>
      <p:ext uri="{BB962C8B-B14F-4D97-AF65-F5344CB8AC3E}">
        <p14:creationId xmlns:p14="http://schemas.microsoft.com/office/powerpoint/2010/main" val="279432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500" autoRev="1" fill="remove"/>
                                        <p:tgtEl>
                                          <p:spTgt spid="18"/>
                                        </p:tgtEl>
                                        <p:attrNameLst>
                                          <p:attrName>style.color</p:attrName>
                                        </p:attrNameLst>
                                      </p:cBhvr>
                                      <p:to>
                                        <a:schemeClr val="bg1"/>
                                      </p:to>
                                    </p:animClr>
                                    <p:animClr clrSpc="rgb" dir="cw">
                                      <p:cBhvr>
                                        <p:cTn id="7" dur="500" autoRev="1" fill="remove"/>
                                        <p:tgtEl>
                                          <p:spTgt spid="18"/>
                                        </p:tgtEl>
                                        <p:attrNameLst>
                                          <p:attrName>fillcolor</p:attrName>
                                        </p:attrNameLst>
                                      </p:cBhvr>
                                      <p:to>
                                        <a:schemeClr val="bg1"/>
                                      </p:to>
                                    </p:animClr>
                                    <p:set>
                                      <p:cBhvr>
                                        <p:cTn id="8" dur="500" autoRev="1" fill="remove"/>
                                        <p:tgtEl>
                                          <p:spTgt spid="18"/>
                                        </p:tgtEl>
                                        <p:attrNameLst>
                                          <p:attrName>fill.type</p:attrName>
                                        </p:attrNameLst>
                                      </p:cBhvr>
                                      <p:to>
                                        <p:strVal val="solid"/>
                                      </p:to>
                                    </p:set>
                                    <p:set>
                                      <p:cBhvr>
                                        <p:cTn id="9" dur="500" autoRev="1" fill="remove"/>
                                        <p:tgtEl>
                                          <p:spTgt spid="18"/>
                                        </p:tgtEl>
                                        <p:attrNameLst>
                                          <p:attrName>fill.on</p:attrName>
                                        </p:attrNameLst>
                                      </p:cBhvr>
                                      <p:to>
                                        <p:strVal val="true"/>
                                      </p:to>
                                    </p:set>
                                  </p:childTnLst>
                                </p:cTn>
                              </p:par>
                              <p:par>
                                <p:cTn id="10" presetID="27" presetClass="emph" presetSubtype="0" fill="remove" grpId="0" nodeType="withEffect">
                                  <p:stCondLst>
                                    <p:cond delay="0"/>
                                  </p:stCondLst>
                                  <p:childTnLst>
                                    <p:animClr clrSpc="rgb" dir="cw">
                                      <p:cBhvr override="childStyle">
                                        <p:cTn id="11" dur="500" autoRev="1" fill="remove"/>
                                        <p:tgtEl>
                                          <p:spTgt spid="23"/>
                                        </p:tgtEl>
                                        <p:attrNameLst>
                                          <p:attrName>style.color</p:attrName>
                                        </p:attrNameLst>
                                      </p:cBhvr>
                                      <p:to>
                                        <a:schemeClr val="bg1"/>
                                      </p:to>
                                    </p:animClr>
                                    <p:animClr clrSpc="rgb" dir="cw">
                                      <p:cBhvr>
                                        <p:cTn id="12" dur="500" autoRev="1" fill="remove"/>
                                        <p:tgtEl>
                                          <p:spTgt spid="23"/>
                                        </p:tgtEl>
                                        <p:attrNameLst>
                                          <p:attrName>fillcolor</p:attrName>
                                        </p:attrNameLst>
                                      </p:cBhvr>
                                      <p:to>
                                        <a:schemeClr val="bg1"/>
                                      </p:to>
                                    </p:animClr>
                                    <p:set>
                                      <p:cBhvr>
                                        <p:cTn id="13" dur="500" autoRev="1" fill="remove"/>
                                        <p:tgtEl>
                                          <p:spTgt spid="23"/>
                                        </p:tgtEl>
                                        <p:attrNameLst>
                                          <p:attrName>fill.type</p:attrName>
                                        </p:attrNameLst>
                                      </p:cBhvr>
                                      <p:to>
                                        <p:strVal val="solid"/>
                                      </p:to>
                                    </p:set>
                                    <p:set>
                                      <p:cBhvr>
                                        <p:cTn id="14" dur="500" autoRev="1" fill="remove"/>
                                        <p:tgtEl>
                                          <p:spTgt spid="23"/>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27" presetClass="emph" presetSubtype="0" fill="remove" grpId="0" nodeType="clickEffect">
                                  <p:stCondLst>
                                    <p:cond delay="0"/>
                                  </p:stCondLst>
                                  <p:childTnLst>
                                    <p:animClr clrSpc="rgb" dir="cw">
                                      <p:cBhvr override="childStyle">
                                        <p:cTn id="18" dur="500" autoRev="1" fill="remove"/>
                                        <p:tgtEl>
                                          <p:spTgt spid="19"/>
                                        </p:tgtEl>
                                        <p:attrNameLst>
                                          <p:attrName>style.color</p:attrName>
                                        </p:attrNameLst>
                                      </p:cBhvr>
                                      <p:to>
                                        <a:schemeClr val="bg1"/>
                                      </p:to>
                                    </p:animClr>
                                    <p:animClr clrSpc="rgb" dir="cw">
                                      <p:cBhvr>
                                        <p:cTn id="19" dur="500" autoRev="1" fill="remove"/>
                                        <p:tgtEl>
                                          <p:spTgt spid="19"/>
                                        </p:tgtEl>
                                        <p:attrNameLst>
                                          <p:attrName>fillcolor</p:attrName>
                                        </p:attrNameLst>
                                      </p:cBhvr>
                                      <p:to>
                                        <a:schemeClr val="bg1"/>
                                      </p:to>
                                    </p:animClr>
                                    <p:set>
                                      <p:cBhvr>
                                        <p:cTn id="20" dur="500" autoRev="1" fill="remove"/>
                                        <p:tgtEl>
                                          <p:spTgt spid="19"/>
                                        </p:tgtEl>
                                        <p:attrNameLst>
                                          <p:attrName>fill.type</p:attrName>
                                        </p:attrNameLst>
                                      </p:cBhvr>
                                      <p:to>
                                        <p:strVal val="solid"/>
                                      </p:to>
                                    </p:set>
                                    <p:set>
                                      <p:cBhvr>
                                        <p:cTn id="21" dur="500" autoRev="1" fill="remove"/>
                                        <p:tgtEl>
                                          <p:spTgt spid="19"/>
                                        </p:tgtEl>
                                        <p:attrNameLst>
                                          <p:attrName>fill.on</p:attrName>
                                        </p:attrNameLst>
                                      </p:cBhvr>
                                      <p:to>
                                        <p:strVal val="true"/>
                                      </p:to>
                                    </p:set>
                                  </p:childTnLst>
                                </p:cTn>
                              </p:par>
                              <p:par>
                                <p:cTn id="22" presetID="27" presetClass="emph" presetSubtype="0" fill="remove" grpId="0" nodeType="withEffect">
                                  <p:stCondLst>
                                    <p:cond delay="0"/>
                                  </p:stCondLst>
                                  <p:childTnLst>
                                    <p:animClr clrSpc="rgb" dir="cw">
                                      <p:cBhvr override="childStyle">
                                        <p:cTn id="23" dur="500" autoRev="1" fill="remove"/>
                                        <p:tgtEl>
                                          <p:spTgt spid="30"/>
                                        </p:tgtEl>
                                        <p:attrNameLst>
                                          <p:attrName>style.color</p:attrName>
                                        </p:attrNameLst>
                                      </p:cBhvr>
                                      <p:to>
                                        <a:schemeClr val="bg1"/>
                                      </p:to>
                                    </p:animClr>
                                    <p:animClr clrSpc="rgb" dir="cw">
                                      <p:cBhvr>
                                        <p:cTn id="24" dur="500" autoRev="1" fill="remove"/>
                                        <p:tgtEl>
                                          <p:spTgt spid="30"/>
                                        </p:tgtEl>
                                        <p:attrNameLst>
                                          <p:attrName>fillcolor</p:attrName>
                                        </p:attrNameLst>
                                      </p:cBhvr>
                                      <p:to>
                                        <a:schemeClr val="bg1"/>
                                      </p:to>
                                    </p:animClr>
                                    <p:set>
                                      <p:cBhvr>
                                        <p:cTn id="25" dur="500" autoRev="1" fill="remove"/>
                                        <p:tgtEl>
                                          <p:spTgt spid="30"/>
                                        </p:tgtEl>
                                        <p:attrNameLst>
                                          <p:attrName>fill.type</p:attrName>
                                        </p:attrNameLst>
                                      </p:cBhvr>
                                      <p:to>
                                        <p:strVal val="solid"/>
                                      </p:to>
                                    </p:set>
                                    <p:set>
                                      <p:cBhvr>
                                        <p:cTn id="26" dur="500" autoRev="1" fill="remove"/>
                                        <p:tgtEl>
                                          <p:spTgt spid="30"/>
                                        </p:tgtEl>
                                        <p:attrNameLst>
                                          <p:attrName>fill.on</p:attrName>
                                        </p:attrNameLst>
                                      </p:cBhvr>
                                      <p:to>
                                        <p:strVal val="true"/>
                                      </p:to>
                                    </p:set>
                                  </p:childTnLst>
                                </p:cTn>
                              </p:par>
                            </p:childTnLst>
                          </p:cTn>
                        </p:par>
                      </p:childTnLst>
                    </p:cTn>
                  </p:par>
                  <p:par>
                    <p:cTn id="27" fill="hold">
                      <p:stCondLst>
                        <p:cond delay="indefinite"/>
                      </p:stCondLst>
                      <p:childTnLst>
                        <p:par>
                          <p:cTn id="28" fill="hold">
                            <p:stCondLst>
                              <p:cond delay="0"/>
                            </p:stCondLst>
                            <p:childTnLst>
                              <p:par>
                                <p:cTn id="29" presetID="27" presetClass="emph" presetSubtype="0" fill="remove" grpId="0" nodeType="clickEffect">
                                  <p:stCondLst>
                                    <p:cond delay="0"/>
                                  </p:stCondLst>
                                  <p:childTnLst>
                                    <p:animClr clrSpc="rgb" dir="cw">
                                      <p:cBhvr override="childStyle">
                                        <p:cTn id="30" dur="500" autoRev="1" fill="remove"/>
                                        <p:tgtEl>
                                          <p:spTgt spid="16"/>
                                        </p:tgtEl>
                                        <p:attrNameLst>
                                          <p:attrName>style.color</p:attrName>
                                        </p:attrNameLst>
                                      </p:cBhvr>
                                      <p:to>
                                        <a:schemeClr val="bg1"/>
                                      </p:to>
                                    </p:animClr>
                                    <p:animClr clrSpc="rgb" dir="cw">
                                      <p:cBhvr>
                                        <p:cTn id="31" dur="500" autoRev="1" fill="remove"/>
                                        <p:tgtEl>
                                          <p:spTgt spid="16"/>
                                        </p:tgtEl>
                                        <p:attrNameLst>
                                          <p:attrName>fillcolor</p:attrName>
                                        </p:attrNameLst>
                                      </p:cBhvr>
                                      <p:to>
                                        <a:schemeClr val="bg1"/>
                                      </p:to>
                                    </p:animClr>
                                    <p:set>
                                      <p:cBhvr>
                                        <p:cTn id="32" dur="500" autoRev="1" fill="remove"/>
                                        <p:tgtEl>
                                          <p:spTgt spid="16"/>
                                        </p:tgtEl>
                                        <p:attrNameLst>
                                          <p:attrName>fill.type</p:attrName>
                                        </p:attrNameLst>
                                      </p:cBhvr>
                                      <p:to>
                                        <p:strVal val="solid"/>
                                      </p:to>
                                    </p:set>
                                    <p:set>
                                      <p:cBhvr>
                                        <p:cTn id="33" dur="500" autoRev="1" fill="remove"/>
                                        <p:tgtEl>
                                          <p:spTgt spid="16"/>
                                        </p:tgtEl>
                                        <p:attrNameLst>
                                          <p:attrName>fill.on</p:attrName>
                                        </p:attrNameLst>
                                      </p:cBhvr>
                                      <p:to>
                                        <p:strVal val="true"/>
                                      </p:to>
                                    </p:set>
                                  </p:childTnLst>
                                </p:cTn>
                              </p:par>
                              <p:par>
                                <p:cTn id="34" presetID="27" presetClass="emph" presetSubtype="0" fill="remove" grpId="0" nodeType="withEffect">
                                  <p:stCondLst>
                                    <p:cond delay="0"/>
                                  </p:stCondLst>
                                  <p:childTnLst>
                                    <p:animClr clrSpc="rgb" dir="cw">
                                      <p:cBhvr override="childStyle">
                                        <p:cTn id="35" dur="500" autoRev="1" fill="remove"/>
                                        <p:tgtEl>
                                          <p:spTgt spid="31"/>
                                        </p:tgtEl>
                                        <p:attrNameLst>
                                          <p:attrName>style.color</p:attrName>
                                        </p:attrNameLst>
                                      </p:cBhvr>
                                      <p:to>
                                        <a:schemeClr val="bg1"/>
                                      </p:to>
                                    </p:animClr>
                                    <p:animClr clrSpc="rgb" dir="cw">
                                      <p:cBhvr>
                                        <p:cTn id="36" dur="500" autoRev="1" fill="remove"/>
                                        <p:tgtEl>
                                          <p:spTgt spid="31"/>
                                        </p:tgtEl>
                                        <p:attrNameLst>
                                          <p:attrName>fillcolor</p:attrName>
                                        </p:attrNameLst>
                                      </p:cBhvr>
                                      <p:to>
                                        <a:schemeClr val="bg1"/>
                                      </p:to>
                                    </p:animClr>
                                    <p:set>
                                      <p:cBhvr>
                                        <p:cTn id="37" dur="500" autoRev="1" fill="remove"/>
                                        <p:tgtEl>
                                          <p:spTgt spid="31"/>
                                        </p:tgtEl>
                                        <p:attrNameLst>
                                          <p:attrName>fill.type</p:attrName>
                                        </p:attrNameLst>
                                      </p:cBhvr>
                                      <p:to>
                                        <p:strVal val="solid"/>
                                      </p:to>
                                    </p:set>
                                    <p:set>
                                      <p:cBhvr>
                                        <p:cTn id="38" dur="500" autoRev="1" fill="remove"/>
                                        <p:tgtEl>
                                          <p:spTgt spid="31"/>
                                        </p:tgtEl>
                                        <p:attrNameLst>
                                          <p:attrName>fill.on</p:attrName>
                                        </p:attrNameLst>
                                      </p:cBhvr>
                                      <p:to>
                                        <p:strVal val="true"/>
                                      </p:to>
                                    </p:set>
                                  </p:childTnLst>
                                </p:cTn>
                              </p:par>
                            </p:childTnLst>
                          </p:cTn>
                        </p:par>
                      </p:childTnLst>
                    </p:cTn>
                  </p:par>
                  <p:par>
                    <p:cTn id="39" fill="hold">
                      <p:stCondLst>
                        <p:cond delay="indefinite"/>
                      </p:stCondLst>
                      <p:childTnLst>
                        <p:par>
                          <p:cTn id="40" fill="hold">
                            <p:stCondLst>
                              <p:cond delay="0"/>
                            </p:stCondLst>
                            <p:childTnLst>
                              <p:par>
                                <p:cTn id="41" presetID="27" presetClass="emph" presetSubtype="0" fill="remove" grpId="0" nodeType="clickEffect">
                                  <p:stCondLst>
                                    <p:cond delay="0"/>
                                  </p:stCondLst>
                                  <p:childTnLst>
                                    <p:animClr clrSpc="rgb" dir="cw">
                                      <p:cBhvr override="childStyle">
                                        <p:cTn id="42" dur="500" autoRev="1" fill="remove"/>
                                        <p:tgtEl>
                                          <p:spTgt spid="21"/>
                                        </p:tgtEl>
                                        <p:attrNameLst>
                                          <p:attrName>style.color</p:attrName>
                                        </p:attrNameLst>
                                      </p:cBhvr>
                                      <p:to>
                                        <a:schemeClr val="bg1"/>
                                      </p:to>
                                    </p:animClr>
                                    <p:animClr clrSpc="rgb" dir="cw">
                                      <p:cBhvr>
                                        <p:cTn id="43" dur="500" autoRev="1" fill="remove"/>
                                        <p:tgtEl>
                                          <p:spTgt spid="21"/>
                                        </p:tgtEl>
                                        <p:attrNameLst>
                                          <p:attrName>fillcolor</p:attrName>
                                        </p:attrNameLst>
                                      </p:cBhvr>
                                      <p:to>
                                        <a:schemeClr val="bg1"/>
                                      </p:to>
                                    </p:animClr>
                                    <p:set>
                                      <p:cBhvr>
                                        <p:cTn id="44" dur="500" autoRev="1" fill="remove"/>
                                        <p:tgtEl>
                                          <p:spTgt spid="21"/>
                                        </p:tgtEl>
                                        <p:attrNameLst>
                                          <p:attrName>fill.type</p:attrName>
                                        </p:attrNameLst>
                                      </p:cBhvr>
                                      <p:to>
                                        <p:strVal val="solid"/>
                                      </p:to>
                                    </p:set>
                                    <p:set>
                                      <p:cBhvr>
                                        <p:cTn id="45" dur="500" autoRev="1" fill="remove"/>
                                        <p:tgtEl>
                                          <p:spTgt spid="21"/>
                                        </p:tgtEl>
                                        <p:attrNameLst>
                                          <p:attrName>fill.on</p:attrName>
                                        </p:attrNameLst>
                                      </p:cBhvr>
                                      <p:to>
                                        <p:strVal val="true"/>
                                      </p:to>
                                    </p:set>
                                  </p:childTnLst>
                                </p:cTn>
                              </p:par>
                              <p:par>
                                <p:cTn id="46" presetID="27" presetClass="emph" presetSubtype="0" fill="remove" grpId="0" nodeType="withEffect">
                                  <p:stCondLst>
                                    <p:cond delay="0"/>
                                  </p:stCondLst>
                                  <p:childTnLst>
                                    <p:animClr clrSpc="rgb" dir="cw">
                                      <p:cBhvr override="childStyle">
                                        <p:cTn id="47" dur="500" autoRev="1" fill="remove"/>
                                        <p:tgtEl>
                                          <p:spTgt spid="28"/>
                                        </p:tgtEl>
                                        <p:attrNameLst>
                                          <p:attrName>style.color</p:attrName>
                                        </p:attrNameLst>
                                      </p:cBhvr>
                                      <p:to>
                                        <a:schemeClr val="bg1"/>
                                      </p:to>
                                    </p:animClr>
                                    <p:animClr clrSpc="rgb" dir="cw">
                                      <p:cBhvr>
                                        <p:cTn id="48" dur="500" autoRev="1" fill="remove"/>
                                        <p:tgtEl>
                                          <p:spTgt spid="28"/>
                                        </p:tgtEl>
                                        <p:attrNameLst>
                                          <p:attrName>fillcolor</p:attrName>
                                        </p:attrNameLst>
                                      </p:cBhvr>
                                      <p:to>
                                        <a:schemeClr val="bg1"/>
                                      </p:to>
                                    </p:animClr>
                                    <p:set>
                                      <p:cBhvr>
                                        <p:cTn id="49" dur="500" autoRev="1" fill="remove"/>
                                        <p:tgtEl>
                                          <p:spTgt spid="28"/>
                                        </p:tgtEl>
                                        <p:attrNameLst>
                                          <p:attrName>fill.type</p:attrName>
                                        </p:attrNameLst>
                                      </p:cBhvr>
                                      <p:to>
                                        <p:strVal val="solid"/>
                                      </p:to>
                                    </p:set>
                                    <p:set>
                                      <p:cBhvr>
                                        <p:cTn id="50" dur="500" autoRev="1" fill="remove"/>
                                        <p:tgtEl>
                                          <p:spTgt spid="28"/>
                                        </p:tgtEl>
                                        <p:attrNameLst>
                                          <p:attrName>fill.on</p:attrName>
                                        </p:attrNameLst>
                                      </p:cBhvr>
                                      <p:to>
                                        <p:strVal val="true"/>
                                      </p:to>
                                    </p:set>
                                  </p:childTnLst>
                                </p:cTn>
                              </p:par>
                              <p:par>
                                <p:cTn id="51" presetID="27" presetClass="emph" presetSubtype="0" fill="remove" grpId="0" nodeType="withEffect">
                                  <p:stCondLst>
                                    <p:cond delay="0"/>
                                  </p:stCondLst>
                                  <p:childTnLst>
                                    <p:animClr clrSpc="rgb" dir="cw">
                                      <p:cBhvr override="childStyle">
                                        <p:cTn id="52" dur="500" autoRev="1" fill="remove"/>
                                        <p:tgtEl>
                                          <p:spTgt spid="29"/>
                                        </p:tgtEl>
                                        <p:attrNameLst>
                                          <p:attrName>style.color</p:attrName>
                                        </p:attrNameLst>
                                      </p:cBhvr>
                                      <p:to>
                                        <a:schemeClr val="bg1"/>
                                      </p:to>
                                    </p:animClr>
                                    <p:animClr clrSpc="rgb" dir="cw">
                                      <p:cBhvr>
                                        <p:cTn id="53" dur="500" autoRev="1" fill="remove"/>
                                        <p:tgtEl>
                                          <p:spTgt spid="29"/>
                                        </p:tgtEl>
                                        <p:attrNameLst>
                                          <p:attrName>fillcolor</p:attrName>
                                        </p:attrNameLst>
                                      </p:cBhvr>
                                      <p:to>
                                        <a:schemeClr val="bg1"/>
                                      </p:to>
                                    </p:animClr>
                                    <p:set>
                                      <p:cBhvr>
                                        <p:cTn id="54" dur="500" autoRev="1" fill="remove"/>
                                        <p:tgtEl>
                                          <p:spTgt spid="29"/>
                                        </p:tgtEl>
                                        <p:attrNameLst>
                                          <p:attrName>fill.type</p:attrName>
                                        </p:attrNameLst>
                                      </p:cBhvr>
                                      <p:to>
                                        <p:strVal val="solid"/>
                                      </p:to>
                                    </p:set>
                                    <p:set>
                                      <p:cBhvr>
                                        <p:cTn id="55" dur="500" autoRev="1" fill="remove"/>
                                        <p:tgtEl>
                                          <p:spTgt spid="29"/>
                                        </p:tgtEl>
                                        <p:attrNameLst>
                                          <p:attrName>fill.on</p:attrName>
                                        </p:attrNameLst>
                                      </p:cBhvr>
                                      <p:to>
                                        <p:strVal val="true"/>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fade">
                                      <p:cBhvr>
                                        <p:cTn id="60" dur="1000"/>
                                        <p:tgtEl>
                                          <p:spTgt spid="24"/>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4" grpId="0"/>
      <p:bldP spid="25" grpId="0"/>
      <p:bldP spid="16" grpId="0"/>
      <p:bldP spid="28" grpId="0"/>
      <p:bldP spid="29" grpId="0"/>
      <p:bldP spid="23" grpId="0"/>
      <p:bldP spid="30" grpId="0"/>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25389"/>
            <a:ext cx="10515600" cy="1325563"/>
          </a:xfrm>
        </p:spPr>
        <p: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公園で子供たちが遊んでいました。</a:t>
            </a:r>
          </a:p>
        </p:txBody>
      </p:sp>
      <p:graphicFrame>
        <p:nvGraphicFramePr>
          <p:cNvPr id="3" name="表 3">
            <a:extLst>
              <a:ext uri="{FF2B5EF4-FFF2-40B4-BE49-F238E27FC236}">
                <a16:creationId xmlns:a16="http://schemas.microsoft.com/office/drawing/2014/main" id="{503F3FD6-8146-4A74-8C99-4C0E4981D42E}"/>
              </a:ext>
            </a:extLst>
          </p:cNvPr>
          <p:cNvGraphicFramePr>
            <a:graphicFrameLocks noGrp="1"/>
          </p:cNvGraphicFramePr>
          <p:nvPr/>
        </p:nvGraphicFramePr>
        <p:xfrm>
          <a:off x="1786620" y="2800824"/>
          <a:ext cx="8128000" cy="370840"/>
        </p:xfrm>
        <a:graphic>
          <a:graphicData uri="http://schemas.openxmlformats.org/drawingml/2006/table">
            <a:tbl>
              <a:tblPr firstRow="1" bandRow="1">
                <a:tableStyleId>{5C22544A-7EE6-4342-B048-85BDC9FD1C3A}</a:tableStyleId>
              </a:tblPr>
              <a:tblGrid>
                <a:gridCol w="3293380">
                  <a:extLst>
                    <a:ext uri="{9D8B030D-6E8A-4147-A177-3AD203B41FA5}">
                      <a16:colId xmlns:a16="http://schemas.microsoft.com/office/drawing/2014/main" val="4124506936"/>
                    </a:ext>
                  </a:extLst>
                </a:gridCol>
                <a:gridCol w="4834620">
                  <a:extLst>
                    <a:ext uri="{9D8B030D-6E8A-4147-A177-3AD203B41FA5}">
                      <a16:colId xmlns:a16="http://schemas.microsoft.com/office/drawing/2014/main" val="3080077953"/>
                    </a:ext>
                  </a:extLst>
                </a:gridCol>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73396458"/>
                  </a:ext>
                </a:extLst>
              </a:tr>
            </a:tbl>
          </a:graphicData>
        </a:graphic>
      </p:graphicFrame>
      <p:sp>
        <p:nvSpPr>
          <p:cNvPr id="8" name="右中かっこ 7">
            <a:extLst>
              <a:ext uri="{FF2B5EF4-FFF2-40B4-BE49-F238E27FC236}">
                <a16:creationId xmlns:a16="http://schemas.microsoft.com/office/drawing/2014/main" id="{D76BE70D-343A-42F9-AA28-3AEFF14339CF}"/>
              </a:ext>
            </a:extLst>
          </p:cNvPr>
          <p:cNvSpPr/>
          <p:nvPr/>
        </p:nvSpPr>
        <p:spPr>
          <a:xfrm rot="5400000">
            <a:off x="3270931" y="1735418"/>
            <a:ext cx="324000" cy="3312000"/>
          </a:xfrm>
          <a:prstGeom prst="rightBrace">
            <a:avLst>
              <a:gd name="adj1" fmla="val 152551"/>
              <a:gd name="adj2" fmla="val 49367"/>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右中かっこ 14">
            <a:extLst>
              <a:ext uri="{FF2B5EF4-FFF2-40B4-BE49-F238E27FC236}">
                <a16:creationId xmlns:a16="http://schemas.microsoft.com/office/drawing/2014/main" id="{1C9D3537-D453-42A6-97D3-69E25A016411}"/>
              </a:ext>
            </a:extLst>
          </p:cNvPr>
          <p:cNvSpPr/>
          <p:nvPr/>
        </p:nvSpPr>
        <p:spPr>
          <a:xfrm rot="5400000">
            <a:off x="7266322" y="1031454"/>
            <a:ext cx="433851" cy="4800755"/>
          </a:xfrm>
          <a:prstGeom prst="rightBrace">
            <a:avLst>
              <a:gd name="adj1" fmla="val 152551"/>
              <a:gd name="adj2" fmla="val 49367"/>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E5B3CE4D-5599-49F3-929B-48A1F131F081}"/>
              </a:ext>
            </a:extLst>
          </p:cNvPr>
          <p:cNvSpPr txBox="1"/>
          <p:nvPr/>
        </p:nvSpPr>
        <p:spPr>
          <a:xfrm>
            <a:off x="2982665" y="4773915"/>
            <a:ext cx="1635245" cy="1569660"/>
          </a:xfrm>
          <a:prstGeom prst="rect">
            <a:avLst/>
          </a:prstGeom>
          <a:noFill/>
          <a:ln w="25400">
            <a:solidFill>
              <a:schemeClr val="tx1"/>
            </a:solidFill>
          </a:ln>
        </p:spPr>
        <p:txBody>
          <a:bodyPr wrap="square" rtlCol="0">
            <a:spAutoFit/>
          </a:bodyPr>
          <a:lstStyle/>
          <a:p>
            <a:r>
              <a:rPr kumimoji="1" lang="ja-JP" altLang="en-US" sz="9600" dirty="0">
                <a:latin typeface="UD デジタル 教科書体 NK-B" panose="02020700000000000000" pitchFamily="18" charset="-128"/>
                <a:ea typeface="UD デジタル 教科書体 NK-B" panose="02020700000000000000" pitchFamily="18" charset="-128"/>
              </a:rPr>
              <a:t> 　</a:t>
            </a:r>
          </a:p>
        </p:txBody>
      </p:sp>
      <p:sp>
        <p:nvSpPr>
          <p:cNvPr id="18" name="テキスト ボックス 17">
            <a:extLst>
              <a:ext uri="{FF2B5EF4-FFF2-40B4-BE49-F238E27FC236}">
                <a16:creationId xmlns:a16="http://schemas.microsoft.com/office/drawing/2014/main" id="{1095D35A-E2AC-46D0-AF8E-F00353F74774}"/>
              </a:ext>
            </a:extLst>
          </p:cNvPr>
          <p:cNvSpPr txBox="1"/>
          <p:nvPr/>
        </p:nvSpPr>
        <p:spPr>
          <a:xfrm>
            <a:off x="1519801" y="3965117"/>
            <a:ext cx="3631122" cy="707886"/>
          </a:xfrm>
          <a:prstGeom prst="rect">
            <a:avLst/>
          </a:prstGeom>
          <a:noFill/>
          <a:ln>
            <a:noFill/>
          </a:ln>
        </p:spPr>
        <p:txBody>
          <a:bodyPr wrap="none" rtlCol="0">
            <a:spAutoFit/>
          </a:bodyPr>
          <a:lstStyle/>
          <a:p>
            <a:pPr algn="ctr"/>
            <a:r>
              <a:rPr kumimoji="1" lang="ja-JP" altLang="en-US" sz="4000" dirty="0">
                <a:latin typeface="UD デジタル 教科書体 NK-B" panose="02020700000000000000" pitchFamily="18" charset="-128"/>
                <a:ea typeface="UD デジタル 教科書体 NK-B" panose="02020700000000000000" pitchFamily="18" charset="-128"/>
              </a:rPr>
              <a:t>帰った子供□人</a:t>
            </a:r>
          </a:p>
        </p:txBody>
      </p:sp>
      <p:sp>
        <p:nvSpPr>
          <p:cNvPr id="19" name="テキスト ボックス 18">
            <a:extLst>
              <a:ext uri="{FF2B5EF4-FFF2-40B4-BE49-F238E27FC236}">
                <a16:creationId xmlns:a16="http://schemas.microsoft.com/office/drawing/2014/main" id="{C37E51BE-054E-4C95-8AE3-B56D6CDC8669}"/>
              </a:ext>
            </a:extLst>
          </p:cNvPr>
          <p:cNvSpPr txBox="1"/>
          <p:nvPr/>
        </p:nvSpPr>
        <p:spPr>
          <a:xfrm>
            <a:off x="5380719" y="3966436"/>
            <a:ext cx="4800755" cy="707886"/>
          </a:xfrm>
          <a:prstGeom prst="rect">
            <a:avLst/>
          </a:prstGeom>
          <a:noFill/>
          <a:ln>
            <a:noFill/>
          </a:ln>
        </p:spPr>
        <p:txBody>
          <a:bodyPr wrap="square" rtlCol="0">
            <a:spAutoFit/>
          </a:bodyPr>
          <a:lstStyle/>
          <a:p>
            <a:pPr algn="ctr"/>
            <a:r>
              <a:rPr kumimoji="1" lang="ja-JP" altLang="en-US" sz="4000" dirty="0">
                <a:latin typeface="UD デジタル 教科書体 NK-B" panose="02020700000000000000" pitchFamily="18" charset="-128"/>
                <a:ea typeface="UD デジタル 教科書体 NK-B" panose="02020700000000000000" pitchFamily="18" charset="-128"/>
              </a:rPr>
              <a:t>残っている子供</a:t>
            </a:r>
            <a:r>
              <a:rPr kumimoji="1" lang="en-US" altLang="ja-JP" sz="4000" dirty="0">
                <a:latin typeface="UD デジタル 教科書体 NK-B" panose="02020700000000000000" pitchFamily="18" charset="-128"/>
                <a:ea typeface="UD デジタル 教科書体 NK-B" panose="02020700000000000000" pitchFamily="18" charset="-128"/>
              </a:rPr>
              <a:t>9</a:t>
            </a:r>
            <a:r>
              <a:rPr kumimoji="1" lang="ja-JP" altLang="en-US" sz="4000" dirty="0">
                <a:latin typeface="UD デジタル 教科書体 NK-B" panose="02020700000000000000" pitchFamily="18" charset="-128"/>
                <a:ea typeface="UD デジタル 教科書体 NK-B" panose="02020700000000000000" pitchFamily="18" charset="-128"/>
              </a:rPr>
              <a:t>人</a:t>
            </a:r>
          </a:p>
        </p:txBody>
      </p:sp>
      <p:sp>
        <p:nvSpPr>
          <p:cNvPr id="20" name="右中かっこ 19">
            <a:extLst>
              <a:ext uri="{FF2B5EF4-FFF2-40B4-BE49-F238E27FC236}">
                <a16:creationId xmlns:a16="http://schemas.microsoft.com/office/drawing/2014/main" id="{64A0848F-2FE3-419F-A46F-05A8169E04E0}"/>
              </a:ext>
            </a:extLst>
          </p:cNvPr>
          <p:cNvSpPr/>
          <p:nvPr/>
        </p:nvSpPr>
        <p:spPr>
          <a:xfrm rot="16200000">
            <a:off x="5543037" y="-1630822"/>
            <a:ext cx="615164" cy="8127999"/>
          </a:xfrm>
          <a:prstGeom prst="rightBrace">
            <a:avLst>
              <a:gd name="adj1" fmla="val 152551"/>
              <a:gd name="adj2" fmla="val 49367"/>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016A312C-40E4-4E22-8624-E70873C7326F}"/>
              </a:ext>
            </a:extLst>
          </p:cNvPr>
          <p:cNvSpPr txBox="1"/>
          <p:nvPr/>
        </p:nvSpPr>
        <p:spPr>
          <a:xfrm>
            <a:off x="1202267" y="1449130"/>
            <a:ext cx="9330265" cy="707886"/>
          </a:xfrm>
          <a:prstGeom prst="rect">
            <a:avLst/>
          </a:prstGeom>
          <a:noFill/>
          <a:ln>
            <a:noFill/>
          </a:ln>
        </p:spPr>
        <p:txBody>
          <a:bodyPr wrap="square" rtlCol="0">
            <a:spAutoFit/>
          </a:bodyPr>
          <a:lstStyle/>
          <a:p>
            <a:pPr algn="ctr"/>
            <a:r>
              <a:rPr kumimoji="1" lang="ja-JP" altLang="en-US" sz="4000" dirty="0">
                <a:latin typeface="UD デジタル 教科書体 NK-B" panose="02020700000000000000" pitchFamily="18" charset="-128"/>
                <a:ea typeface="UD デジタル 教科書体 NK-B" panose="02020700000000000000" pitchFamily="18" charset="-128"/>
              </a:rPr>
              <a:t>公園で遊んでいた子供の数</a:t>
            </a:r>
            <a:r>
              <a:rPr kumimoji="1" lang="en-US" altLang="ja-JP" sz="4000" dirty="0">
                <a:latin typeface="UD デジタル 教科書体 NK-B" panose="02020700000000000000" pitchFamily="18" charset="-128"/>
                <a:ea typeface="UD デジタル 教科書体 NK-B" panose="02020700000000000000" pitchFamily="18" charset="-128"/>
              </a:rPr>
              <a:t>15</a:t>
            </a:r>
            <a:r>
              <a:rPr kumimoji="1" lang="ja-JP" altLang="en-US" sz="4000" dirty="0">
                <a:latin typeface="UD デジタル 教科書体 NK-B" panose="02020700000000000000" pitchFamily="18" charset="-128"/>
                <a:ea typeface="UD デジタル 教科書体 NK-B" panose="02020700000000000000" pitchFamily="18" charset="-128"/>
              </a:rPr>
              <a:t>人</a:t>
            </a:r>
          </a:p>
        </p:txBody>
      </p:sp>
      <p:sp>
        <p:nvSpPr>
          <p:cNvPr id="22" name="テキスト ボックス 21">
            <a:extLst>
              <a:ext uri="{FF2B5EF4-FFF2-40B4-BE49-F238E27FC236}">
                <a16:creationId xmlns:a16="http://schemas.microsoft.com/office/drawing/2014/main" id="{DBA4D93C-7103-42A0-92CF-39A1326C1874}"/>
              </a:ext>
            </a:extLst>
          </p:cNvPr>
          <p:cNvSpPr txBox="1"/>
          <p:nvPr/>
        </p:nvSpPr>
        <p:spPr>
          <a:xfrm>
            <a:off x="4966770" y="4975403"/>
            <a:ext cx="944736" cy="1200329"/>
          </a:xfrm>
          <a:prstGeom prst="rect">
            <a:avLst/>
          </a:prstGeom>
          <a:noFill/>
          <a:ln>
            <a:noFill/>
          </a:ln>
        </p:spPr>
        <p:txBody>
          <a:bodyPr wrap="square" rtlCol="0">
            <a:spAutoFit/>
          </a:bodyPr>
          <a:lstStyle/>
          <a:p>
            <a:r>
              <a:rPr kumimoji="1" lang="ja-JP" altLang="en-US" sz="7200" dirty="0">
                <a:latin typeface="UD デジタル 教科書体 NK-B" panose="02020700000000000000" pitchFamily="18" charset="-128"/>
                <a:ea typeface="UD デジタル 教科書体 NK-B" panose="02020700000000000000" pitchFamily="18" charset="-128"/>
              </a:rPr>
              <a:t>＝</a:t>
            </a:r>
          </a:p>
        </p:txBody>
      </p:sp>
      <p:sp>
        <p:nvSpPr>
          <p:cNvPr id="24" name="テキスト ボックス 23">
            <a:extLst>
              <a:ext uri="{FF2B5EF4-FFF2-40B4-BE49-F238E27FC236}">
                <a16:creationId xmlns:a16="http://schemas.microsoft.com/office/drawing/2014/main" id="{9B29D4FD-49E4-4A86-B230-2DEB33EB2B71}"/>
              </a:ext>
            </a:extLst>
          </p:cNvPr>
          <p:cNvSpPr txBox="1"/>
          <p:nvPr/>
        </p:nvSpPr>
        <p:spPr>
          <a:xfrm>
            <a:off x="6257235" y="4773915"/>
            <a:ext cx="4503294" cy="1569660"/>
          </a:xfrm>
          <a:prstGeom prst="rect">
            <a:avLst/>
          </a:prstGeom>
          <a:noFill/>
          <a:ln>
            <a:noFill/>
          </a:ln>
        </p:spPr>
        <p:txBody>
          <a:bodyPr wrap="square" rtlCol="0">
            <a:spAutoFit/>
          </a:bodyPr>
          <a:lstStyle/>
          <a:p>
            <a:r>
              <a:rPr kumimoji="1" lang="en-US" altLang="ja-JP" sz="9600" dirty="0">
                <a:latin typeface="UD デジタル 教科書体 NK-B" panose="02020700000000000000" pitchFamily="18" charset="-128"/>
                <a:ea typeface="UD デジタル 教科書体 NK-B" panose="02020700000000000000" pitchFamily="18" charset="-128"/>
              </a:rPr>
              <a:t>15</a:t>
            </a:r>
            <a:r>
              <a:rPr kumimoji="1" lang="ja-JP" altLang="en-US" sz="9600" dirty="0">
                <a:latin typeface="UD デジタル 教科書体 NK-B" panose="02020700000000000000" pitchFamily="18" charset="-128"/>
                <a:ea typeface="UD デジタル 教科書体 NK-B" panose="02020700000000000000" pitchFamily="18" charset="-128"/>
              </a:rPr>
              <a:t>－</a:t>
            </a:r>
            <a:r>
              <a:rPr kumimoji="1" lang="en-US" altLang="ja-JP" sz="9600" dirty="0">
                <a:latin typeface="UD デジタル 教科書体 NK-B" panose="02020700000000000000" pitchFamily="18" charset="-128"/>
                <a:ea typeface="UD デジタル 教科書体 NK-B" panose="02020700000000000000" pitchFamily="18" charset="-128"/>
              </a:rPr>
              <a:t>9</a:t>
            </a:r>
            <a:endParaRPr kumimoji="1" lang="ja-JP" altLang="en-US" sz="9600" dirty="0">
              <a:latin typeface="UD デジタル 教科書体 NK-B" panose="02020700000000000000" pitchFamily="18" charset="-128"/>
              <a:ea typeface="UD デジタル 教科書体 NK-B" panose="02020700000000000000" pitchFamily="18" charset="-128"/>
            </a:endParaRPr>
          </a:p>
        </p:txBody>
      </p:sp>
      <p:sp>
        <p:nvSpPr>
          <p:cNvPr id="25" name="テキスト ボックス 24">
            <a:extLst>
              <a:ext uri="{FF2B5EF4-FFF2-40B4-BE49-F238E27FC236}">
                <a16:creationId xmlns:a16="http://schemas.microsoft.com/office/drawing/2014/main" id="{A4778166-6B29-4BAC-A428-0D7C651F227D}"/>
              </a:ext>
            </a:extLst>
          </p:cNvPr>
          <p:cNvSpPr txBox="1"/>
          <p:nvPr/>
        </p:nvSpPr>
        <p:spPr>
          <a:xfrm>
            <a:off x="3218569" y="4773915"/>
            <a:ext cx="1307901" cy="1569660"/>
          </a:xfrm>
          <a:prstGeom prst="rect">
            <a:avLst/>
          </a:prstGeom>
          <a:noFill/>
          <a:ln>
            <a:noFill/>
          </a:ln>
        </p:spPr>
        <p:txBody>
          <a:bodyPr wrap="square" rtlCol="0">
            <a:spAutoFit/>
          </a:bodyPr>
          <a:lstStyle/>
          <a:p>
            <a:r>
              <a:rPr kumimoji="1" lang="ja-JP" altLang="en-US" sz="9600" dirty="0" smtClean="0">
                <a:latin typeface="UD デジタル 教科書体 NK-B" panose="02020700000000000000" pitchFamily="18" charset="-128"/>
                <a:ea typeface="UD デジタル 教科書体 NK-B" panose="02020700000000000000" pitchFamily="18" charset="-128"/>
              </a:rPr>
              <a:t>６</a:t>
            </a:r>
            <a:endParaRPr kumimoji="1" lang="ja-JP" altLang="en-US" sz="9600" dirty="0">
              <a:latin typeface="UD デジタル 教科書体 NK-B" panose="02020700000000000000" pitchFamily="18" charset="-128"/>
              <a:ea typeface="UD デジタル 教科書体 NK-B" panose="02020700000000000000" pitchFamily="18" charset="-128"/>
            </a:endParaRPr>
          </a:p>
        </p:txBody>
      </p:sp>
      <p:sp>
        <p:nvSpPr>
          <p:cNvPr id="14" name="タイトル 3">
            <a:extLst>
              <a:ext uri="{FF2B5EF4-FFF2-40B4-BE49-F238E27FC236}">
                <a16:creationId xmlns:a16="http://schemas.microsoft.com/office/drawing/2014/main" id="{4FA48A4B-FD20-4B37-B887-2655379299F4}"/>
              </a:ext>
            </a:extLst>
          </p:cNvPr>
          <p:cNvSpPr txBox="1">
            <a:spLocks/>
          </p:cNvSpPr>
          <p:nvPr/>
        </p:nvSpPr>
        <p:spPr>
          <a:xfrm>
            <a:off x="2070705" y="88619"/>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こうえん</a:t>
            </a:r>
          </a:p>
        </p:txBody>
      </p:sp>
      <p:sp>
        <p:nvSpPr>
          <p:cNvPr id="16" name="タイトル 3">
            <a:extLst>
              <a:ext uri="{FF2B5EF4-FFF2-40B4-BE49-F238E27FC236}">
                <a16:creationId xmlns:a16="http://schemas.microsoft.com/office/drawing/2014/main" id="{4FA48A4B-FD20-4B37-B887-2655379299F4}"/>
              </a:ext>
            </a:extLst>
          </p:cNvPr>
          <p:cNvSpPr txBox="1">
            <a:spLocks/>
          </p:cNvSpPr>
          <p:nvPr/>
        </p:nvSpPr>
        <p:spPr>
          <a:xfrm>
            <a:off x="3641263" y="86271"/>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こども</a:t>
            </a:r>
          </a:p>
        </p:txBody>
      </p:sp>
      <p:sp>
        <p:nvSpPr>
          <p:cNvPr id="23" name="タイトル 3">
            <a:extLst>
              <a:ext uri="{FF2B5EF4-FFF2-40B4-BE49-F238E27FC236}">
                <a16:creationId xmlns:a16="http://schemas.microsoft.com/office/drawing/2014/main" id="{4FA48A4B-FD20-4B37-B887-2655379299F4}"/>
              </a:ext>
            </a:extLst>
          </p:cNvPr>
          <p:cNvSpPr txBox="1">
            <a:spLocks/>
          </p:cNvSpPr>
          <p:nvPr/>
        </p:nvSpPr>
        <p:spPr>
          <a:xfrm>
            <a:off x="6021632" y="60140"/>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あそ</a:t>
            </a:r>
          </a:p>
        </p:txBody>
      </p:sp>
      <p:sp>
        <p:nvSpPr>
          <p:cNvPr id="26" name="タイトル 3">
            <a:extLst>
              <a:ext uri="{FF2B5EF4-FFF2-40B4-BE49-F238E27FC236}">
                <a16:creationId xmlns:a16="http://schemas.microsoft.com/office/drawing/2014/main" id="{4FA48A4B-FD20-4B37-B887-2655379299F4}"/>
              </a:ext>
            </a:extLst>
          </p:cNvPr>
          <p:cNvSpPr txBox="1">
            <a:spLocks/>
          </p:cNvSpPr>
          <p:nvPr/>
        </p:nvSpPr>
        <p:spPr>
          <a:xfrm>
            <a:off x="2302377" y="1070345"/>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こうえん</a:t>
            </a:r>
          </a:p>
        </p:txBody>
      </p:sp>
      <p:sp>
        <p:nvSpPr>
          <p:cNvPr id="27" name="タイトル 3">
            <a:extLst>
              <a:ext uri="{FF2B5EF4-FFF2-40B4-BE49-F238E27FC236}">
                <a16:creationId xmlns:a16="http://schemas.microsoft.com/office/drawing/2014/main" id="{4FA48A4B-FD20-4B37-B887-2655379299F4}"/>
              </a:ext>
            </a:extLst>
          </p:cNvPr>
          <p:cNvSpPr txBox="1">
            <a:spLocks/>
          </p:cNvSpPr>
          <p:nvPr/>
        </p:nvSpPr>
        <p:spPr>
          <a:xfrm>
            <a:off x="3450241" y="1055272"/>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あそ</a:t>
            </a:r>
          </a:p>
        </p:txBody>
      </p:sp>
      <p:sp>
        <p:nvSpPr>
          <p:cNvPr id="28" name="タイトル 3">
            <a:extLst>
              <a:ext uri="{FF2B5EF4-FFF2-40B4-BE49-F238E27FC236}">
                <a16:creationId xmlns:a16="http://schemas.microsoft.com/office/drawing/2014/main" id="{4FA48A4B-FD20-4B37-B887-2655379299F4}"/>
              </a:ext>
            </a:extLst>
          </p:cNvPr>
          <p:cNvSpPr txBox="1">
            <a:spLocks/>
          </p:cNvSpPr>
          <p:nvPr/>
        </p:nvSpPr>
        <p:spPr>
          <a:xfrm>
            <a:off x="6240041" y="1061807"/>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こども</a:t>
            </a:r>
          </a:p>
        </p:txBody>
      </p:sp>
      <p:sp>
        <p:nvSpPr>
          <p:cNvPr id="29" name="タイトル 3">
            <a:extLst>
              <a:ext uri="{FF2B5EF4-FFF2-40B4-BE49-F238E27FC236}">
                <a16:creationId xmlns:a16="http://schemas.microsoft.com/office/drawing/2014/main" id="{4FA48A4B-FD20-4B37-B887-2655379299F4}"/>
              </a:ext>
            </a:extLst>
          </p:cNvPr>
          <p:cNvSpPr txBox="1">
            <a:spLocks/>
          </p:cNvSpPr>
          <p:nvPr/>
        </p:nvSpPr>
        <p:spPr>
          <a:xfrm>
            <a:off x="7361018" y="1036973"/>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かず</a:t>
            </a:r>
          </a:p>
        </p:txBody>
      </p:sp>
      <p:sp>
        <p:nvSpPr>
          <p:cNvPr id="30" name="タイトル 3">
            <a:extLst>
              <a:ext uri="{FF2B5EF4-FFF2-40B4-BE49-F238E27FC236}">
                <a16:creationId xmlns:a16="http://schemas.microsoft.com/office/drawing/2014/main" id="{4FA48A4B-FD20-4B37-B887-2655379299F4}"/>
              </a:ext>
            </a:extLst>
          </p:cNvPr>
          <p:cNvSpPr txBox="1">
            <a:spLocks/>
          </p:cNvSpPr>
          <p:nvPr/>
        </p:nvSpPr>
        <p:spPr>
          <a:xfrm>
            <a:off x="8693396" y="1036972"/>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にん</a:t>
            </a:r>
          </a:p>
        </p:txBody>
      </p:sp>
      <p:sp>
        <p:nvSpPr>
          <p:cNvPr id="31" name="タイトル 3">
            <a:extLst>
              <a:ext uri="{FF2B5EF4-FFF2-40B4-BE49-F238E27FC236}">
                <a16:creationId xmlns:a16="http://schemas.microsoft.com/office/drawing/2014/main" id="{4FA48A4B-FD20-4B37-B887-2655379299F4}"/>
              </a:ext>
            </a:extLst>
          </p:cNvPr>
          <p:cNvSpPr txBox="1">
            <a:spLocks/>
          </p:cNvSpPr>
          <p:nvPr/>
        </p:nvSpPr>
        <p:spPr>
          <a:xfrm>
            <a:off x="1331953" y="3550157"/>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かえ</a:t>
            </a:r>
          </a:p>
        </p:txBody>
      </p:sp>
      <p:sp>
        <p:nvSpPr>
          <p:cNvPr id="32" name="タイトル 3">
            <a:extLst>
              <a:ext uri="{FF2B5EF4-FFF2-40B4-BE49-F238E27FC236}">
                <a16:creationId xmlns:a16="http://schemas.microsoft.com/office/drawing/2014/main" id="{4FA48A4B-FD20-4B37-B887-2655379299F4}"/>
              </a:ext>
            </a:extLst>
          </p:cNvPr>
          <p:cNvSpPr txBox="1">
            <a:spLocks/>
          </p:cNvSpPr>
          <p:nvPr/>
        </p:nvSpPr>
        <p:spPr>
          <a:xfrm>
            <a:off x="2982665" y="3602950"/>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こども</a:t>
            </a:r>
          </a:p>
        </p:txBody>
      </p:sp>
      <p:sp>
        <p:nvSpPr>
          <p:cNvPr id="33" name="タイトル 3">
            <a:extLst>
              <a:ext uri="{FF2B5EF4-FFF2-40B4-BE49-F238E27FC236}">
                <a16:creationId xmlns:a16="http://schemas.microsoft.com/office/drawing/2014/main" id="{4FA48A4B-FD20-4B37-B887-2655379299F4}"/>
              </a:ext>
            </a:extLst>
          </p:cNvPr>
          <p:cNvSpPr txBox="1">
            <a:spLocks/>
          </p:cNvSpPr>
          <p:nvPr/>
        </p:nvSpPr>
        <p:spPr>
          <a:xfrm>
            <a:off x="7919763" y="3565551"/>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こども</a:t>
            </a:r>
          </a:p>
        </p:txBody>
      </p:sp>
      <p:sp>
        <p:nvSpPr>
          <p:cNvPr id="34" name="タイトル 3">
            <a:extLst>
              <a:ext uri="{FF2B5EF4-FFF2-40B4-BE49-F238E27FC236}">
                <a16:creationId xmlns:a16="http://schemas.microsoft.com/office/drawing/2014/main" id="{4FA48A4B-FD20-4B37-B887-2655379299F4}"/>
              </a:ext>
            </a:extLst>
          </p:cNvPr>
          <p:cNvSpPr txBox="1">
            <a:spLocks/>
          </p:cNvSpPr>
          <p:nvPr/>
        </p:nvSpPr>
        <p:spPr>
          <a:xfrm>
            <a:off x="5384449" y="3556883"/>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のこ</a:t>
            </a:r>
          </a:p>
        </p:txBody>
      </p:sp>
      <p:sp>
        <p:nvSpPr>
          <p:cNvPr id="35" name="タイトル 3">
            <a:extLst>
              <a:ext uri="{FF2B5EF4-FFF2-40B4-BE49-F238E27FC236}">
                <a16:creationId xmlns:a16="http://schemas.microsoft.com/office/drawing/2014/main" id="{4FA48A4B-FD20-4B37-B887-2655379299F4}"/>
              </a:ext>
            </a:extLst>
          </p:cNvPr>
          <p:cNvSpPr txBox="1">
            <a:spLocks/>
          </p:cNvSpPr>
          <p:nvPr/>
        </p:nvSpPr>
        <p:spPr>
          <a:xfrm>
            <a:off x="4238757" y="3593043"/>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にん</a:t>
            </a:r>
          </a:p>
        </p:txBody>
      </p:sp>
      <p:sp>
        <p:nvSpPr>
          <p:cNvPr id="36" name="タイトル 3">
            <a:extLst>
              <a:ext uri="{FF2B5EF4-FFF2-40B4-BE49-F238E27FC236}">
                <a16:creationId xmlns:a16="http://schemas.microsoft.com/office/drawing/2014/main" id="{4FA48A4B-FD20-4B37-B887-2655379299F4}"/>
              </a:ext>
            </a:extLst>
          </p:cNvPr>
          <p:cNvSpPr txBox="1">
            <a:spLocks/>
          </p:cNvSpPr>
          <p:nvPr/>
        </p:nvSpPr>
        <p:spPr>
          <a:xfrm>
            <a:off x="9045378" y="3562007"/>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にん</a:t>
            </a:r>
          </a:p>
        </p:txBody>
      </p:sp>
    </p:spTree>
    <p:extLst>
      <p:ext uri="{BB962C8B-B14F-4D97-AF65-F5344CB8AC3E}">
        <p14:creationId xmlns:p14="http://schemas.microsoft.com/office/powerpoint/2010/main" val="52351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500" autoRev="1" fill="remove"/>
                                        <p:tgtEl>
                                          <p:spTgt spid="21"/>
                                        </p:tgtEl>
                                        <p:attrNameLst>
                                          <p:attrName>style.color</p:attrName>
                                        </p:attrNameLst>
                                      </p:cBhvr>
                                      <p:to>
                                        <a:schemeClr val="bg1"/>
                                      </p:to>
                                    </p:animClr>
                                    <p:animClr clrSpc="rgb" dir="cw">
                                      <p:cBhvr>
                                        <p:cTn id="7" dur="500" autoRev="1" fill="remove"/>
                                        <p:tgtEl>
                                          <p:spTgt spid="21"/>
                                        </p:tgtEl>
                                        <p:attrNameLst>
                                          <p:attrName>fillcolor</p:attrName>
                                        </p:attrNameLst>
                                      </p:cBhvr>
                                      <p:to>
                                        <a:schemeClr val="bg1"/>
                                      </p:to>
                                    </p:animClr>
                                    <p:set>
                                      <p:cBhvr>
                                        <p:cTn id="8" dur="500" autoRev="1" fill="remove"/>
                                        <p:tgtEl>
                                          <p:spTgt spid="21"/>
                                        </p:tgtEl>
                                        <p:attrNameLst>
                                          <p:attrName>fill.type</p:attrName>
                                        </p:attrNameLst>
                                      </p:cBhvr>
                                      <p:to>
                                        <p:strVal val="solid"/>
                                      </p:to>
                                    </p:set>
                                    <p:set>
                                      <p:cBhvr>
                                        <p:cTn id="9" dur="500" autoRev="1" fill="remove"/>
                                        <p:tgtEl>
                                          <p:spTgt spid="21"/>
                                        </p:tgtEl>
                                        <p:attrNameLst>
                                          <p:attrName>fill.on</p:attrName>
                                        </p:attrNameLst>
                                      </p:cBhvr>
                                      <p:to>
                                        <p:strVal val="true"/>
                                      </p:to>
                                    </p:set>
                                  </p:childTnLst>
                                </p:cTn>
                              </p:par>
                              <p:par>
                                <p:cTn id="10" presetID="27" presetClass="emph" presetSubtype="0" fill="remove" grpId="0" nodeType="withEffect">
                                  <p:stCondLst>
                                    <p:cond delay="0"/>
                                  </p:stCondLst>
                                  <p:childTnLst>
                                    <p:animClr clrSpc="rgb" dir="cw">
                                      <p:cBhvr override="childStyle">
                                        <p:cTn id="11" dur="500" autoRev="1" fill="remove"/>
                                        <p:tgtEl>
                                          <p:spTgt spid="26"/>
                                        </p:tgtEl>
                                        <p:attrNameLst>
                                          <p:attrName>style.color</p:attrName>
                                        </p:attrNameLst>
                                      </p:cBhvr>
                                      <p:to>
                                        <a:schemeClr val="bg1"/>
                                      </p:to>
                                    </p:animClr>
                                    <p:animClr clrSpc="rgb" dir="cw">
                                      <p:cBhvr>
                                        <p:cTn id="12" dur="500" autoRev="1" fill="remove"/>
                                        <p:tgtEl>
                                          <p:spTgt spid="26"/>
                                        </p:tgtEl>
                                        <p:attrNameLst>
                                          <p:attrName>fillcolor</p:attrName>
                                        </p:attrNameLst>
                                      </p:cBhvr>
                                      <p:to>
                                        <a:schemeClr val="bg1"/>
                                      </p:to>
                                    </p:animClr>
                                    <p:set>
                                      <p:cBhvr>
                                        <p:cTn id="13" dur="500" autoRev="1" fill="remove"/>
                                        <p:tgtEl>
                                          <p:spTgt spid="26"/>
                                        </p:tgtEl>
                                        <p:attrNameLst>
                                          <p:attrName>fill.type</p:attrName>
                                        </p:attrNameLst>
                                      </p:cBhvr>
                                      <p:to>
                                        <p:strVal val="solid"/>
                                      </p:to>
                                    </p:set>
                                    <p:set>
                                      <p:cBhvr>
                                        <p:cTn id="14" dur="500" autoRev="1" fill="remove"/>
                                        <p:tgtEl>
                                          <p:spTgt spid="26"/>
                                        </p:tgtEl>
                                        <p:attrNameLst>
                                          <p:attrName>fill.on</p:attrName>
                                        </p:attrNameLst>
                                      </p:cBhvr>
                                      <p:to>
                                        <p:strVal val="true"/>
                                      </p:to>
                                    </p:set>
                                  </p:childTnLst>
                                </p:cTn>
                              </p:par>
                              <p:par>
                                <p:cTn id="15" presetID="27" presetClass="emph" presetSubtype="0" fill="remove" grpId="0" nodeType="withEffect">
                                  <p:stCondLst>
                                    <p:cond delay="0"/>
                                  </p:stCondLst>
                                  <p:childTnLst>
                                    <p:animClr clrSpc="rgb" dir="cw">
                                      <p:cBhvr override="childStyle">
                                        <p:cTn id="16" dur="500" autoRev="1" fill="remove"/>
                                        <p:tgtEl>
                                          <p:spTgt spid="27"/>
                                        </p:tgtEl>
                                        <p:attrNameLst>
                                          <p:attrName>style.color</p:attrName>
                                        </p:attrNameLst>
                                      </p:cBhvr>
                                      <p:to>
                                        <a:schemeClr val="bg1"/>
                                      </p:to>
                                    </p:animClr>
                                    <p:animClr clrSpc="rgb" dir="cw">
                                      <p:cBhvr>
                                        <p:cTn id="17" dur="500" autoRev="1" fill="remove"/>
                                        <p:tgtEl>
                                          <p:spTgt spid="27"/>
                                        </p:tgtEl>
                                        <p:attrNameLst>
                                          <p:attrName>fillcolor</p:attrName>
                                        </p:attrNameLst>
                                      </p:cBhvr>
                                      <p:to>
                                        <a:schemeClr val="bg1"/>
                                      </p:to>
                                    </p:animClr>
                                    <p:set>
                                      <p:cBhvr>
                                        <p:cTn id="18" dur="500" autoRev="1" fill="remove"/>
                                        <p:tgtEl>
                                          <p:spTgt spid="27"/>
                                        </p:tgtEl>
                                        <p:attrNameLst>
                                          <p:attrName>fill.type</p:attrName>
                                        </p:attrNameLst>
                                      </p:cBhvr>
                                      <p:to>
                                        <p:strVal val="solid"/>
                                      </p:to>
                                    </p:set>
                                    <p:set>
                                      <p:cBhvr>
                                        <p:cTn id="19" dur="500" autoRev="1" fill="remove"/>
                                        <p:tgtEl>
                                          <p:spTgt spid="27"/>
                                        </p:tgtEl>
                                        <p:attrNameLst>
                                          <p:attrName>fill.on</p:attrName>
                                        </p:attrNameLst>
                                      </p:cBhvr>
                                      <p:to>
                                        <p:strVal val="true"/>
                                      </p:to>
                                    </p:set>
                                  </p:childTnLst>
                                </p:cTn>
                              </p:par>
                              <p:par>
                                <p:cTn id="20" presetID="27" presetClass="emph" presetSubtype="0" fill="remove" grpId="0" nodeType="withEffect">
                                  <p:stCondLst>
                                    <p:cond delay="0"/>
                                  </p:stCondLst>
                                  <p:childTnLst>
                                    <p:animClr clrSpc="rgb" dir="cw">
                                      <p:cBhvr override="childStyle">
                                        <p:cTn id="21" dur="500" autoRev="1" fill="remove"/>
                                        <p:tgtEl>
                                          <p:spTgt spid="28"/>
                                        </p:tgtEl>
                                        <p:attrNameLst>
                                          <p:attrName>style.color</p:attrName>
                                        </p:attrNameLst>
                                      </p:cBhvr>
                                      <p:to>
                                        <a:schemeClr val="bg1"/>
                                      </p:to>
                                    </p:animClr>
                                    <p:animClr clrSpc="rgb" dir="cw">
                                      <p:cBhvr>
                                        <p:cTn id="22" dur="500" autoRev="1" fill="remove"/>
                                        <p:tgtEl>
                                          <p:spTgt spid="28"/>
                                        </p:tgtEl>
                                        <p:attrNameLst>
                                          <p:attrName>fillcolor</p:attrName>
                                        </p:attrNameLst>
                                      </p:cBhvr>
                                      <p:to>
                                        <a:schemeClr val="bg1"/>
                                      </p:to>
                                    </p:animClr>
                                    <p:set>
                                      <p:cBhvr>
                                        <p:cTn id="23" dur="500" autoRev="1" fill="remove"/>
                                        <p:tgtEl>
                                          <p:spTgt spid="28"/>
                                        </p:tgtEl>
                                        <p:attrNameLst>
                                          <p:attrName>fill.type</p:attrName>
                                        </p:attrNameLst>
                                      </p:cBhvr>
                                      <p:to>
                                        <p:strVal val="solid"/>
                                      </p:to>
                                    </p:set>
                                    <p:set>
                                      <p:cBhvr>
                                        <p:cTn id="24" dur="500" autoRev="1" fill="remove"/>
                                        <p:tgtEl>
                                          <p:spTgt spid="28"/>
                                        </p:tgtEl>
                                        <p:attrNameLst>
                                          <p:attrName>fill.on</p:attrName>
                                        </p:attrNameLst>
                                      </p:cBhvr>
                                      <p:to>
                                        <p:strVal val="true"/>
                                      </p:to>
                                    </p:set>
                                  </p:childTnLst>
                                </p:cTn>
                              </p:par>
                              <p:par>
                                <p:cTn id="25" presetID="27" presetClass="emph" presetSubtype="0" fill="remove" grpId="0" nodeType="withEffect">
                                  <p:stCondLst>
                                    <p:cond delay="0"/>
                                  </p:stCondLst>
                                  <p:childTnLst>
                                    <p:animClr clrSpc="rgb" dir="cw">
                                      <p:cBhvr override="childStyle">
                                        <p:cTn id="26" dur="500" autoRev="1" fill="remove"/>
                                        <p:tgtEl>
                                          <p:spTgt spid="29"/>
                                        </p:tgtEl>
                                        <p:attrNameLst>
                                          <p:attrName>style.color</p:attrName>
                                        </p:attrNameLst>
                                      </p:cBhvr>
                                      <p:to>
                                        <a:schemeClr val="bg1"/>
                                      </p:to>
                                    </p:animClr>
                                    <p:animClr clrSpc="rgb" dir="cw">
                                      <p:cBhvr>
                                        <p:cTn id="27" dur="500" autoRev="1" fill="remove"/>
                                        <p:tgtEl>
                                          <p:spTgt spid="29"/>
                                        </p:tgtEl>
                                        <p:attrNameLst>
                                          <p:attrName>fillcolor</p:attrName>
                                        </p:attrNameLst>
                                      </p:cBhvr>
                                      <p:to>
                                        <a:schemeClr val="bg1"/>
                                      </p:to>
                                    </p:animClr>
                                    <p:set>
                                      <p:cBhvr>
                                        <p:cTn id="28" dur="500" autoRev="1" fill="remove"/>
                                        <p:tgtEl>
                                          <p:spTgt spid="29"/>
                                        </p:tgtEl>
                                        <p:attrNameLst>
                                          <p:attrName>fill.type</p:attrName>
                                        </p:attrNameLst>
                                      </p:cBhvr>
                                      <p:to>
                                        <p:strVal val="solid"/>
                                      </p:to>
                                    </p:set>
                                    <p:set>
                                      <p:cBhvr>
                                        <p:cTn id="29" dur="500" autoRev="1" fill="remove"/>
                                        <p:tgtEl>
                                          <p:spTgt spid="29"/>
                                        </p:tgtEl>
                                        <p:attrNameLst>
                                          <p:attrName>fill.on</p:attrName>
                                        </p:attrNameLst>
                                      </p:cBhvr>
                                      <p:to>
                                        <p:strVal val="true"/>
                                      </p:to>
                                    </p:set>
                                  </p:childTnLst>
                                </p:cTn>
                              </p:par>
                              <p:par>
                                <p:cTn id="30" presetID="27" presetClass="emph" presetSubtype="0" fill="remove" grpId="0" nodeType="withEffect">
                                  <p:stCondLst>
                                    <p:cond delay="0"/>
                                  </p:stCondLst>
                                  <p:childTnLst>
                                    <p:animClr clrSpc="rgb" dir="cw">
                                      <p:cBhvr override="childStyle">
                                        <p:cTn id="31" dur="500" autoRev="1" fill="remove"/>
                                        <p:tgtEl>
                                          <p:spTgt spid="30"/>
                                        </p:tgtEl>
                                        <p:attrNameLst>
                                          <p:attrName>style.color</p:attrName>
                                        </p:attrNameLst>
                                      </p:cBhvr>
                                      <p:to>
                                        <a:schemeClr val="bg1"/>
                                      </p:to>
                                    </p:animClr>
                                    <p:animClr clrSpc="rgb" dir="cw">
                                      <p:cBhvr>
                                        <p:cTn id="32" dur="500" autoRev="1" fill="remove"/>
                                        <p:tgtEl>
                                          <p:spTgt spid="30"/>
                                        </p:tgtEl>
                                        <p:attrNameLst>
                                          <p:attrName>fillcolor</p:attrName>
                                        </p:attrNameLst>
                                      </p:cBhvr>
                                      <p:to>
                                        <a:schemeClr val="bg1"/>
                                      </p:to>
                                    </p:animClr>
                                    <p:set>
                                      <p:cBhvr>
                                        <p:cTn id="33" dur="500" autoRev="1" fill="remove"/>
                                        <p:tgtEl>
                                          <p:spTgt spid="30"/>
                                        </p:tgtEl>
                                        <p:attrNameLst>
                                          <p:attrName>fill.type</p:attrName>
                                        </p:attrNameLst>
                                      </p:cBhvr>
                                      <p:to>
                                        <p:strVal val="solid"/>
                                      </p:to>
                                    </p:set>
                                    <p:set>
                                      <p:cBhvr>
                                        <p:cTn id="34" dur="500" autoRev="1" fill="remove"/>
                                        <p:tgtEl>
                                          <p:spTgt spid="30"/>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27" presetClass="emph" presetSubtype="0" fill="remove" grpId="0" nodeType="clickEffect">
                                  <p:stCondLst>
                                    <p:cond delay="0"/>
                                  </p:stCondLst>
                                  <p:childTnLst>
                                    <p:animClr clrSpc="rgb" dir="cw">
                                      <p:cBhvr override="childStyle">
                                        <p:cTn id="38" dur="500" autoRev="1" fill="remove"/>
                                        <p:tgtEl>
                                          <p:spTgt spid="18"/>
                                        </p:tgtEl>
                                        <p:attrNameLst>
                                          <p:attrName>style.color</p:attrName>
                                        </p:attrNameLst>
                                      </p:cBhvr>
                                      <p:to>
                                        <a:schemeClr val="bg1"/>
                                      </p:to>
                                    </p:animClr>
                                    <p:animClr clrSpc="rgb" dir="cw">
                                      <p:cBhvr>
                                        <p:cTn id="39" dur="500" autoRev="1" fill="remove"/>
                                        <p:tgtEl>
                                          <p:spTgt spid="18"/>
                                        </p:tgtEl>
                                        <p:attrNameLst>
                                          <p:attrName>fillcolor</p:attrName>
                                        </p:attrNameLst>
                                      </p:cBhvr>
                                      <p:to>
                                        <a:schemeClr val="bg1"/>
                                      </p:to>
                                    </p:animClr>
                                    <p:set>
                                      <p:cBhvr>
                                        <p:cTn id="40" dur="500" autoRev="1" fill="remove"/>
                                        <p:tgtEl>
                                          <p:spTgt spid="18"/>
                                        </p:tgtEl>
                                        <p:attrNameLst>
                                          <p:attrName>fill.type</p:attrName>
                                        </p:attrNameLst>
                                      </p:cBhvr>
                                      <p:to>
                                        <p:strVal val="solid"/>
                                      </p:to>
                                    </p:set>
                                    <p:set>
                                      <p:cBhvr>
                                        <p:cTn id="41" dur="500" autoRev="1" fill="remove"/>
                                        <p:tgtEl>
                                          <p:spTgt spid="18"/>
                                        </p:tgtEl>
                                        <p:attrNameLst>
                                          <p:attrName>fill.on</p:attrName>
                                        </p:attrNameLst>
                                      </p:cBhvr>
                                      <p:to>
                                        <p:strVal val="true"/>
                                      </p:to>
                                    </p:set>
                                  </p:childTnLst>
                                </p:cTn>
                              </p:par>
                              <p:par>
                                <p:cTn id="42" presetID="27" presetClass="emph" presetSubtype="0" fill="remove" grpId="0" nodeType="withEffect">
                                  <p:stCondLst>
                                    <p:cond delay="0"/>
                                  </p:stCondLst>
                                  <p:childTnLst>
                                    <p:animClr clrSpc="rgb" dir="cw">
                                      <p:cBhvr override="childStyle">
                                        <p:cTn id="43" dur="500" autoRev="1" fill="remove"/>
                                        <p:tgtEl>
                                          <p:spTgt spid="31"/>
                                        </p:tgtEl>
                                        <p:attrNameLst>
                                          <p:attrName>style.color</p:attrName>
                                        </p:attrNameLst>
                                      </p:cBhvr>
                                      <p:to>
                                        <a:schemeClr val="bg1"/>
                                      </p:to>
                                    </p:animClr>
                                    <p:animClr clrSpc="rgb" dir="cw">
                                      <p:cBhvr>
                                        <p:cTn id="44" dur="500" autoRev="1" fill="remove"/>
                                        <p:tgtEl>
                                          <p:spTgt spid="31"/>
                                        </p:tgtEl>
                                        <p:attrNameLst>
                                          <p:attrName>fillcolor</p:attrName>
                                        </p:attrNameLst>
                                      </p:cBhvr>
                                      <p:to>
                                        <a:schemeClr val="bg1"/>
                                      </p:to>
                                    </p:animClr>
                                    <p:set>
                                      <p:cBhvr>
                                        <p:cTn id="45" dur="500" autoRev="1" fill="remove"/>
                                        <p:tgtEl>
                                          <p:spTgt spid="31"/>
                                        </p:tgtEl>
                                        <p:attrNameLst>
                                          <p:attrName>fill.type</p:attrName>
                                        </p:attrNameLst>
                                      </p:cBhvr>
                                      <p:to>
                                        <p:strVal val="solid"/>
                                      </p:to>
                                    </p:set>
                                    <p:set>
                                      <p:cBhvr>
                                        <p:cTn id="46" dur="500" autoRev="1" fill="remove"/>
                                        <p:tgtEl>
                                          <p:spTgt spid="31"/>
                                        </p:tgtEl>
                                        <p:attrNameLst>
                                          <p:attrName>fill.on</p:attrName>
                                        </p:attrNameLst>
                                      </p:cBhvr>
                                      <p:to>
                                        <p:strVal val="true"/>
                                      </p:to>
                                    </p:set>
                                  </p:childTnLst>
                                </p:cTn>
                              </p:par>
                              <p:par>
                                <p:cTn id="47" presetID="27" presetClass="emph" presetSubtype="0" fill="remove" grpId="0" nodeType="withEffect">
                                  <p:stCondLst>
                                    <p:cond delay="0"/>
                                  </p:stCondLst>
                                  <p:childTnLst>
                                    <p:animClr clrSpc="rgb" dir="cw">
                                      <p:cBhvr override="childStyle">
                                        <p:cTn id="48" dur="500" autoRev="1" fill="remove"/>
                                        <p:tgtEl>
                                          <p:spTgt spid="32"/>
                                        </p:tgtEl>
                                        <p:attrNameLst>
                                          <p:attrName>style.color</p:attrName>
                                        </p:attrNameLst>
                                      </p:cBhvr>
                                      <p:to>
                                        <a:schemeClr val="bg1"/>
                                      </p:to>
                                    </p:animClr>
                                    <p:animClr clrSpc="rgb" dir="cw">
                                      <p:cBhvr>
                                        <p:cTn id="49" dur="500" autoRev="1" fill="remove"/>
                                        <p:tgtEl>
                                          <p:spTgt spid="32"/>
                                        </p:tgtEl>
                                        <p:attrNameLst>
                                          <p:attrName>fillcolor</p:attrName>
                                        </p:attrNameLst>
                                      </p:cBhvr>
                                      <p:to>
                                        <a:schemeClr val="bg1"/>
                                      </p:to>
                                    </p:animClr>
                                    <p:set>
                                      <p:cBhvr>
                                        <p:cTn id="50" dur="500" autoRev="1" fill="remove"/>
                                        <p:tgtEl>
                                          <p:spTgt spid="32"/>
                                        </p:tgtEl>
                                        <p:attrNameLst>
                                          <p:attrName>fill.type</p:attrName>
                                        </p:attrNameLst>
                                      </p:cBhvr>
                                      <p:to>
                                        <p:strVal val="solid"/>
                                      </p:to>
                                    </p:set>
                                    <p:set>
                                      <p:cBhvr>
                                        <p:cTn id="51" dur="500" autoRev="1" fill="remove"/>
                                        <p:tgtEl>
                                          <p:spTgt spid="32"/>
                                        </p:tgtEl>
                                        <p:attrNameLst>
                                          <p:attrName>fill.on</p:attrName>
                                        </p:attrNameLst>
                                      </p:cBhvr>
                                      <p:to>
                                        <p:strVal val="true"/>
                                      </p:to>
                                    </p:set>
                                  </p:childTnLst>
                                </p:cTn>
                              </p:par>
                              <p:par>
                                <p:cTn id="52" presetID="27" presetClass="emph" presetSubtype="0" fill="remove" grpId="0" nodeType="withEffect">
                                  <p:stCondLst>
                                    <p:cond delay="0"/>
                                  </p:stCondLst>
                                  <p:childTnLst>
                                    <p:animClr clrSpc="rgb" dir="cw">
                                      <p:cBhvr override="childStyle">
                                        <p:cTn id="53" dur="500" autoRev="1" fill="remove"/>
                                        <p:tgtEl>
                                          <p:spTgt spid="35"/>
                                        </p:tgtEl>
                                        <p:attrNameLst>
                                          <p:attrName>style.color</p:attrName>
                                        </p:attrNameLst>
                                      </p:cBhvr>
                                      <p:to>
                                        <a:schemeClr val="bg1"/>
                                      </p:to>
                                    </p:animClr>
                                    <p:animClr clrSpc="rgb" dir="cw">
                                      <p:cBhvr>
                                        <p:cTn id="54" dur="500" autoRev="1" fill="remove"/>
                                        <p:tgtEl>
                                          <p:spTgt spid="35"/>
                                        </p:tgtEl>
                                        <p:attrNameLst>
                                          <p:attrName>fillcolor</p:attrName>
                                        </p:attrNameLst>
                                      </p:cBhvr>
                                      <p:to>
                                        <a:schemeClr val="bg1"/>
                                      </p:to>
                                    </p:animClr>
                                    <p:set>
                                      <p:cBhvr>
                                        <p:cTn id="55" dur="500" autoRev="1" fill="remove"/>
                                        <p:tgtEl>
                                          <p:spTgt spid="35"/>
                                        </p:tgtEl>
                                        <p:attrNameLst>
                                          <p:attrName>fill.type</p:attrName>
                                        </p:attrNameLst>
                                      </p:cBhvr>
                                      <p:to>
                                        <p:strVal val="solid"/>
                                      </p:to>
                                    </p:set>
                                    <p:set>
                                      <p:cBhvr>
                                        <p:cTn id="56" dur="500" autoRev="1" fill="remove"/>
                                        <p:tgtEl>
                                          <p:spTgt spid="35"/>
                                        </p:tgtEl>
                                        <p:attrNameLst>
                                          <p:attrName>fill.on</p:attrName>
                                        </p:attrNameLst>
                                      </p:cBhvr>
                                      <p:to>
                                        <p:strVal val="true"/>
                                      </p:to>
                                    </p:set>
                                  </p:childTnLst>
                                </p:cTn>
                              </p:par>
                            </p:childTnLst>
                          </p:cTn>
                        </p:par>
                      </p:childTnLst>
                    </p:cTn>
                  </p:par>
                  <p:par>
                    <p:cTn id="57" fill="hold">
                      <p:stCondLst>
                        <p:cond delay="indefinite"/>
                      </p:stCondLst>
                      <p:childTnLst>
                        <p:par>
                          <p:cTn id="58" fill="hold">
                            <p:stCondLst>
                              <p:cond delay="0"/>
                            </p:stCondLst>
                            <p:childTnLst>
                              <p:par>
                                <p:cTn id="59" presetID="27" presetClass="emph" presetSubtype="0" fill="remove" grpId="0" nodeType="clickEffect">
                                  <p:stCondLst>
                                    <p:cond delay="0"/>
                                  </p:stCondLst>
                                  <p:childTnLst>
                                    <p:animClr clrSpc="rgb" dir="cw">
                                      <p:cBhvr override="childStyle">
                                        <p:cTn id="60" dur="500" autoRev="1" fill="remove"/>
                                        <p:tgtEl>
                                          <p:spTgt spid="19"/>
                                        </p:tgtEl>
                                        <p:attrNameLst>
                                          <p:attrName>style.color</p:attrName>
                                        </p:attrNameLst>
                                      </p:cBhvr>
                                      <p:to>
                                        <a:schemeClr val="bg1"/>
                                      </p:to>
                                    </p:animClr>
                                    <p:animClr clrSpc="rgb" dir="cw">
                                      <p:cBhvr>
                                        <p:cTn id="61" dur="500" autoRev="1" fill="remove"/>
                                        <p:tgtEl>
                                          <p:spTgt spid="19"/>
                                        </p:tgtEl>
                                        <p:attrNameLst>
                                          <p:attrName>fillcolor</p:attrName>
                                        </p:attrNameLst>
                                      </p:cBhvr>
                                      <p:to>
                                        <a:schemeClr val="bg1"/>
                                      </p:to>
                                    </p:animClr>
                                    <p:set>
                                      <p:cBhvr>
                                        <p:cTn id="62" dur="500" autoRev="1" fill="remove"/>
                                        <p:tgtEl>
                                          <p:spTgt spid="19"/>
                                        </p:tgtEl>
                                        <p:attrNameLst>
                                          <p:attrName>fill.type</p:attrName>
                                        </p:attrNameLst>
                                      </p:cBhvr>
                                      <p:to>
                                        <p:strVal val="solid"/>
                                      </p:to>
                                    </p:set>
                                    <p:set>
                                      <p:cBhvr>
                                        <p:cTn id="63" dur="500" autoRev="1" fill="remove"/>
                                        <p:tgtEl>
                                          <p:spTgt spid="19"/>
                                        </p:tgtEl>
                                        <p:attrNameLst>
                                          <p:attrName>fill.on</p:attrName>
                                        </p:attrNameLst>
                                      </p:cBhvr>
                                      <p:to>
                                        <p:strVal val="true"/>
                                      </p:to>
                                    </p:set>
                                  </p:childTnLst>
                                </p:cTn>
                              </p:par>
                              <p:par>
                                <p:cTn id="64" presetID="27" presetClass="emph" presetSubtype="0" fill="remove" grpId="0" nodeType="withEffect">
                                  <p:stCondLst>
                                    <p:cond delay="0"/>
                                  </p:stCondLst>
                                  <p:childTnLst>
                                    <p:animClr clrSpc="rgb" dir="cw">
                                      <p:cBhvr override="childStyle">
                                        <p:cTn id="65" dur="500" autoRev="1" fill="remove"/>
                                        <p:tgtEl>
                                          <p:spTgt spid="34"/>
                                        </p:tgtEl>
                                        <p:attrNameLst>
                                          <p:attrName>style.color</p:attrName>
                                        </p:attrNameLst>
                                      </p:cBhvr>
                                      <p:to>
                                        <a:schemeClr val="bg1"/>
                                      </p:to>
                                    </p:animClr>
                                    <p:animClr clrSpc="rgb" dir="cw">
                                      <p:cBhvr>
                                        <p:cTn id="66" dur="500" autoRev="1" fill="remove"/>
                                        <p:tgtEl>
                                          <p:spTgt spid="34"/>
                                        </p:tgtEl>
                                        <p:attrNameLst>
                                          <p:attrName>fillcolor</p:attrName>
                                        </p:attrNameLst>
                                      </p:cBhvr>
                                      <p:to>
                                        <a:schemeClr val="bg1"/>
                                      </p:to>
                                    </p:animClr>
                                    <p:set>
                                      <p:cBhvr>
                                        <p:cTn id="67" dur="500" autoRev="1" fill="remove"/>
                                        <p:tgtEl>
                                          <p:spTgt spid="34"/>
                                        </p:tgtEl>
                                        <p:attrNameLst>
                                          <p:attrName>fill.type</p:attrName>
                                        </p:attrNameLst>
                                      </p:cBhvr>
                                      <p:to>
                                        <p:strVal val="solid"/>
                                      </p:to>
                                    </p:set>
                                    <p:set>
                                      <p:cBhvr>
                                        <p:cTn id="68" dur="500" autoRev="1" fill="remove"/>
                                        <p:tgtEl>
                                          <p:spTgt spid="34"/>
                                        </p:tgtEl>
                                        <p:attrNameLst>
                                          <p:attrName>fill.on</p:attrName>
                                        </p:attrNameLst>
                                      </p:cBhvr>
                                      <p:to>
                                        <p:strVal val="true"/>
                                      </p:to>
                                    </p:set>
                                  </p:childTnLst>
                                </p:cTn>
                              </p:par>
                              <p:par>
                                <p:cTn id="69" presetID="27" presetClass="emph" presetSubtype="0" fill="remove" grpId="0" nodeType="withEffect">
                                  <p:stCondLst>
                                    <p:cond delay="0"/>
                                  </p:stCondLst>
                                  <p:childTnLst>
                                    <p:animClr clrSpc="rgb" dir="cw">
                                      <p:cBhvr override="childStyle">
                                        <p:cTn id="70" dur="500" autoRev="1" fill="remove"/>
                                        <p:tgtEl>
                                          <p:spTgt spid="33"/>
                                        </p:tgtEl>
                                        <p:attrNameLst>
                                          <p:attrName>style.color</p:attrName>
                                        </p:attrNameLst>
                                      </p:cBhvr>
                                      <p:to>
                                        <a:schemeClr val="bg1"/>
                                      </p:to>
                                    </p:animClr>
                                    <p:animClr clrSpc="rgb" dir="cw">
                                      <p:cBhvr>
                                        <p:cTn id="71" dur="500" autoRev="1" fill="remove"/>
                                        <p:tgtEl>
                                          <p:spTgt spid="33"/>
                                        </p:tgtEl>
                                        <p:attrNameLst>
                                          <p:attrName>fillcolor</p:attrName>
                                        </p:attrNameLst>
                                      </p:cBhvr>
                                      <p:to>
                                        <a:schemeClr val="bg1"/>
                                      </p:to>
                                    </p:animClr>
                                    <p:set>
                                      <p:cBhvr>
                                        <p:cTn id="72" dur="500" autoRev="1" fill="remove"/>
                                        <p:tgtEl>
                                          <p:spTgt spid="33"/>
                                        </p:tgtEl>
                                        <p:attrNameLst>
                                          <p:attrName>fill.type</p:attrName>
                                        </p:attrNameLst>
                                      </p:cBhvr>
                                      <p:to>
                                        <p:strVal val="solid"/>
                                      </p:to>
                                    </p:set>
                                    <p:set>
                                      <p:cBhvr>
                                        <p:cTn id="73" dur="500" autoRev="1" fill="remove"/>
                                        <p:tgtEl>
                                          <p:spTgt spid="33"/>
                                        </p:tgtEl>
                                        <p:attrNameLst>
                                          <p:attrName>fill.on</p:attrName>
                                        </p:attrNameLst>
                                      </p:cBhvr>
                                      <p:to>
                                        <p:strVal val="true"/>
                                      </p:to>
                                    </p:set>
                                  </p:childTnLst>
                                </p:cTn>
                              </p:par>
                              <p:par>
                                <p:cTn id="74" presetID="27" presetClass="emph" presetSubtype="0" fill="remove" grpId="0" nodeType="withEffect">
                                  <p:stCondLst>
                                    <p:cond delay="0"/>
                                  </p:stCondLst>
                                  <p:childTnLst>
                                    <p:animClr clrSpc="rgb" dir="cw">
                                      <p:cBhvr override="childStyle">
                                        <p:cTn id="75" dur="500" autoRev="1" fill="remove"/>
                                        <p:tgtEl>
                                          <p:spTgt spid="36"/>
                                        </p:tgtEl>
                                        <p:attrNameLst>
                                          <p:attrName>style.color</p:attrName>
                                        </p:attrNameLst>
                                      </p:cBhvr>
                                      <p:to>
                                        <a:schemeClr val="bg1"/>
                                      </p:to>
                                    </p:animClr>
                                    <p:animClr clrSpc="rgb" dir="cw">
                                      <p:cBhvr>
                                        <p:cTn id="76" dur="500" autoRev="1" fill="remove"/>
                                        <p:tgtEl>
                                          <p:spTgt spid="36"/>
                                        </p:tgtEl>
                                        <p:attrNameLst>
                                          <p:attrName>fillcolor</p:attrName>
                                        </p:attrNameLst>
                                      </p:cBhvr>
                                      <p:to>
                                        <a:schemeClr val="bg1"/>
                                      </p:to>
                                    </p:animClr>
                                    <p:set>
                                      <p:cBhvr>
                                        <p:cTn id="77" dur="500" autoRev="1" fill="remove"/>
                                        <p:tgtEl>
                                          <p:spTgt spid="36"/>
                                        </p:tgtEl>
                                        <p:attrNameLst>
                                          <p:attrName>fill.type</p:attrName>
                                        </p:attrNameLst>
                                      </p:cBhvr>
                                      <p:to>
                                        <p:strVal val="solid"/>
                                      </p:to>
                                    </p:set>
                                    <p:set>
                                      <p:cBhvr>
                                        <p:cTn id="78" dur="500" autoRev="1" fill="remove"/>
                                        <p:tgtEl>
                                          <p:spTgt spid="36"/>
                                        </p:tgtEl>
                                        <p:attrNameLst>
                                          <p:attrName>fill.on</p:attrName>
                                        </p:attrNameLst>
                                      </p:cBhvr>
                                      <p:to>
                                        <p:strVal val="true"/>
                                      </p:to>
                                    </p:se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1000"/>
                                        <p:tgtEl>
                                          <p:spTgt spid="24"/>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25"/>
                                        </p:tgtEl>
                                        <p:attrNameLst>
                                          <p:attrName>style.visibility</p:attrName>
                                        </p:attrNameLst>
                                      </p:cBhvr>
                                      <p:to>
                                        <p:strVal val="visible"/>
                                      </p:to>
                                    </p:set>
                                    <p:animEffect transition="in" filter="fade">
                                      <p:cBhvr>
                                        <p:cTn id="88"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4" grpId="0"/>
      <p:bldP spid="25" grpId="0"/>
      <p:bldP spid="26" grpId="0"/>
      <p:bldP spid="27" grpId="0"/>
      <p:bldP spid="28" grpId="0"/>
      <p:bldP spid="29" grpId="0"/>
      <p:bldP spid="30" grpId="0"/>
      <p:bldP spid="31" grpId="0"/>
      <p:bldP spid="32" grpId="0"/>
      <p:bldP spid="33" grpId="0"/>
      <p:bldP spid="34" grpId="0"/>
      <p:bldP spid="35" grpId="0"/>
      <p:bldP spid="3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2235200"/>
            <a:ext cx="9144000" cy="2387600"/>
          </a:xfrm>
        </p:spPr>
        <p:txBody>
          <a:bodyPr anchor="ctr"/>
          <a:lstStyle/>
          <a:p>
            <a:r>
              <a:rPr lang="ja-JP" altLang="en-US" dirty="0">
                <a:latin typeface="BIZ UDPゴシック" panose="020B0400000000000000" pitchFamily="50" charset="-128"/>
                <a:ea typeface="BIZ UDPゴシック" panose="020B0400000000000000" pitchFamily="50" charset="-128"/>
              </a:rPr>
              <a:t>角の大きさを求めましょう</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タイトル 1"/>
          <p:cNvSpPr txBox="1">
            <a:spLocks/>
          </p:cNvSpPr>
          <p:nvPr/>
        </p:nvSpPr>
        <p:spPr>
          <a:xfrm>
            <a:off x="1479222" y="2446593"/>
            <a:ext cx="985569" cy="5250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BIZ UDPゴシック" panose="020B0400000000000000" pitchFamily="50" charset="-128"/>
                <a:ea typeface="BIZ UDPゴシック" panose="020B0400000000000000" pitchFamily="50" charset="-128"/>
              </a:rPr>
              <a:t>　かく</a:t>
            </a:r>
          </a:p>
        </p:txBody>
      </p:sp>
      <p:sp>
        <p:nvSpPr>
          <p:cNvPr id="5" name="タイトル 1"/>
          <p:cNvSpPr txBox="1">
            <a:spLocks/>
          </p:cNvSpPr>
          <p:nvPr/>
        </p:nvSpPr>
        <p:spPr>
          <a:xfrm>
            <a:off x="5972271" y="2446593"/>
            <a:ext cx="1033138" cy="5250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BIZ UDPゴシック" panose="020B0400000000000000" pitchFamily="50" charset="-128"/>
                <a:ea typeface="BIZ UDPゴシック" panose="020B0400000000000000" pitchFamily="50" charset="-128"/>
              </a:rPr>
              <a:t>　もと</a:t>
            </a:r>
          </a:p>
        </p:txBody>
      </p:sp>
      <p:sp>
        <p:nvSpPr>
          <p:cNvPr id="6" name="タイトル 1">
            <a:extLst>
              <a:ext uri="{FF2B5EF4-FFF2-40B4-BE49-F238E27FC236}">
                <a16:creationId xmlns:a16="http://schemas.microsoft.com/office/drawing/2014/main" id="{9E20CF30-7234-45E1-9568-5659DC2CF127}"/>
              </a:ext>
            </a:extLst>
          </p:cNvPr>
          <p:cNvSpPr txBox="1">
            <a:spLocks/>
          </p:cNvSpPr>
          <p:nvPr/>
        </p:nvSpPr>
        <p:spPr>
          <a:xfrm>
            <a:off x="3047795" y="2446593"/>
            <a:ext cx="985569" cy="5250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BIZ UDPゴシック" panose="020B0400000000000000" pitchFamily="50" charset="-128"/>
                <a:ea typeface="BIZ UDPゴシック" panose="020B0400000000000000" pitchFamily="50" charset="-128"/>
              </a:rPr>
              <a:t>　おお</a:t>
            </a:r>
          </a:p>
        </p:txBody>
      </p:sp>
    </p:spTree>
    <p:extLst>
      <p:ext uri="{BB962C8B-B14F-4D97-AF65-F5344CB8AC3E}">
        <p14:creationId xmlns:p14="http://schemas.microsoft.com/office/powerpoint/2010/main" val="440264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0E07CE1E-34EF-456E-91DF-31E3526832FB}"/>
              </a:ext>
            </a:extLst>
          </p:cNvPr>
          <p:cNvCxnSpPr>
            <a:cxnSpLocks/>
          </p:cNvCxnSpPr>
          <p:nvPr/>
        </p:nvCxnSpPr>
        <p:spPr>
          <a:xfrm flipH="1">
            <a:off x="799345" y="3148928"/>
            <a:ext cx="4402440" cy="2821923"/>
          </a:xfrm>
          <a:prstGeom prst="line">
            <a:avLst/>
          </a:prstGeom>
          <a:ln w="57150"/>
        </p:spPr>
        <p:style>
          <a:lnRef idx="1">
            <a:schemeClr val="dk1"/>
          </a:lnRef>
          <a:fillRef idx="0">
            <a:schemeClr val="dk1"/>
          </a:fillRef>
          <a:effectRef idx="0">
            <a:schemeClr val="dk1"/>
          </a:effectRef>
          <a:fontRef idx="minor">
            <a:schemeClr val="tx1"/>
          </a:fontRef>
        </p:style>
      </p:cxnSp>
      <p:cxnSp>
        <p:nvCxnSpPr>
          <p:cNvPr id="27" name="直線コネクタ 26">
            <a:extLst>
              <a:ext uri="{FF2B5EF4-FFF2-40B4-BE49-F238E27FC236}">
                <a16:creationId xmlns:a16="http://schemas.microsoft.com/office/drawing/2014/main" id="{1E89D99C-2E24-4D42-B3B2-D42C7F31314F}"/>
              </a:ext>
            </a:extLst>
          </p:cNvPr>
          <p:cNvCxnSpPr>
            <a:cxnSpLocks/>
          </p:cNvCxnSpPr>
          <p:nvPr/>
        </p:nvCxnSpPr>
        <p:spPr>
          <a:xfrm flipH="1">
            <a:off x="799344" y="5904238"/>
            <a:ext cx="4753668" cy="60557"/>
          </a:xfrm>
          <a:prstGeom prst="line">
            <a:avLst/>
          </a:prstGeom>
          <a:ln w="57150"/>
        </p:spPr>
        <p:style>
          <a:lnRef idx="1">
            <a:schemeClr val="dk1"/>
          </a:lnRef>
          <a:fillRef idx="0">
            <a:schemeClr val="dk1"/>
          </a:fillRef>
          <a:effectRef idx="0">
            <a:schemeClr val="dk1"/>
          </a:effectRef>
          <a:fontRef idx="minor">
            <a:schemeClr val="tx1"/>
          </a:fontRef>
        </p:style>
      </p:cxnSp>
      <p:pic>
        <p:nvPicPr>
          <p:cNvPr id="35" name="Picture 2" descr="ソース画像を表示">
            <a:extLst>
              <a:ext uri="{FF2B5EF4-FFF2-40B4-BE49-F238E27FC236}">
                <a16:creationId xmlns:a16="http://schemas.microsoft.com/office/drawing/2014/main" id="{8AA71F49-2002-4A07-A59B-0E091FFB5EB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74649" y="5569785"/>
            <a:ext cx="860384" cy="825969"/>
          </a:xfrm>
          <a:prstGeom prst="rect">
            <a:avLst/>
          </a:prstGeom>
          <a:noFill/>
          <a:extLst>
            <a:ext uri="{909E8E84-426E-40DD-AFC4-6F175D3DCCD1}">
              <a14:hiddenFill xmlns:a14="http://schemas.microsoft.com/office/drawing/2010/main">
                <a:solidFill>
                  <a:srgbClr val="FFFFFF"/>
                </a:solidFill>
              </a14:hiddenFill>
            </a:ext>
          </a:extLst>
        </p:spPr>
      </p:pic>
      <p:sp>
        <p:nvSpPr>
          <p:cNvPr id="37" name="テキスト ボックス 36">
            <a:extLst>
              <a:ext uri="{FF2B5EF4-FFF2-40B4-BE49-F238E27FC236}">
                <a16:creationId xmlns:a16="http://schemas.microsoft.com/office/drawing/2014/main" id="{6E63DB6E-864C-4942-A04A-8E125013D794}"/>
              </a:ext>
            </a:extLst>
          </p:cNvPr>
          <p:cNvSpPr txBox="1"/>
          <p:nvPr/>
        </p:nvSpPr>
        <p:spPr>
          <a:xfrm>
            <a:off x="5783313" y="2972840"/>
            <a:ext cx="5805697" cy="769441"/>
          </a:xfrm>
          <a:prstGeom prst="rect">
            <a:avLst/>
          </a:prstGeom>
          <a:noFill/>
        </p:spPr>
        <p:txBody>
          <a:bodyPr wrap="square" rtlCol="0">
            <a:spAutoFit/>
          </a:bodyPr>
          <a:lstStyle/>
          <a:p>
            <a:r>
              <a:rPr kumimoji="1" lang="ja-JP" altLang="en-US" sz="4400" dirty="0">
                <a:latin typeface="UD デジタル 教科書体 NK-B" panose="02020700000000000000" pitchFamily="18" charset="-128"/>
                <a:ea typeface="UD デジタル 教科書体 NK-B" panose="02020700000000000000" pitchFamily="18" charset="-128"/>
              </a:rPr>
              <a:t>一つの頂点から出る</a:t>
            </a:r>
            <a:r>
              <a:rPr lang="ja-JP" altLang="en-US" sz="4400" dirty="0">
                <a:latin typeface="UD デジタル 教科書体 NK-B" panose="02020700000000000000" pitchFamily="18" charset="-128"/>
                <a:ea typeface="UD デジタル 教科書体 NK-B" panose="02020700000000000000" pitchFamily="18" charset="-128"/>
              </a:rPr>
              <a:t>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38" name="タイトル 1">
            <a:extLst>
              <a:ext uri="{FF2B5EF4-FFF2-40B4-BE49-F238E27FC236}">
                <a16:creationId xmlns:a16="http://schemas.microsoft.com/office/drawing/2014/main" id="{B1308ED8-1541-46C3-82CD-A4762D576DC9}"/>
              </a:ext>
            </a:extLst>
          </p:cNvPr>
          <p:cNvSpPr txBox="1">
            <a:spLocks/>
          </p:cNvSpPr>
          <p:nvPr/>
        </p:nvSpPr>
        <p:spPr>
          <a:xfrm>
            <a:off x="7327125" y="2340941"/>
            <a:ext cx="1411148"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ちょうてん</a:t>
            </a:r>
          </a:p>
        </p:txBody>
      </p:sp>
      <p:sp>
        <p:nvSpPr>
          <p:cNvPr id="42" name="テキスト ボックス 41">
            <a:extLst>
              <a:ext uri="{FF2B5EF4-FFF2-40B4-BE49-F238E27FC236}">
                <a16:creationId xmlns:a16="http://schemas.microsoft.com/office/drawing/2014/main" id="{A575465E-00D8-43BB-908C-29C1B19353DE}"/>
              </a:ext>
            </a:extLst>
          </p:cNvPr>
          <p:cNvSpPr txBox="1"/>
          <p:nvPr/>
        </p:nvSpPr>
        <p:spPr>
          <a:xfrm>
            <a:off x="8354429" y="5118825"/>
            <a:ext cx="3635659" cy="769441"/>
          </a:xfrm>
          <a:prstGeom prst="rect">
            <a:avLst/>
          </a:prstGeom>
          <a:noFill/>
        </p:spPr>
        <p:txBody>
          <a:bodyPr wrap="square" rtlCol="0">
            <a:spAutoFit/>
          </a:bodyPr>
          <a:lstStyle/>
          <a:p>
            <a:r>
              <a:rPr kumimoji="1" lang="ja-JP" altLang="en-US" sz="4400" dirty="0">
                <a:latin typeface="UD デジタル 教科書体 NK-B" panose="02020700000000000000" pitchFamily="18" charset="-128"/>
                <a:ea typeface="UD デジタル 教科書体 NK-B" panose="02020700000000000000" pitchFamily="18" charset="-128"/>
              </a:rPr>
              <a:t>と言います。　</a:t>
            </a:r>
            <a:r>
              <a:rPr lang="ja-JP" altLang="en-US" sz="4400" dirty="0">
                <a:latin typeface="UD デジタル 教科書体 NK-B" panose="02020700000000000000" pitchFamily="18" charset="-128"/>
                <a:ea typeface="UD デジタル 教科書体 NK-B" panose="02020700000000000000" pitchFamily="18" charset="-128"/>
              </a:rPr>
              <a:t>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53" name="テキスト ボックス 52">
            <a:extLst>
              <a:ext uri="{FF2B5EF4-FFF2-40B4-BE49-F238E27FC236}">
                <a16:creationId xmlns:a16="http://schemas.microsoft.com/office/drawing/2014/main" id="{09AE7C03-968F-41BF-A8D3-D4A35F3B44EF}"/>
              </a:ext>
            </a:extLst>
          </p:cNvPr>
          <p:cNvSpPr txBox="1"/>
          <p:nvPr/>
        </p:nvSpPr>
        <p:spPr>
          <a:xfrm>
            <a:off x="7232527" y="5185065"/>
            <a:ext cx="751585" cy="769441"/>
          </a:xfrm>
          <a:prstGeom prst="rect">
            <a:avLst/>
          </a:prstGeom>
          <a:noFill/>
        </p:spPr>
        <p:txBody>
          <a:bodyPr wrap="square" rtlCol="0">
            <a:spAutoFit/>
          </a:bodyPr>
          <a:lstStyle/>
          <a:p>
            <a:r>
              <a:rPr lang="ja-JP" altLang="en-US" sz="4400" b="1" dirty="0">
                <a:latin typeface="UD デジタル 教科書体 NK-B" panose="02020700000000000000" pitchFamily="18" charset="-128"/>
                <a:ea typeface="UD デジタル 教科書体 NK-B" panose="02020700000000000000" pitchFamily="18" charset="-128"/>
              </a:rPr>
              <a:t>角</a:t>
            </a:r>
            <a:r>
              <a:rPr kumimoji="1" lang="ja-JP" altLang="en-US" sz="4400" b="1" dirty="0">
                <a:latin typeface="UD デジタル 教科書体 NK-B" panose="02020700000000000000" pitchFamily="18" charset="-128"/>
                <a:ea typeface="UD デジタル 教科書体 NK-B" panose="02020700000000000000" pitchFamily="18" charset="-128"/>
              </a:rPr>
              <a:t>　</a:t>
            </a:r>
            <a:r>
              <a:rPr lang="ja-JP" altLang="en-US" sz="4400" b="1" dirty="0">
                <a:latin typeface="UD デジタル 教科書体 NK-B" panose="02020700000000000000" pitchFamily="18" charset="-128"/>
                <a:ea typeface="UD デジタル 教科書体 NK-B" panose="02020700000000000000" pitchFamily="18" charset="-128"/>
              </a:rPr>
              <a:t>　　　</a:t>
            </a:r>
            <a:endParaRPr kumimoji="1" lang="ja-JP" altLang="en-US" sz="4400" b="1" dirty="0">
              <a:latin typeface="UD デジタル 教科書体 NK-B" panose="02020700000000000000" pitchFamily="18" charset="-128"/>
              <a:ea typeface="UD デジタル 教科書体 NK-B" panose="02020700000000000000" pitchFamily="18" charset="-128"/>
            </a:endParaRPr>
          </a:p>
        </p:txBody>
      </p:sp>
      <p:sp>
        <p:nvSpPr>
          <p:cNvPr id="54" name="正方形/長方形 53">
            <a:extLst>
              <a:ext uri="{FF2B5EF4-FFF2-40B4-BE49-F238E27FC236}">
                <a16:creationId xmlns:a16="http://schemas.microsoft.com/office/drawing/2014/main" id="{FC3E3DF3-D525-4AA5-A784-6391E548DC7F}"/>
              </a:ext>
            </a:extLst>
          </p:cNvPr>
          <p:cNvSpPr/>
          <p:nvPr/>
        </p:nvSpPr>
        <p:spPr>
          <a:xfrm>
            <a:off x="6907460" y="4852699"/>
            <a:ext cx="1409309" cy="10958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55" name="タイトル 1">
            <a:extLst>
              <a:ext uri="{FF2B5EF4-FFF2-40B4-BE49-F238E27FC236}">
                <a16:creationId xmlns:a16="http://schemas.microsoft.com/office/drawing/2014/main" id="{459C7868-CB2D-4567-98F5-2C7765BAF047}"/>
              </a:ext>
            </a:extLst>
          </p:cNvPr>
          <p:cNvSpPr txBox="1">
            <a:spLocks/>
          </p:cNvSpPr>
          <p:nvPr/>
        </p:nvSpPr>
        <p:spPr>
          <a:xfrm>
            <a:off x="8447870" y="4498598"/>
            <a:ext cx="1331812"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い</a:t>
            </a:r>
          </a:p>
        </p:txBody>
      </p:sp>
      <p:sp>
        <p:nvSpPr>
          <p:cNvPr id="56" name="タイトル 1">
            <a:extLst>
              <a:ext uri="{FF2B5EF4-FFF2-40B4-BE49-F238E27FC236}">
                <a16:creationId xmlns:a16="http://schemas.microsoft.com/office/drawing/2014/main" id="{DDF1BDD5-958E-4028-82ED-510241EA97CA}"/>
              </a:ext>
            </a:extLst>
          </p:cNvPr>
          <p:cNvSpPr txBox="1">
            <a:spLocks/>
          </p:cNvSpPr>
          <p:nvPr/>
        </p:nvSpPr>
        <p:spPr>
          <a:xfrm>
            <a:off x="6692668" y="4929650"/>
            <a:ext cx="1608029" cy="318393"/>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かく</a:t>
            </a:r>
          </a:p>
        </p:txBody>
      </p:sp>
      <p:sp>
        <p:nvSpPr>
          <p:cNvPr id="57" name="タイトル 1">
            <a:extLst>
              <a:ext uri="{FF2B5EF4-FFF2-40B4-BE49-F238E27FC236}">
                <a16:creationId xmlns:a16="http://schemas.microsoft.com/office/drawing/2014/main" id="{50926646-3E9A-4CF1-95BF-65EED84DC0D7}"/>
              </a:ext>
            </a:extLst>
          </p:cNvPr>
          <p:cNvSpPr txBox="1">
            <a:spLocks/>
          </p:cNvSpPr>
          <p:nvPr/>
        </p:nvSpPr>
        <p:spPr>
          <a:xfrm>
            <a:off x="5553012" y="2340941"/>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ひと</a:t>
            </a:r>
          </a:p>
        </p:txBody>
      </p:sp>
      <p:sp>
        <p:nvSpPr>
          <p:cNvPr id="61" name="テキスト ボックス 60">
            <a:extLst>
              <a:ext uri="{FF2B5EF4-FFF2-40B4-BE49-F238E27FC236}">
                <a16:creationId xmlns:a16="http://schemas.microsoft.com/office/drawing/2014/main" id="{A2871881-A2DD-4816-B53B-478DAFFCA4A1}"/>
              </a:ext>
            </a:extLst>
          </p:cNvPr>
          <p:cNvSpPr txBox="1"/>
          <p:nvPr/>
        </p:nvSpPr>
        <p:spPr>
          <a:xfrm>
            <a:off x="5783313" y="3978993"/>
            <a:ext cx="5805697" cy="769441"/>
          </a:xfrm>
          <a:prstGeom prst="rect">
            <a:avLst/>
          </a:prstGeom>
          <a:noFill/>
        </p:spPr>
        <p:txBody>
          <a:bodyPr wrap="square" rtlCol="0">
            <a:spAutoFit/>
          </a:bodyPr>
          <a:lstStyle/>
          <a:p>
            <a:r>
              <a:rPr kumimoji="1" lang="ja-JP" altLang="en-US" sz="4400" dirty="0">
                <a:latin typeface="UD デジタル 教科書体 NK-B" panose="02020700000000000000" pitchFamily="18" charset="-128"/>
                <a:ea typeface="UD デジタル 教科書体 NK-B" panose="02020700000000000000" pitchFamily="18" charset="-128"/>
              </a:rPr>
              <a:t>２本の辺がつくる形を</a:t>
            </a:r>
            <a:r>
              <a:rPr lang="ja-JP" altLang="en-US" sz="4400" dirty="0">
                <a:latin typeface="UD デジタル 教科書体 NK-B" panose="02020700000000000000" pitchFamily="18" charset="-128"/>
                <a:ea typeface="UD デジタル 教科書体 NK-B" panose="02020700000000000000" pitchFamily="18" charset="-128"/>
              </a:rPr>
              <a:t>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62" name="タイトル 1">
            <a:extLst>
              <a:ext uri="{FF2B5EF4-FFF2-40B4-BE49-F238E27FC236}">
                <a16:creationId xmlns:a16="http://schemas.microsoft.com/office/drawing/2014/main" id="{35A38822-8F15-4188-AE83-D86BD43A8612}"/>
              </a:ext>
            </a:extLst>
          </p:cNvPr>
          <p:cNvSpPr txBox="1">
            <a:spLocks/>
          </p:cNvSpPr>
          <p:nvPr/>
        </p:nvSpPr>
        <p:spPr>
          <a:xfrm>
            <a:off x="9287169" y="2329284"/>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で</a:t>
            </a:r>
          </a:p>
        </p:txBody>
      </p:sp>
      <p:sp>
        <p:nvSpPr>
          <p:cNvPr id="63" name="タイトル 1">
            <a:extLst>
              <a:ext uri="{FF2B5EF4-FFF2-40B4-BE49-F238E27FC236}">
                <a16:creationId xmlns:a16="http://schemas.microsoft.com/office/drawing/2014/main" id="{5A077E22-91DD-4CF1-BEF2-35D6BAB3EAD4}"/>
              </a:ext>
            </a:extLst>
          </p:cNvPr>
          <p:cNvSpPr txBox="1">
            <a:spLocks/>
          </p:cNvSpPr>
          <p:nvPr/>
        </p:nvSpPr>
        <p:spPr>
          <a:xfrm>
            <a:off x="5965557" y="3372553"/>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ほん</a:t>
            </a:r>
          </a:p>
        </p:txBody>
      </p:sp>
      <p:sp>
        <p:nvSpPr>
          <p:cNvPr id="64" name="タイトル 1">
            <a:extLst>
              <a:ext uri="{FF2B5EF4-FFF2-40B4-BE49-F238E27FC236}">
                <a16:creationId xmlns:a16="http://schemas.microsoft.com/office/drawing/2014/main" id="{EB6E16B5-82DE-48E0-BFC2-B3D256B45DD9}"/>
              </a:ext>
            </a:extLst>
          </p:cNvPr>
          <p:cNvSpPr txBox="1">
            <a:spLocks/>
          </p:cNvSpPr>
          <p:nvPr/>
        </p:nvSpPr>
        <p:spPr>
          <a:xfrm>
            <a:off x="7082816" y="3358684"/>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へん</a:t>
            </a:r>
          </a:p>
        </p:txBody>
      </p:sp>
      <p:sp>
        <p:nvSpPr>
          <p:cNvPr id="67" name="タイトル 1">
            <a:extLst>
              <a:ext uri="{FF2B5EF4-FFF2-40B4-BE49-F238E27FC236}">
                <a16:creationId xmlns:a16="http://schemas.microsoft.com/office/drawing/2014/main" id="{0C5603B4-A025-4C78-8C28-1E0C37867C03}"/>
              </a:ext>
            </a:extLst>
          </p:cNvPr>
          <p:cNvSpPr txBox="1">
            <a:spLocks/>
          </p:cNvSpPr>
          <p:nvPr/>
        </p:nvSpPr>
        <p:spPr>
          <a:xfrm>
            <a:off x="9578963" y="3358684"/>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かたち</a:t>
            </a:r>
          </a:p>
        </p:txBody>
      </p:sp>
      <p:sp>
        <p:nvSpPr>
          <p:cNvPr id="68" name="タイトル 1">
            <a:extLst>
              <a:ext uri="{FF2B5EF4-FFF2-40B4-BE49-F238E27FC236}">
                <a16:creationId xmlns:a16="http://schemas.microsoft.com/office/drawing/2014/main" id="{9567E685-6EE9-416C-840C-DB958CAACC0E}"/>
              </a:ext>
            </a:extLst>
          </p:cNvPr>
          <p:cNvSpPr txBox="1">
            <a:spLocks/>
          </p:cNvSpPr>
          <p:nvPr/>
        </p:nvSpPr>
        <p:spPr>
          <a:xfrm>
            <a:off x="2497506" y="3738948"/>
            <a:ext cx="796081" cy="5250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BIZ UDPゴシック" panose="020B0400000000000000" pitchFamily="50" charset="-128"/>
                <a:ea typeface="BIZ UDPゴシック" panose="020B0400000000000000" pitchFamily="50" charset="-128"/>
              </a:rPr>
              <a:t>　辺</a:t>
            </a:r>
          </a:p>
        </p:txBody>
      </p:sp>
      <p:sp>
        <p:nvSpPr>
          <p:cNvPr id="69" name="タイトル 1">
            <a:extLst>
              <a:ext uri="{FF2B5EF4-FFF2-40B4-BE49-F238E27FC236}">
                <a16:creationId xmlns:a16="http://schemas.microsoft.com/office/drawing/2014/main" id="{CBE82899-BC51-4C7F-A3BA-09B116C48150}"/>
              </a:ext>
            </a:extLst>
          </p:cNvPr>
          <p:cNvSpPr txBox="1">
            <a:spLocks/>
          </p:cNvSpPr>
          <p:nvPr/>
        </p:nvSpPr>
        <p:spPr>
          <a:xfrm>
            <a:off x="-57797" y="5661103"/>
            <a:ext cx="796081" cy="5250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BIZ UDPゴシック" panose="020B0400000000000000" pitchFamily="50" charset="-128"/>
                <a:ea typeface="BIZ UDPゴシック" panose="020B0400000000000000" pitchFamily="50" charset="-128"/>
              </a:rPr>
              <a:t>　頂点</a:t>
            </a:r>
          </a:p>
        </p:txBody>
      </p:sp>
      <p:sp>
        <p:nvSpPr>
          <p:cNvPr id="70" name="タイトル 1">
            <a:extLst>
              <a:ext uri="{FF2B5EF4-FFF2-40B4-BE49-F238E27FC236}">
                <a16:creationId xmlns:a16="http://schemas.microsoft.com/office/drawing/2014/main" id="{B405DD6E-05B0-4FAD-9FE5-3703A1EBFB8B}"/>
              </a:ext>
            </a:extLst>
          </p:cNvPr>
          <p:cNvSpPr txBox="1">
            <a:spLocks/>
          </p:cNvSpPr>
          <p:nvPr/>
        </p:nvSpPr>
        <p:spPr>
          <a:xfrm>
            <a:off x="3649825" y="5888266"/>
            <a:ext cx="796081" cy="5250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BIZ UDPゴシック" panose="020B0400000000000000" pitchFamily="50" charset="-128"/>
                <a:ea typeface="BIZ UDPゴシック" panose="020B0400000000000000" pitchFamily="50" charset="-128"/>
              </a:rPr>
              <a:t>　辺</a:t>
            </a:r>
          </a:p>
        </p:txBody>
      </p:sp>
      <p:sp>
        <p:nvSpPr>
          <p:cNvPr id="22" name="円弧 21">
            <a:extLst>
              <a:ext uri="{FF2B5EF4-FFF2-40B4-BE49-F238E27FC236}">
                <a16:creationId xmlns:a16="http://schemas.microsoft.com/office/drawing/2014/main" id="{873067FC-2EF7-428C-A67A-0A9B96BDADAC}"/>
              </a:ext>
            </a:extLst>
          </p:cNvPr>
          <p:cNvSpPr/>
          <p:nvPr/>
        </p:nvSpPr>
        <p:spPr>
          <a:xfrm>
            <a:off x="955397" y="4771976"/>
            <a:ext cx="1436435" cy="2398029"/>
          </a:xfrm>
          <a:prstGeom prst="arc">
            <a:avLst>
              <a:gd name="adj1" fmla="val 18030912"/>
              <a:gd name="adj2" fmla="val 0"/>
            </a:avLst>
          </a:prstGeom>
          <a:ln w="5715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71328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down)">
                                      <p:cBhvr>
                                        <p:cTn id="7" dur="500"/>
                                        <p:tgtEl>
                                          <p:spTgt spid="6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wipe(down)">
                                      <p:cBhvr>
                                        <p:cTn id="12" dur="500"/>
                                        <p:tgtEl>
                                          <p:spTgt spid="68"/>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animEffect transition="in" filter="wipe(down)">
                                      <p:cBhvr>
                                        <p:cTn id="15" dur="500"/>
                                        <p:tgtEl>
                                          <p:spTgt spid="70"/>
                                        </p:tgtEl>
                                      </p:cBhvr>
                                    </p:animEffect>
                                  </p:childTnLst>
                                </p:cTn>
                              </p:par>
                            </p:childTnLst>
                          </p:cTn>
                        </p:par>
                        <p:par>
                          <p:cTn id="16" fill="hold">
                            <p:stCondLst>
                              <p:cond delay="500"/>
                            </p:stCondLst>
                            <p:childTnLst>
                              <p:par>
                                <p:cTn id="17" presetID="22" presetClass="entr" presetSubtype="4"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down)">
                                      <p:cBhvr>
                                        <p:cTn id="19" dur="1000"/>
                                        <p:tgtEl>
                                          <p:spTgt spid="22"/>
                                        </p:tgtEl>
                                      </p:cBhvr>
                                    </p:animEffect>
                                  </p:childTnLst>
                                </p:cTn>
                              </p:par>
                              <p:par>
                                <p:cTn id="20" presetID="22" presetClass="entr" presetSubtype="2" fill="hold"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wipe(right)">
                                      <p:cBhvr>
                                        <p:cTn id="22" dur="500"/>
                                        <p:tgtEl>
                                          <p:spTgt spid="35"/>
                                        </p:tgtEl>
                                      </p:cBhvr>
                                    </p:animEffect>
                                  </p:childTnLst>
                                </p:cTn>
                              </p:par>
                            </p:childTnLst>
                          </p:cTn>
                        </p:par>
                        <p:par>
                          <p:cTn id="23" fill="hold">
                            <p:stCondLst>
                              <p:cond delay="1500"/>
                            </p:stCondLst>
                            <p:childTnLst>
                              <p:par>
                                <p:cTn id="24" presetID="16" presetClass="entr" presetSubtype="21" fill="hold" grpId="0" nodeType="afterEffect">
                                  <p:stCondLst>
                                    <p:cond delay="0"/>
                                  </p:stCondLst>
                                  <p:childTnLst>
                                    <p:set>
                                      <p:cBhvr>
                                        <p:cTn id="25" dur="1" fill="hold">
                                          <p:stCondLst>
                                            <p:cond delay="0"/>
                                          </p:stCondLst>
                                        </p:cTn>
                                        <p:tgtEl>
                                          <p:spTgt spid="53"/>
                                        </p:tgtEl>
                                        <p:attrNameLst>
                                          <p:attrName>style.visibility</p:attrName>
                                        </p:attrNameLst>
                                      </p:cBhvr>
                                      <p:to>
                                        <p:strVal val="visible"/>
                                      </p:to>
                                    </p:set>
                                    <p:animEffect transition="in" filter="barn(inVertical)">
                                      <p:cBhvr>
                                        <p:cTn id="26" dur="1000"/>
                                        <p:tgtEl>
                                          <p:spTgt spid="53"/>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wipe(down)">
                                      <p:cBhvr>
                                        <p:cTn id="29"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6" grpId="0"/>
      <p:bldP spid="68" grpId="0"/>
      <p:bldP spid="69" grpId="0"/>
      <p:bldP spid="70" grpId="0"/>
      <p:bldP spid="2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0E07CE1E-34EF-456E-91DF-31E3526832FB}"/>
              </a:ext>
            </a:extLst>
          </p:cNvPr>
          <p:cNvCxnSpPr>
            <a:cxnSpLocks/>
          </p:cNvCxnSpPr>
          <p:nvPr/>
        </p:nvCxnSpPr>
        <p:spPr>
          <a:xfrm flipH="1">
            <a:off x="799345" y="1011290"/>
            <a:ext cx="3372983" cy="4959561"/>
          </a:xfrm>
          <a:prstGeom prst="line">
            <a:avLst/>
          </a:prstGeom>
          <a:ln w="57150"/>
        </p:spPr>
        <p:style>
          <a:lnRef idx="1">
            <a:schemeClr val="dk1"/>
          </a:lnRef>
          <a:fillRef idx="0">
            <a:schemeClr val="dk1"/>
          </a:fillRef>
          <a:effectRef idx="0">
            <a:schemeClr val="dk1"/>
          </a:effectRef>
          <a:fontRef idx="minor">
            <a:schemeClr val="tx1"/>
          </a:fontRef>
        </p:style>
      </p:cxnSp>
      <p:cxnSp>
        <p:nvCxnSpPr>
          <p:cNvPr id="27" name="直線コネクタ 26">
            <a:extLst>
              <a:ext uri="{FF2B5EF4-FFF2-40B4-BE49-F238E27FC236}">
                <a16:creationId xmlns:a16="http://schemas.microsoft.com/office/drawing/2014/main" id="{1E89D99C-2E24-4D42-B3B2-D42C7F31314F}"/>
              </a:ext>
            </a:extLst>
          </p:cNvPr>
          <p:cNvCxnSpPr>
            <a:cxnSpLocks/>
          </p:cNvCxnSpPr>
          <p:nvPr/>
        </p:nvCxnSpPr>
        <p:spPr>
          <a:xfrm flipH="1">
            <a:off x="799344" y="5904238"/>
            <a:ext cx="4753668" cy="60557"/>
          </a:xfrm>
          <a:prstGeom prst="line">
            <a:avLst/>
          </a:prstGeom>
          <a:ln w="57150"/>
        </p:spPr>
        <p:style>
          <a:lnRef idx="1">
            <a:schemeClr val="dk1"/>
          </a:lnRef>
          <a:fillRef idx="0">
            <a:schemeClr val="dk1"/>
          </a:fillRef>
          <a:effectRef idx="0">
            <a:schemeClr val="dk1"/>
          </a:effectRef>
          <a:fontRef idx="minor">
            <a:schemeClr val="tx1"/>
          </a:fontRef>
        </p:style>
      </p:cxnSp>
      <p:sp>
        <p:nvSpPr>
          <p:cNvPr id="13" name="円弧 12">
            <a:extLst>
              <a:ext uri="{FF2B5EF4-FFF2-40B4-BE49-F238E27FC236}">
                <a16:creationId xmlns:a16="http://schemas.microsoft.com/office/drawing/2014/main" id="{873067FC-2EF7-428C-A67A-0A9B96BDADAC}"/>
              </a:ext>
            </a:extLst>
          </p:cNvPr>
          <p:cNvSpPr/>
          <p:nvPr/>
        </p:nvSpPr>
        <p:spPr>
          <a:xfrm>
            <a:off x="816358" y="4658265"/>
            <a:ext cx="1750646" cy="2199736"/>
          </a:xfrm>
          <a:prstGeom prst="arc">
            <a:avLst>
              <a:gd name="adj1" fmla="val 16118841"/>
              <a:gd name="adj2" fmla="val 662837"/>
            </a:avLst>
          </a:prstGeom>
          <a:ln w="5715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srgbClr val="FF0000"/>
              </a:solidFill>
            </a:endParaRPr>
          </a:p>
        </p:txBody>
      </p:sp>
      <p:pic>
        <p:nvPicPr>
          <p:cNvPr id="35" name="Picture 2" descr="ソース画像を表示">
            <a:extLst>
              <a:ext uri="{FF2B5EF4-FFF2-40B4-BE49-F238E27FC236}">
                <a16:creationId xmlns:a16="http://schemas.microsoft.com/office/drawing/2014/main" id="{8AA71F49-2002-4A07-A59B-0E091FFB5EB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8593678">
            <a:off x="2700632" y="4516665"/>
            <a:ext cx="860384" cy="825969"/>
          </a:xfrm>
          <a:prstGeom prst="rect">
            <a:avLst/>
          </a:prstGeom>
          <a:noFill/>
          <a:extLst>
            <a:ext uri="{909E8E84-426E-40DD-AFC4-6F175D3DCCD1}">
              <a14:hiddenFill xmlns:a14="http://schemas.microsoft.com/office/drawing/2010/main">
                <a:solidFill>
                  <a:srgbClr val="FFFFFF"/>
                </a:solidFill>
              </a14:hiddenFill>
            </a:ext>
          </a:extLst>
        </p:spPr>
      </p:pic>
      <p:sp>
        <p:nvSpPr>
          <p:cNvPr id="37" name="テキスト ボックス 36">
            <a:extLst>
              <a:ext uri="{FF2B5EF4-FFF2-40B4-BE49-F238E27FC236}">
                <a16:creationId xmlns:a16="http://schemas.microsoft.com/office/drawing/2014/main" id="{6E63DB6E-864C-4942-A04A-8E125013D794}"/>
              </a:ext>
            </a:extLst>
          </p:cNvPr>
          <p:cNvSpPr txBox="1"/>
          <p:nvPr/>
        </p:nvSpPr>
        <p:spPr>
          <a:xfrm>
            <a:off x="5992402" y="1066918"/>
            <a:ext cx="5805697" cy="769441"/>
          </a:xfrm>
          <a:prstGeom prst="rect">
            <a:avLst/>
          </a:prstGeom>
          <a:noFill/>
        </p:spPr>
        <p:txBody>
          <a:bodyPr wrap="square" rtlCol="0">
            <a:spAutoFit/>
          </a:bodyPr>
          <a:lstStyle/>
          <a:p>
            <a:r>
              <a:rPr kumimoji="1" lang="ja-JP" altLang="en-US" sz="4400" dirty="0">
                <a:latin typeface="UD デジタル 教科書体 NK-B" panose="02020700000000000000" pitchFamily="18" charset="-128"/>
                <a:ea typeface="UD デジタル 教科書体 NK-B" panose="02020700000000000000" pitchFamily="18" charset="-128"/>
              </a:rPr>
              <a:t>頂点を中心として、</a:t>
            </a:r>
            <a:r>
              <a:rPr lang="ja-JP" altLang="en-US" sz="4400" dirty="0">
                <a:latin typeface="UD デジタル 教科書体 NK-B" panose="02020700000000000000" pitchFamily="18" charset="-128"/>
                <a:ea typeface="UD デジタル 教科書体 NK-B" panose="02020700000000000000" pitchFamily="18" charset="-128"/>
              </a:rPr>
              <a:t>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38" name="タイトル 1">
            <a:extLst>
              <a:ext uri="{FF2B5EF4-FFF2-40B4-BE49-F238E27FC236}">
                <a16:creationId xmlns:a16="http://schemas.microsoft.com/office/drawing/2014/main" id="{B1308ED8-1541-46C3-82CD-A4762D576DC9}"/>
              </a:ext>
            </a:extLst>
          </p:cNvPr>
          <p:cNvSpPr txBox="1">
            <a:spLocks/>
          </p:cNvSpPr>
          <p:nvPr/>
        </p:nvSpPr>
        <p:spPr>
          <a:xfrm>
            <a:off x="5843349" y="410279"/>
            <a:ext cx="1411148"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ちょうてん</a:t>
            </a:r>
          </a:p>
        </p:txBody>
      </p:sp>
      <p:sp>
        <p:nvSpPr>
          <p:cNvPr id="42" name="テキスト ボックス 41">
            <a:extLst>
              <a:ext uri="{FF2B5EF4-FFF2-40B4-BE49-F238E27FC236}">
                <a16:creationId xmlns:a16="http://schemas.microsoft.com/office/drawing/2014/main" id="{A575465E-00D8-43BB-908C-29C1B19353DE}"/>
              </a:ext>
            </a:extLst>
          </p:cNvPr>
          <p:cNvSpPr txBox="1"/>
          <p:nvPr/>
        </p:nvSpPr>
        <p:spPr>
          <a:xfrm>
            <a:off x="8842957" y="5195354"/>
            <a:ext cx="3635659" cy="769441"/>
          </a:xfrm>
          <a:prstGeom prst="rect">
            <a:avLst/>
          </a:prstGeom>
          <a:noFill/>
        </p:spPr>
        <p:txBody>
          <a:bodyPr wrap="square" rtlCol="0">
            <a:spAutoFit/>
          </a:bodyPr>
          <a:lstStyle/>
          <a:p>
            <a:r>
              <a:rPr kumimoji="1" lang="ja-JP" altLang="en-US" sz="4400" dirty="0">
                <a:latin typeface="UD デジタル 教科書体 NK-B" panose="02020700000000000000" pitchFamily="18" charset="-128"/>
                <a:ea typeface="UD デジタル 教科書体 NK-B" panose="02020700000000000000" pitchFamily="18" charset="-128"/>
              </a:rPr>
              <a:t>と言います。　</a:t>
            </a:r>
            <a:r>
              <a:rPr lang="ja-JP" altLang="en-US" sz="4400" dirty="0">
                <a:latin typeface="UD デジタル 教科書体 NK-B" panose="02020700000000000000" pitchFamily="18" charset="-128"/>
                <a:ea typeface="UD デジタル 教科書体 NK-B" panose="02020700000000000000" pitchFamily="18" charset="-128"/>
              </a:rPr>
              <a:t>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53" name="テキスト ボックス 52">
            <a:extLst>
              <a:ext uri="{FF2B5EF4-FFF2-40B4-BE49-F238E27FC236}">
                <a16:creationId xmlns:a16="http://schemas.microsoft.com/office/drawing/2014/main" id="{09AE7C03-968F-41BF-A8D3-D4A35F3B44EF}"/>
              </a:ext>
            </a:extLst>
          </p:cNvPr>
          <p:cNvSpPr txBox="1"/>
          <p:nvPr/>
        </p:nvSpPr>
        <p:spPr>
          <a:xfrm>
            <a:off x="5997017" y="5203046"/>
            <a:ext cx="3013598" cy="769441"/>
          </a:xfrm>
          <a:prstGeom prst="rect">
            <a:avLst/>
          </a:prstGeom>
          <a:noFill/>
        </p:spPr>
        <p:txBody>
          <a:bodyPr wrap="square" rtlCol="0">
            <a:spAutoFit/>
          </a:bodyPr>
          <a:lstStyle/>
          <a:p>
            <a:r>
              <a:rPr lang="ja-JP" altLang="en-US" sz="4400" b="1" dirty="0">
                <a:latin typeface="UD デジタル 教科書体 NK-B" panose="02020700000000000000" pitchFamily="18" charset="-128"/>
                <a:ea typeface="UD デジタル 教科書体 NK-B" panose="02020700000000000000" pitchFamily="18" charset="-128"/>
              </a:rPr>
              <a:t>角の大きさ</a:t>
            </a:r>
            <a:r>
              <a:rPr kumimoji="1" lang="ja-JP" altLang="en-US" sz="4400" b="1" dirty="0">
                <a:latin typeface="UD デジタル 教科書体 NK-B" panose="02020700000000000000" pitchFamily="18" charset="-128"/>
                <a:ea typeface="UD デジタル 教科書体 NK-B" panose="02020700000000000000" pitchFamily="18" charset="-128"/>
              </a:rPr>
              <a:t>　</a:t>
            </a:r>
            <a:r>
              <a:rPr lang="ja-JP" altLang="en-US" sz="4400" b="1" dirty="0">
                <a:latin typeface="UD デジタル 教科書体 NK-B" panose="02020700000000000000" pitchFamily="18" charset="-128"/>
                <a:ea typeface="UD デジタル 教科書体 NK-B" panose="02020700000000000000" pitchFamily="18" charset="-128"/>
              </a:rPr>
              <a:t>　　　</a:t>
            </a:r>
            <a:endParaRPr kumimoji="1" lang="ja-JP" altLang="en-US" sz="4400" b="1" dirty="0">
              <a:latin typeface="UD デジタル 教科書体 NK-B" panose="02020700000000000000" pitchFamily="18" charset="-128"/>
              <a:ea typeface="UD デジタル 教科書体 NK-B" panose="02020700000000000000" pitchFamily="18" charset="-128"/>
            </a:endParaRPr>
          </a:p>
        </p:txBody>
      </p:sp>
      <p:sp>
        <p:nvSpPr>
          <p:cNvPr id="54" name="正方形/長方形 53">
            <a:extLst>
              <a:ext uri="{FF2B5EF4-FFF2-40B4-BE49-F238E27FC236}">
                <a16:creationId xmlns:a16="http://schemas.microsoft.com/office/drawing/2014/main" id="{FC3E3DF3-D525-4AA5-A784-6391E548DC7F}"/>
              </a:ext>
            </a:extLst>
          </p:cNvPr>
          <p:cNvSpPr/>
          <p:nvPr/>
        </p:nvSpPr>
        <p:spPr>
          <a:xfrm>
            <a:off x="6009130" y="4842182"/>
            <a:ext cx="2906286" cy="10958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55" name="タイトル 1">
            <a:extLst>
              <a:ext uri="{FF2B5EF4-FFF2-40B4-BE49-F238E27FC236}">
                <a16:creationId xmlns:a16="http://schemas.microsoft.com/office/drawing/2014/main" id="{459C7868-CB2D-4567-98F5-2C7765BAF047}"/>
              </a:ext>
            </a:extLst>
          </p:cNvPr>
          <p:cNvSpPr txBox="1">
            <a:spLocks/>
          </p:cNvSpPr>
          <p:nvPr/>
        </p:nvSpPr>
        <p:spPr>
          <a:xfrm>
            <a:off x="8928131" y="4532448"/>
            <a:ext cx="1331812"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い</a:t>
            </a:r>
          </a:p>
        </p:txBody>
      </p:sp>
      <p:sp>
        <p:nvSpPr>
          <p:cNvPr id="56" name="タイトル 1">
            <a:extLst>
              <a:ext uri="{FF2B5EF4-FFF2-40B4-BE49-F238E27FC236}">
                <a16:creationId xmlns:a16="http://schemas.microsoft.com/office/drawing/2014/main" id="{DDF1BDD5-958E-4028-82ED-510241EA97CA}"/>
              </a:ext>
            </a:extLst>
          </p:cNvPr>
          <p:cNvSpPr txBox="1">
            <a:spLocks/>
          </p:cNvSpPr>
          <p:nvPr/>
        </p:nvSpPr>
        <p:spPr>
          <a:xfrm>
            <a:off x="5899377" y="4929650"/>
            <a:ext cx="760013" cy="318393"/>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かく</a:t>
            </a:r>
          </a:p>
        </p:txBody>
      </p:sp>
      <p:sp>
        <p:nvSpPr>
          <p:cNvPr id="61" name="テキスト ボックス 60">
            <a:extLst>
              <a:ext uri="{FF2B5EF4-FFF2-40B4-BE49-F238E27FC236}">
                <a16:creationId xmlns:a16="http://schemas.microsoft.com/office/drawing/2014/main" id="{A2871881-A2DD-4816-B53B-478DAFFCA4A1}"/>
              </a:ext>
            </a:extLst>
          </p:cNvPr>
          <p:cNvSpPr txBox="1"/>
          <p:nvPr/>
        </p:nvSpPr>
        <p:spPr>
          <a:xfrm>
            <a:off x="5992402" y="2119371"/>
            <a:ext cx="5473290" cy="769441"/>
          </a:xfrm>
          <a:prstGeom prst="rect">
            <a:avLst/>
          </a:prstGeom>
          <a:noFill/>
        </p:spPr>
        <p:txBody>
          <a:bodyPr wrap="square" rtlCol="0">
            <a:spAutoFit/>
          </a:bodyPr>
          <a:lstStyle/>
          <a:p>
            <a:pPr algn="just"/>
            <a:r>
              <a:rPr lang="ja-JP" altLang="en-US" sz="4400" dirty="0">
                <a:latin typeface="UD デジタル 教科書体 NK-B" panose="02020700000000000000" pitchFamily="18" charset="-128"/>
                <a:ea typeface="UD デジタル 教科書体 NK-B" panose="02020700000000000000" pitchFamily="18" charset="-128"/>
              </a:rPr>
              <a:t>１本の辺を回転させ</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63" name="タイトル 1">
            <a:extLst>
              <a:ext uri="{FF2B5EF4-FFF2-40B4-BE49-F238E27FC236}">
                <a16:creationId xmlns:a16="http://schemas.microsoft.com/office/drawing/2014/main" id="{5A077E22-91DD-4CF1-BEF2-35D6BAB3EAD4}"/>
              </a:ext>
            </a:extLst>
          </p:cNvPr>
          <p:cNvSpPr txBox="1">
            <a:spLocks/>
          </p:cNvSpPr>
          <p:nvPr/>
        </p:nvSpPr>
        <p:spPr>
          <a:xfrm>
            <a:off x="6165668" y="1500667"/>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ぽん</a:t>
            </a:r>
          </a:p>
        </p:txBody>
      </p:sp>
      <p:sp>
        <p:nvSpPr>
          <p:cNvPr id="64" name="タイトル 1">
            <a:extLst>
              <a:ext uri="{FF2B5EF4-FFF2-40B4-BE49-F238E27FC236}">
                <a16:creationId xmlns:a16="http://schemas.microsoft.com/office/drawing/2014/main" id="{EB6E16B5-82DE-48E0-BFC2-B3D256B45DD9}"/>
              </a:ext>
            </a:extLst>
          </p:cNvPr>
          <p:cNvSpPr txBox="1">
            <a:spLocks/>
          </p:cNvSpPr>
          <p:nvPr/>
        </p:nvSpPr>
        <p:spPr>
          <a:xfrm>
            <a:off x="7274995" y="1483528"/>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へん</a:t>
            </a:r>
          </a:p>
        </p:txBody>
      </p:sp>
      <p:sp>
        <p:nvSpPr>
          <p:cNvPr id="67" name="タイトル 1">
            <a:extLst>
              <a:ext uri="{FF2B5EF4-FFF2-40B4-BE49-F238E27FC236}">
                <a16:creationId xmlns:a16="http://schemas.microsoft.com/office/drawing/2014/main" id="{0C5603B4-A025-4C78-8C28-1E0C37867C03}"/>
              </a:ext>
            </a:extLst>
          </p:cNvPr>
          <p:cNvSpPr txBox="1">
            <a:spLocks/>
          </p:cNvSpPr>
          <p:nvPr/>
        </p:nvSpPr>
        <p:spPr>
          <a:xfrm>
            <a:off x="8443854" y="1493048"/>
            <a:ext cx="1276518"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かいてん</a:t>
            </a:r>
          </a:p>
        </p:txBody>
      </p:sp>
      <p:sp>
        <p:nvSpPr>
          <p:cNvPr id="68" name="タイトル 1">
            <a:extLst>
              <a:ext uri="{FF2B5EF4-FFF2-40B4-BE49-F238E27FC236}">
                <a16:creationId xmlns:a16="http://schemas.microsoft.com/office/drawing/2014/main" id="{9567E685-6EE9-416C-840C-DB958CAACC0E}"/>
              </a:ext>
            </a:extLst>
          </p:cNvPr>
          <p:cNvSpPr txBox="1">
            <a:spLocks/>
          </p:cNvSpPr>
          <p:nvPr/>
        </p:nvSpPr>
        <p:spPr>
          <a:xfrm>
            <a:off x="1730184" y="2832470"/>
            <a:ext cx="796081" cy="5250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BIZ UDPゴシック" panose="020B0400000000000000" pitchFamily="50" charset="-128"/>
                <a:ea typeface="BIZ UDPゴシック" panose="020B0400000000000000" pitchFamily="50" charset="-128"/>
              </a:rPr>
              <a:t>　辺</a:t>
            </a:r>
          </a:p>
        </p:txBody>
      </p:sp>
      <p:sp>
        <p:nvSpPr>
          <p:cNvPr id="69" name="タイトル 1">
            <a:extLst>
              <a:ext uri="{FF2B5EF4-FFF2-40B4-BE49-F238E27FC236}">
                <a16:creationId xmlns:a16="http://schemas.microsoft.com/office/drawing/2014/main" id="{CBE82899-BC51-4C7F-A3BA-09B116C48150}"/>
              </a:ext>
            </a:extLst>
          </p:cNvPr>
          <p:cNvSpPr txBox="1">
            <a:spLocks/>
          </p:cNvSpPr>
          <p:nvPr/>
        </p:nvSpPr>
        <p:spPr>
          <a:xfrm>
            <a:off x="-51614" y="5709942"/>
            <a:ext cx="796081" cy="5250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BIZ UDPゴシック" panose="020B0400000000000000" pitchFamily="50" charset="-128"/>
                <a:ea typeface="BIZ UDPゴシック" panose="020B0400000000000000" pitchFamily="50" charset="-128"/>
              </a:rPr>
              <a:t>　頂点</a:t>
            </a:r>
          </a:p>
        </p:txBody>
      </p:sp>
      <p:sp>
        <p:nvSpPr>
          <p:cNvPr id="32" name="タイトル 1">
            <a:extLst>
              <a:ext uri="{FF2B5EF4-FFF2-40B4-BE49-F238E27FC236}">
                <a16:creationId xmlns:a16="http://schemas.microsoft.com/office/drawing/2014/main" id="{69855639-101C-4E94-A158-FD9F19B778DC}"/>
              </a:ext>
            </a:extLst>
          </p:cNvPr>
          <p:cNvSpPr txBox="1">
            <a:spLocks/>
          </p:cNvSpPr>
          <p:nvPr/>
        </p:nvSpPr>
        <p:spPr>
          <a:xfrm>
            <a:off x="7027764" y="4913763"/>
            <a:ext cx="760013" cy="318393"/>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おお</a:t>
            </a:r>
          </a:p>
        </p:txBody>
      </p:sp>
      <p:sp>
        <p:nvSpPr>
          <p:cNvPr id="33" name="テキスト ボックス 32">
            <a:extLst>
              <a:ext uri="{FF2B5EF4-FFF2-40B4-BE49-F238E27FC236}">
                <a16:creationId xmlns:a16="http://schemas.microsoft.com/office/drawing/2014/main" id="{357B795A-84EA-4AF2-9CA8-6220B176B7F1}"/>
              </a:ext>
            </a:extLst>
          </p:cNvPr>
          <p:cNvSpPr txBox="1"/>
          <p:nvPr/>
        </p:nvSpPr>
        <p:spPr>
          <a:xfrm>
            <a:off x="5994865" y="3027025"/>
            <a:ext cx="5473290"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たとき、その回転の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34" name="テキスト ボックス 33">
            <a:extLst>
              <a:ext uri="{FF2B5EF4-FFF2-40B4-BE49-F238E27FC236}">
                <a16:creationId xmlns:a16="http://schemas.microsoft.com/office/drawing/2014/main" id="{9D355010-800E-48D0-A65B-2DB45EA32025}"/>
              </a:ext>
            </a:extLst>
          </p:cNvPr>
          <p:cNvSpPr txBox="1"/>
          <p:nvPr/>
        </p:nvSpPr>
        <p:spPr>
          <a:xfrm>
            <a:off x="5994865" y="4024761"/>
            <a:ext cx="5473290"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大きさを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36" name="タイトル 1">
            <a:extLst>
              <a:ext uri="{FF2B5EF4-FFF2-40B4-BE49-F238E27FC236}">
                <a16:creationId xmlns:a16="http://schemas.microsoft.com/office/drawing/2014/main" id="{651DFE60-5105-4F0E-8087-BA2BC0B0E608}"/>
              </a:ext>
            </a:extLst>
          </p:cNvPr>
          <p:cNvSpPr txBox="1">
            <a:spLocks/>
          </p:cNvSpPr>
          <p:nvPr/>
        </p:nvSpPr>
        <p:spPr>
          <a:xfrm>
            <a:off x="5752546" y="3400208"/>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おお</a:t>
            </a:r>
          </a:p>
        </p:txBody>
      </p:sp>
      <p:sp>
        <p:nvSpPr>
          <p:cNvPr id="39" name="タイトル 1">
            <a:extLst>
              <a:ext uri="{FF2B5EF4-FFF2-40B4-BE49-F238E27FC236}">
                <a16:creationId xmlns:a16="http://schemas.microsoft.com/office/drawing/2014/main" id="{DF97142C-2234-43BB-911A-839BA8BF3A58}"/>
              </a:ext>
            </a:extLst>
          </p:cNvPr>
          <p:cNvSpPr txBox="1">
            <a:spLocks/>
          </p:cNvSpPr>
          <p:nvPr/>
        </p:nvSpPr>
        <p:spPr>
          <a:xfrm>
            <a:off x="8742583" y="2440754"/>
            <a:ext cx="1276518"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かいてん</a:t>
            </a:r>
          </a:p>
        </p:txBody>
      </p:sp>
      <p:sp>
        <p:nvSpPr>
          <p:cNvPr id="40" name="タイトル 1">
            <a:extLst>
              <a:ext uri="{FF2B5EF4-FFF2-40B4-BE49-F238E27FC236}">
                <a16:creationId xmlns:a16="http://schemas.microsoft.com/office/drawing/2014/main" id="{C1180BAE-26D8-41AD-A721-7741B52DAB4C}"/>
              </a:ext>
            </a:extLst>
          </p:cNvPr>
          <p:cNvSpPr txBox="1">
            <a:spLocks/>
          </p:cNvSpPr>
          <p:nvPr/>
        </p:nvSpPr>
        <p:spPr>
          <a:xfrm>
            <a:off x="7514370" y="419509"/>
            <a:ext cx="1411148"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ちゅうしん</a:t>
            </a:r>
          </a:p>
        </p:txBody>
      </p:sp>
    </p:spTree>
    <p:extLst>
      <p:ext uri="{BB962C8B-B14F-4D97-AF65-F5344CB8AC3E}">
        <p14:creationId xmlns:p14="http://schemas.microsoft.com/office/powerpoint/2010/main" val="306241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down)">
                                      <p:cBhvr>
                                        <p:cTn id="7" dur="500"/>
                                        <p:tgtEl>
                                          <p:spTgt spid="6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wipe(down)">
                                      <p:cBhvr>
                                        <p:cTn id="12" dur="500"/>
                                        <p:tgtEl>
                                          <p:spTgt spid="68"/>
                                        </p:tgtEl>
                                      </p:cBhvr>
                                    </p:animEffec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down)">
                                      <p:cBhvr>
                                        <p:cTn id="16" dur="1000"/>
                                        <p:tgtEl>
                                          <p:spTgt spid="13"/>
                                        </p:tgtEl>
                                      </p:cBhvr>
                                    </p:animEffect>
                                  </p:childTnLst>
                                </p:cTn>
                              </p:par>
                              <p:par>
                                <p:cTn id="17" presetID="22" presetClass="entr" presetSubtype="2"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wipe(right)">
                                      <p:cBhvr>
                                        <p:cTn id="19" dur="1000"/>
                                        <p:tgtEl>
                                          <p:spTgt spid="3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barn(inVertical)">
                                      <p:cBhvr>
                                        <p:cTn id="24" dur="1000"/>
                                        <p:tgtEl>
                                          <p:spTgt spid="53"/>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wipe(down)">
                                      <p:cBhvr>
                                        <p:cTn id="27" dur="1000"/>
                                        <p:tgtEl>
                                          <p:spTgt spid="56"/>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down)">
                                      <p:cBhvr>
                                        <p:cTn id="30"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53" grpId="0"/>
      <p:bldP spid="56" grpId="0"/>
      <p:bldP spid="68" grpId="0"/>
      <p:bldP spid="69"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800" dirty="0">
                <a:latin typeface="UD デジタル 教科書体 NK-B" panose="02020700000000000000" pitchFamily="18" charset="-128"/>
                <a:ea typeface="UD デジタル 教科書体 NK-B" panose="02020700000000000000" pitchFamily="18" charset="-128"/>
              </a:rPr>
              <a:t>小数で答えましょう。</a:t>
            </a:r>
          </a:p>
        </p:txBody>
      </p:sp>
      <p:sp>
        <p:nvSpPr>
          <p:cNvPr id="11" name="テキスト ボックス 10">
            <a:extLst>
              <a:ext uri="{FF2B5EF4-FFF2-40B4-BE49-F238E27FC236}">
                <a16:creationId xmlns:a16="http://schemas.microsoft.com/office/drawing/2014/main" id="{0D67A2A9-E12E-43FC-9154-6180D789FC03}"/>
              </a:ext>
            </a:extLst>
          </p:cNvPr>
          <p:cNvSpPr txBox="1"/>
          <p:nvPr/>
        </p:nvSpPr>
        <p:spPr>
          <a:xfrm>
            <a:off x="204143" y="1896533"/>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０</a:t>
            </a:r>
          </a:p>
        </p:txBody>
      </p:sp>
      <p:sp>
        <p:nvSpPr>
          <p:cNvPr id="12" name="テキスト ボックス 11">
            <a:extLst>
              <a:ext uri="{FF2B5EF4-FFF2-40B4-BE49-F238E27FC236}">
                <a16:creationId xmlns:a16="http://schemas.microsoft.com/office/drawing/2014/main" id="{A3BAB5CF-1381-43DD-A6F3-C7D8E94A56FF}"/>
              </a:ext>
            </a:extLst>
          </p:cNvPr>
          <p:cNvSpPr txBox="1"/>
          <p:nvPr/>
        </p:nvSpPr>
        <p:spPr>
          <a:xfrm>
            <a:off x="2000338" y="188649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１</a:t>
            </a:r>
          </a:p>
        </p:txBody>
      </p:sp>
      <p:sp>
        <p:nvSpPr>
          <p:cNvPr id="13" name="テキスト ボックス 12">
            <a:extLst>
              <a:ext uri="{FF2B5EF4-FFF2-40B4-BE49-F238E27FC236}">
                <a16:creationId xmlns:a16="http://schemas.microsoft.com/office/drawing/2014/main" id="{14F2A8EA-536A-4AEB-B20E-91202970DFC4}"/>
              </a:ext>
            </a:extLst>
          </p:cNvPr>
          <p:cNvSpPr txBox="1"/>
          <p:nvPr/>
        </p:nvSpPr>
        <p:spPr>
          <a:xfrm>
            <a:off x="7394810" y="1915006"/>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４</a:t>
            </a:r>
          </a:p>
        </p:txBody>
      </p:sp>
      <p:sp>
        <p:nvSpPr>
          <p:cNvPr id="14" name="テキスト ボックス 13">
            <a:extLst>
              <a:ext uri="{FF2B5EF4-FFF2-40B4-BE49-F238E27FC236}">
                <a16:creationId xmlns:a16="http://schemas.microsoft.com/office/drawing/2014/main" id="{C42440EE-2EE4-461D-964C-A39CB4AE22BB}"/>
              </a:ext>
            </a:extLst>
          </p:cNvPr>
          <p:cNvSpPr txBox="1"/>
          <p:nvPr/>
        </p:nvSpPr>
        <p:spPr>
          <a:xfrm>
            <a:off x="5611433" y="1903431"/>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３</a:t>
            </a:r>
          </a:p>
        </p:txBody>
      </p:sp>
      <p:sp>
        <p:nvSpPr>
          <p:cNvPr id="15" name="テキスト ボックス 14">
            <a:extLst>
              <a:ext uri="{FF2B5EF4-FFF2-40B4-BE49-F238E27FC236}">
                <a16:creationId xmlns:a16="http://schemas.microsoft.com/office/drawing/2014/main" id="{995697D0-BD02-4659-84D2-79B59266E5FC}"/>
              </a:ext>
            </a:extLst>
          </p:cNvPr>
          <p:cNvSpPr txBox="1"/>
          <p:nvPr/>
        </p:nvSpPr>
        <p:spPr>
          <a:xfrm>
            <a:off x="3792239" y="1903431"/>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２</a:t>
            </a:r>
          </a:p>
        </p:txBody>
      </p:sp>
      <p:sp>
        <p:nvSpPr>
          <p:cNvPr id="16" name="テキスト ボックス 15">
            <a:extLst>
              <a:ext uri="{FF2B5EF4-FFF2-40B4-BE49-F238E27FC236}">
                <a16:creationId xmlns:a16="http://schemas.microsoft.com/office/drawing/2014/main" id="{9CC394E7-AB3D-4A20-A726-68A6CF3B9908}"/>
              </a:ext>
            </a:extLst>
          </p:cNvPr>
          <p:cNvSpPr txBox="1"/>
          <p:nvPr/>
        </p:nvSpPr>
        <p:spPr>
          <a:xfrm>
            <a:off x="9286034" y="188649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５</a:t>
            </a:r>
          </a:p>
        </p:txBody>
      </p:sp>
      <p:sp>
        <p:nvSpPr>
          <p:cNvPr id="18" name="四角形: 角を丸くする 17">
            <a:extLst>
              <a:ext uri="{FF2B5EF4-FFF2-40B4-BE49-F238E27FC236}">
                <a16:creationId xmlns:a16="http://schemas.microsoft.com/office/drawing/2014/main" id="{6050046E-E217-45C8-8427-00373A41AB44}"/>
              </a:ext>
            </a:extLst>
          </p:cNvPr>
          <p:cNvSpPr/>
          <p:nvPr/>
        </p:nvSpPr>
        <p:spPr>
          <a:xfrm>
            <a:off x="2091355" y="4782213"/>
            <a:ext cx="9908561" cy="1477666"/>
          </a:xfrm>
          <a:prstGeom prst="roundRect">
            <a:avLst/>
          </a:prstGeom>
          <a:ln w="508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3600" dirty="0">
                <a:latin typeface="UD デジタル 教科書体 NK-B" panose="02020700000000000000" pitchFamily="18" charset="-128"/>
                <a:ea typeface="UD デジタル 教科書体 NK-B" panose="02020700000000000000" pitchFamily="18" charset="-128"/>
              </a:rPr>
              <a:t>１を</a:t>
            </a:r>
            <a:r>
              <a:rPr kumimoji="1" lang="en-US" altLang="ja-JP" sz="3600" dirty="0">
                <a:latin typeface="UD デジタル 教科書体 NK-B" panose="02020700000000000000" pitchFamily="18" charset="-128"/>
                <a:ea typeface="UD デジタル 教科書体 NK-B" panose="02020700000000000000" pitchFamily="18" charset="-128"/>
              </a:rPr>
              <a:t>10</a:t>
            </a:r>
            <a:r>
              <a:rPr kumimoji="1" lang="ja-JP" altLang="en-US" sz="3600" dirty="0">
                <a:latin typeface="UD デジタル 教科書体 NK-B" panose="02020700000000000000" pitchFamily="18" charset="-128"/>
                <a:ea typeface="UD デジタル 教科書体 NK-B" panose="02020700000000000000" pitchFamily="18" charset="-128"/>
              </a:rPr>
              <a:t>等分したときの１個分を「</a:t>
            </a:r>
            <a:r>
              <a:rPr kumimoji="1" lang="en-US" altLang="ja-JP" sz="3600" dirty="0">
                <a:latin typeface="UD デジタル 教科書体 NK-B" panose="02020700000000000000" pitchFamily="18" charset="-128"/>
                <a:ea typeface="UD デジタル 教科書体 NK-B" panose="02020700000000000000" pitchFamily="18" charset="-128"/>
              </a:rPr>
              <a:t>0.1</a:t>
            </a:r>
            <a:r>
              <a:rPr kumimoji="1" lang="ja-JP" altLang="en-US" sz="3600" dirty="0">
                <a:latin typeface="UD デジタル 教科書体 NK-B" panose="02020700000000000000" pitchFamily="18" charset="-128"/>
                <a:ea typeface="UD デジタル 教科書体 NK-B" panose="02020700000000000000" pitchFamily="18" charset="-128"/>
              </a:rPr>
              <a:t>」と言います。</a:t>
            </a:r>
          </a:p>
        </p:txBody>
      </p:sp>
      <p:pic>
        <p:nvPicPr>
          <p:cNvPr id="19" name="図 18">
            <a:extLst>
              <a:ext uri="{FF2B5EF4-FFF2-40B4-BE49-F238E27FC236}">
                <a16:creationId xmlns:a16="http://schemas.microsoft.com/office/drawing/2014/main" id="{02E29736-5849-4DD6-922F-EF7FD5923A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399" y="2635661"/>
            <a:ext cx="11259203" cy="1325563"/>
          </a:xfrm>
          <a:prstGeom prst="rect">
            <a:avLst/>
          </a:prstGeom>
        </p:spPr>
      </p:pic>
      <p:sp>
        <p:nvSpPr>
          <p:cNvPr id="20" name="テキスト ボックス 19">
            <a:extLst>
              <a:ext uri="{FF2B5EF4-FFF2-40B4-BE49-F238E27FC236}">
                <a16:creationId xmlns:a16="http://schemas.microsoft.com/office/drawing/2014/main" id="{9CC394E7-AB3D-4A20-A726-68A6CF3B9908}"/>
              </a:ext>
            </a:extLst>
          </p:cNvPr>
          <p:cNvSpPr txBox="1"/>
          <p:nvPr/>
        </p:nvSpPr>
        <p:spPr>
          <a:xfrm>
            <a:off x="11187116" y="1876951"/>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６</a:t>
            </a:r>
          </a:p>
        </p:txBody>
      </p:sp>
      <p:sp>
        <p:nvSpPr>
          <p:cNvPr id="21" name="タイトル 3">
            <a:extLst>
              <a:ext uri="{FF2B5EF4-FFF2-40B4-BE49-F238E27FC236}">
                <a16:creationId xmlns:a16="http://schemas.microsoft.com/office/drawing/2014/main" id="{4FA48A4B-FD20-4B37-B887-2655379299F4}"/>
              </a:ext>
            </a:extLst>
          </p:cNvPr>
          <p:cNvSpPr txBox="1">
            <a:spLocks/>
          </p:cNvSpPr>
          <p:nvPr/>
        </p:nvSpPr>
        <p:spPr>
          <a:xfrm>
            <a:off x="3491264" y="258871"/>
            <a:ext cx="1147864" cy="427869"/>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しょうすう</a:t>
            </a:r>
          </a:p>
        </p:txBody>
      </p:sp>
      <p:sp>
        <p:nvSpPr>
          <p:cNvPr id="22" name="タイトル 3">
            <a:extLst>
              <a:ext uri="{FF2B5EF4-FFF2-40B4-BE49-F238E27FC236}">
                <a16:creationId xmlns:a16="http://schemas.microsoft.com/office/drawing/2014/main" id="{4FA48A4B-FD20-4B37-B887-2655379299F4}"/>
              </a:ext>
            </a:extLst>
          </p:cNvPr>
          <p:cNvSpPr txBox="1">
            <a:spLocks/>
          </p:cNvSpPr>
          <p:nvPr/>
        </p:nvSpPr>
        <p:spPr>
          <a:xfrm>
            <a:off x="5037501" y="314030"/>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こた</a:t>
            </a:r>
          </a:p>
        </p:txBody>
      </p:sp>
      <p:sp>
        <p:nvSpPr>
          <p:cNvPr id="23" name="タイトル 3">
            <a:extLst>
              <a:ext uri="{FF2B5EF4-FFF2-40B4-BE49-F238E27FC236}">
                <a16:creationId xmlns:a16="http://schemas.microsoft.com/office/drawing/2014/main" id="{4FA48A4B-FD20-4B37-B887-2655379299F4}"/>
              </a:ext>
            </a:extLst>
          </p:cNvPr>
          <p:cNvSpPr txBox="1">
            <a:spLocks/>
          </p:cNvSpPr>
          <p:nvPr/>
        </p:nvSpPr>
        <p:spPr>
          <a:xfrm>
            <a:off x="3490718" y="4883746"/>
            <a:ext cx="1147864" cy="427869"/>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とうぶん</a:t>
            </a:r>
          </a:p>
        </p:txBody>
      </p:sp>
      <p:sp>
        <p:nvSpPr>
          <p:cNvPr id="24" name="タイトル 3">
            <a:extLst>
              <a:ext uri="{FF2B5EF4-FFF2-40B4-BE49-F238E27FC236}">
                <a16:creationId xmlns:a16="http://schemas.microsoft.com/office/drawing/2014/main" id="{4FA48A4B-FD20-4B37-B887-2655379299F4}"/>
              </a:ext>
            </a:extLst>
          </p:cNvPr>
          <p:cNvSpPr txBox="1">
            <a:spLocks/>
          </p:cNvSpPr>
          <p:nvPr/>
        </p:nvSpPr>
        <p:spPr>
          <a:xfrm>
            <a:off x="6704758" y="4898387"/>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こぶん</a:t>
            </a:r>
          </a:p>
        </p:txBody>
      </p:sp>
      <p:sp>
        <p:nvSpPr>
          <p:cNvPr id="25" name="タイトル 3">
            <a:extLst>
              <a:ext uri="{FF2B5EF4-FFF2-40B4-BE49-F238E27FC236}">
                <a16:creationId xmlns:a16="http://schemas.microsoft.com/office/drawing/2014/main" id="{4FA48A4B-FD20-4B37-B887-2655379299F4}"/>
              </a:ext>
            </a:extLst>
          </p:cNvPr>
          <p:cNvSpPr txBox="1">
            <a:spLocks/>
          </p:cNvSpPr>
          <p:nvPr/>
        </p:nvSpPr>
        <p:spPr>
          <a:xfrm>
            <a:off x="9581778" y="4926540"/>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い</a:t>
            </a:r>
          </a:p>
        </p:txBody>
      </p:sp>
      <p:sp>
        <p:nvSpPr>
          <p:cNvPr id="17" name="矢印: 上 16">
            <a:extLst>
              <a:ext uri="{FF2B5EF4-FFF2-40B4-BE49-F238E27FC236}">
                <a16:creationId xmlns:a16="http://schemas.microsoft.com/office/drawing/2014/main" id="{1E858D5B-07F1-45DB-B474-65AFC543CD48}"/>
              </a:ext>
            </a:extLst>
          </p:cNvPr>
          <p:cNvSpPr/>
          <p:nvPr/>
        </p:nvSpPr>
        <p:spPr>
          <a:xfrm>
            <a:off x="562575" y="3862905"/>
            <a:ext cx="419765" cy="829733"/>
          </a:xfrm>
          <a:prstGeom prst="upArrow">
            <a:avLst>
              <a:gd name="adj1" fmla="val 50000"/>
              <a:gd name="adj2" fmla="val 98146"/>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C8FBB0B0-AA87-4FD2-8468-06DB251D143D}"/>
              </a:ext>
            </a:extLst>
          </p:cNvPr>
          <p:cNvSpPr txBox="1"/>
          <p:nvPr/>
        </p:nvSpPr>
        <p:spPr>
          <a:xfrm>
            <a:off x="103999" y="4938971"/>
            <a:ext cx="1896339" cy="1200329"/>
          </a:xfrm>
          <a:prstGeom prst="rect">
            <a:avLst/>
          </a:prstGeom>
          <a:noFill/>
          <a:ln>
            <a:noFill/>
          </a:ln>
        </p:spPr>
        <p:txBody>
          <a:bodyPr wrap="square" rtlCol="0">
            <a:spAutoFit/>
          </a:bodyPr>
          <a:lstStyle/>
          <a:p>
            <a:r>
              <a:rPr kumimoji="1" lang="en-US" altLang="ja-JP" sz="7200" dirty="0">
                <a:latin typeface="UD デジタル 教科書体 NK-B" panose="02020700000000000000" pitchFamily="18" charset="-128"/>
                <a:ea typeface="UD デジタル 教科書体 NK-B" panose="02020700000000000000" pitchFamily="18" charset="-128"/>
              </a:rPr>
              <a:t>0.1</a:t>
            </a:r>
            <a:endParaRPr kumimoji="1" lang="ja-JP" altLang="en-US" sz="7200" dirty="0">
              <a:latin typeface="UD デジタル 教科書体 NK-B" panose="02020700000000000000" pitchFamily="18" charset="-128"/>
              <a:ea typeface="UD デジタル 教科書体 NK-B" panose="02020700000000000000" pitchFamily="18" charset="-128"/>
            </a:endParaRPr>
          </a:p>
        </p:txBody>
      </p:sp>
      <p:sp>
        <p:nvSpPr>
          <p:cNvPr id="27" name="正方形/長方形 26">
            <a:extLst>
              <a:ext uri="{FF2B5EF4-FFF2-40B4-BE49-F238E27FC236}">
                <a16:creationId xmlns:a16="http://schemas.microsoft.com/office/drawing/2014/main" id="{FB65B14A-3210-4652-B44F-AA6A42FE1695}"/>
              </a:ext>
            </a:extLst>
          </p:cNvPr>
          <p:cNvSpPr/>
          <p:nvPr/>
        </p:nvSpPr>
        <p:spPr>
          <a:xfrm>
            <a:off x="153596" y="4770038"/>
            <a:ext cx="1726694" cy="142239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200" b="1" dirty="0">
              <a:solidFill>
                <a:schemeClr val="tx1"/>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42109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E58B4C0E-E39E-4B69-8119-966D09E837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580" y="3098305"/>
            <a:ext cx="5589779" cy="33410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線コネクタ 6">
            <a:extLst>
              <a:ext uri="{FF2B5EF4-FFF2-40B4-BE49-F238E27FC236}">
                <a16:creationId xmlns:a16="http://schemas.microsoft.com/office/drawing/2014/main" id="{0E07CE1E-34EF-456E-91DF-31E3526832FB}"/>
              </a:ext>
            </a:extLst>
          </p:cNvPr>
          <p:cNvCxnSpPr>
            <a:cxnSpLocks/>
          </p:cNvCxnSpPr>
          <p:nvPr/>
        </p:nvCxnSpPr>
        <p:spPr>
          <a:xfrm flipH="1">
            <a:off x="3176357" y="3557239"/>
            <a:ext cx="2640919" cy="2514421"/>
          </a:xfrm>
          <a:prstGeom prst="line">
            <a:avLst/>
          </a:prstGeom>
          <a:ln w="63500">
            <a:solidFill>
              <a:srgbClr val="FF0000"/>
            </a:solidFill>
          </a:ln>
        </p:spPr>
        <p:style>
          <a:lnRef idx="1">
            <a:schemeClr val="dk1"/>
          </a:lnRef>
          <a:fillRef idx="0">
            <a:schemeClr val="dk1"/>
          </a:fillRef>
          <a:effectRef idx="0">
            <a:schemeClr val="dk1"/>
          </a:effectRef>
          <a:fontRef idx="minor">
            <a:schemeClr val="tx1"/>
          </a:fontRef>
        </p:style>
      </p:cxnSp>
      <p:cxnSp>
        <p:nvCxnSpPr>
          <p:cNvPr id="27" name="直線コネクタ 26">
            <a:extLst>
              <a:ext uri="{FF2B5EF4-FFF2-40B4-BE49-F238E27FC236}">
                <a16:creationId xmlns:a16="http://schemas.microsoft.com/office/drawing/2014/main" id="{1E89D99C-2E24-4D42-B3B2-D42C7F31314F}"/>
              </a:ext>
            </a:extLst>
          </p:cNvPr>
          <p:cNvCxnSpPr>
            <a:cxnSpLocks/>
          </p:cNvCxnSpPr>
          <p:nvPr/>
        </p:nvCxnSpPr>
        <p:spPr>
          <a:xfrm flipH="1">
            <a:off x="3176357" y="6056315"/>
            <a:ext cx="3404599" cy="15345"/>
          </a:xfrm>
          <a:prstGeom prst="line">
            <a:avLst/>
          </a:prstGeom>
          <a:ln w="63500">
            <a:solidFill>
              <a:srgbClr val="FF0000"/>
            </a:solidFill>
          </a:ln>
        </p:spPr>
        <p:style>
          <a:lnRef idx="1">
            <a:schemeClr val="dk1"/>
          </a:lnRef>
          <a:fillRef idx="0">
            <a:schemeClr val="dk1"/>
          </a:fillRef>
          <a:effectRef idx="0">
            <a:schemeClr val="dk1"/>
          </a:effectRef>
          <a:fontRef idx="minor">
            <a:schemeClr val="tx1"/>
          </a:fontRef>
        </p:style>
      </p:cxnSp>
      <p:sp>
        <p:nvSpPr>
          <p:cNvPr id="53" name="テキスト ボックス 52">
            <a:extLst>
              <a:ext uri="{FF2B5EF4-FFF2-40B4-BE49-F238E27FC236}">
                <a16:creationId xmlns:a16="http://schemas.microsoft.com/office/drawing/2014/main" id="{09AE7C03-968F-41BF-A8D3-D4A35F3B44EF}"/>
              </a:ext>
            </a:extLst>
          </p:cNvPr>
          <p:cNvSpPr txBox="1"/>
          <p:nvPr/>
        </p:nvSpPr>
        <p:spPr>
          <a:xfrm>
            <a:off x="7023009" y="5394966"/>
            <a:ext cx="1154422" cy="769441"/>
          </a:xfrm>
          <a:prstGeom prst="rect">
            <a:avLst/>
          </a:prstGeom>
          <a:noFill/>
        </p:spPr>
        <p:txBody>
          <a:bodyPr wrap="square" rtlCol="0">
            <a:spAutoFit/>
          </a:bodyPr>
          <a:lstStyle/>
          <a:p>
            <a:pPr algn="ctr"/>
            <a:r>
              <a:rPr kumimoji="1" lang="en-US" altLang="ja-JP" sz="4400" b="1" dirty="0">
                <a:latin typeface="UD デジタル 教科書体 NK-B" panose="02020700000000000000" pitchFamily="18" charset="-128"/>
                <a:ea typeface="UD デジタル 教科書体 NK-B" panose="02020700000000000000" pitchFamily="18" charset="-128"/>
              </a:rPr>
              <a:t>45</a:t>
            </a:r>
            <a:r>
              <a:rPr kumimoji="1" lang="ja-JP" altLang="en-US" sz="4400" b="1" dirty="0">
                <a:latin typeface="UD デジタル 教科書体 NK-B" panose="02020700000000000000" pitchFamily="18" charset="-128"/>
                <a:ea typeface="UD デジタル 教科書体 NK-B" panose="02020700000000000000" pitchFamily="18" charset="-128"/>
              </a:rPr>
              <a:t>　</a:t>
            </a:r>
            <a:r>
              <a:rPr lang="ja-JP" altLang="en-US" sz="4400" b="1" dirty="0">
                <a:latin typeface="UD デジタル 教科書体 NK-B" panose="02020700000000000000" pitchFamily="18" charset="-128"/>
                <a:ea typeface="UD デジタル 教科書体 NK-B" panose="02020700000000000000" pitchFamily="18" charset="-128"/>
              </a:rPr>
              <a:t>　　　</a:t>
            </a:r>
            <a:endParaRPr kumimoji="1" lang="ja-JP" altLang="en-US" sz="4400" b="1" dirty="0">
              <a:latin typeface="UD デジタル 教科書体 NK-B" panose="02020700000000000000" pitchFamily="18" charset="-128"/>
              <a:ea typeface="UD デジタル 教科書体 NK-B" panose="02020700000000000000" pitchFamily="18" charset="-128"/>
            </a:endParaRPr>
          </a:p>
        </p:txBody>
      </p:sp>
      <p:sp>
        <p:nvSpPr>
          <p:cNvPr id="54" name="正方形/長方形 53">
            <a:extLst>
              <a:ext uri="{FF2B5EF4-FFF2-40B4-BE49-F238E27FC236}">
                <a16:creationId xmlns:a16="http://schemas.microsoft.com/office/drawing/2014/main" id="{FC3E3DF3-D525-4AA5-A784-6391E548DC7F}"/>
              </a:ext>
            </a:extLst>
          </p:cNvPr>
          <p:cNvSpPr/>
          <p:nvPr/>
        </p:nvSpPr>
        <p:spPr>
          <a:xfrm>
            <a:off x="7016394" y="5279399"/>
            <a:ext cx="1154423" cy="9701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4" name="テキスト ボックス 33">
            <a:extLst>
              <a:ext uri="{FF2B5EF4-FFF2-40B4-BE49-F238E27FC236}">
                <a16:creationId xmlns:a16="http://schemas.microsoft.com/office/drawing/2014/main" id="{9D355010-800E-48D0-A65B-2DB45EA32025}"/>
              </a:ext>
            </a:extLst>
          </p:cNvPr>
          <p:cNvSpPr txBox="1"/>
          <p:nvPr/>
        </p:nvSpPr>
        <p:spPr>
          <a:xfrm>
            <a:off x="6908500" y="4409226"/>
            <a:ext cx="5473290"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角の大きさは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30" name="テキスト ボックス 29">
            <a:extLst>
              <a:ext uri="{FF2B5EF4-FFF2-40B4-BE49-F238E27FC236}">
                <a16:creationId xmlns:a16="http://schemas.microsoft.com/office/drawing/2014/main" id="{1F54F8C0-8AD9-48D4-BE62-13784CA6E183}"/>
              </a:ext>
            </a:extLst>
          </p:cNvPr>
          <p:cNvSpPr txBox="1"/>
          <p:nvPr/>
        </p:nvSpPr>
        <p:spPr>
          <a:xfrm>
            <a:off x="6908500" y="3415404"/>
            <a:ext cx="3826313"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がつくる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31" name="テキスト ボックス 30">
            <a:extLst>
              <a:ext uri="{FF2B5EF4-FFF2-40B4-BE49-F238E27FC236}">
                <a16:creationId xmlns:a16="http://schemas.microsoft.com/office/drawing/2014/main" id="{A21DEF11-1CEC-47D6-9F19-E5BDB3866F3E}"/>
              </a:ext>
            </a:extLst>
          </p:cNvPr>
          <p:cNvSpPr txBox="1"/>
          <p:nvPr/>
        </p:nvSpPr>
        <p:spPr>
          <a:xfrm>
            <a:off x="8291940" y="5394966"/>
            <a:ext cx="3686953"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度（</a:t>
            </a:r>
            <a:r>
              <a:rPr lang="en-US" altLang="ja-JP" sz="4400" dirty="0">
                <a:latin typeface="UD デジタル 教科書体 NK-B" panose="02020700000000000000" pitchFamily="18" charset="-128"/>
                <a:ea typeface="UD デジタル 教科書体 NK-B" panose="02020700000000000000" pitchFamily="18" charset="-128"/>
              </a:rPr>
              <a:t>°</a:t>
            </a:r>
            <a:r>
              <a:rPr lang="ja-JP" altLang="en-US" sz="4400" dirty="0">
                <a:latin typeface="UD デジタル 教科書体 NK-B" panose="02020700000000000000" pitchFamily="18" charset="-128"/>
                <a:ea typeface="UD デジタル 教科書体 NK-B" panose="02020700000000000000" pitchFamily="18" charset="-128"/>
              </a:rPr>
              <a:t>）です。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41" name="テキスト ボックス 40">
            <a:extLst>
              <a:ext uri="{FF2B5EF4-FFF2-40B4-BE49-F238E27FC236}">
                <a16:creationId xmlns:a16="http://schemas.microsoft.com/office/drawing/2014/main" id="{AE4D6C33-E5B9-449F-96D0-7A2297497CEA}"/>
              </a:ext>
            </a:extLst>
          </p:cNvPr>
          <p:cNvSpPr txBox="1"/>
          <p:nvPr/>
        </p:nvSpPr>
        <p:spPr>
          <a:xfrm>
            <a:off x="3109712" y="662968"/>
            <a:ext cx="6569126" cy="769441"/>
          </a:xfrm>
          <a:prstGeom prst="rect">
            <a:avLst/>
          </a:prstGeom>
          <a:noFill/>
        </p:spPr>
        <p:txBody>
          <a:bodyPr wrap="square" rtlCol="0">
            <a:spAutoFit/>
          </a:bodyPr>
          <a:lstStyle/>
          <a:p>
            <a:pPr algn="ctr"/>
            <a:r>
              <a:rPr lang="ja-JP" altLang="en-US" sz="4400" dirty="0">
                <a:latin typeface="UD デジタル 教科書体 NK-B" panose="02020700000000000000" pitchFamily="18" charset="-128"/>
                <a:ea typeface="UD デジタル 教科書体 NK-B" panose="02020700000000000000" pitchFamily="18" charset="-128"/>
              </a:rPr>
              <a:t>角の大きさを</a:t>
            </a:r>
            <a:r>
              <a:rPr lang="ja-JP" altLang="en-US" sz="4400" dirty="0" smtClean="0">
                <a:latin typeface="UD デジタル 教科書体 NK-B" panose="02020700000000000000" pitchFamily="18" charset="-128"/>
                <a:ea typeface="UD デジタル 教科書体 NK-B" panose="02020700000000000000" pitchFamily="18" charset="-128"/>
              </a:rPr>
              <a:t>求めましょう</a:t>
            </a:r>
            <a:r>
              <a:rPr lang="ja-JP" altLang="en-US" sz="4400" dirty="0">
                <a:latin typeface="UD デジタル 教科書体 NK-B" panose="02020700000000000000" pitchFamily="18" charset="-128"/>
                <a:ea typeface="UD デジタル 教科書体 NK-B" panose="02020700000000000000" pitchFamily="18" charset="-128"/>
              </a:rPr>
              <a:t>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43" name="タイトル 1">
            <a:extLst>
              <a:ext uri="{FF2B5EF4-FFF2-40B4-BE49-F238E27FC236}">
                <a16:creationId xmlns:a16="http://schemas.microsoft.com/office/drawing/2014/main" id="{BE2052A2-46D0-4A10-A9F1-C46493BC1F96}"/>
              </a:ext>
            </a:extLst>
          </p:cNvPr>
          <p:cNvSpPr txBox="1">
            <a:spLocks/>
          </p:cNvSpPr>
          <p:nvPr/>
        </p:nvSpPr>
        <p:spPr>
          <a:xfrm>
            <a:off x="3091140" y="64559"/>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かく</a:t>
            </a:r>
          </a:p>
        </p:txBody>
      </p:sp>
      <p:sp>
        <p:nvSpPr>
          <p:cNvPr id="44" name="タイトル 1">
            <a:extLst>
              <a:ext uri="{FF2B5EF4-FFF2-40B4-BE49-F238E27FC236}">
                <a16:creationId xmlns:a16="http://schemas.microsoft.com/office/drawing/2014/main" id="{5635B19D-4238-4B74-84A1-5E55670DA064}"/>
              </a:ext>
            </a:extLst>
          </p:cNvPr>
          <p:cNvSpPr txBox="1">
            <a:spLocks/>
          </p:cNvSpPr>
          <p:nvPr/>
        </p:nvSpPr>
        <p:spPr>
          <a:xfrm>
            <a:off x="4237095" y="43068"/>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おお</a:t>
            </a:r>
          </a:p>
        </p:txBody>
      </p:sp>
      <p:sp>
        <p:nvSpPr>
          <p:cNvPr id="45" name="タイトル 1">
            <a:extLst>
              <a:ext uri="{FF2B5EF4-FFF2-40B4-BE49-F238E27FC236}">
                <a16:creationId xmlns:a16="http://schemas.microsoft.com/office/drawing/2014/main" id="{D8B4A894-EC58-4BA4-B4F1-8AD1983B04E4}"/>
              </a:ext>
            </a:extLst>
          </p:cNvPr>
          <p:cNvSpPr txBox="1">
            <a:spLocks/>
          </p:cNvSpPr>
          <p:nvPr/>
        </p:nvSpPr>
        <p:spPr>
          <a:xfrm>
            <a:off x="6218917" y="30690"/>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もと</a:t>
            </a:r>
          </a:p>
        </p:txBody>
      </p:sp>
      <p:sp>
        <p:nvSpPr>
          <p:cNvPr id="46" name="テキスト ボックス 45">
            <a:extLst>
              <a:ext uri="{FF2B5EF4-FFF2-40B4-BE49-F238E27FC236}">
                <a16:creationId xmlns:a16="http://schemas.microsoft.com/office/drawing/2014/main" id="{0BAD3F0F-1A53-4215-A2D6-876916EAE42E}"/>
              </a:ext>
            </a:extLst>
          </p:cNvPr>
          <p:cNvSpPr txBox="1"/>
          <p:nvPr/>
        </p:nvSpPr>
        <p:spPr>
          <a:xfrm>
            <a:off x="6908500" y="2599923"/>
            <a:ext cx="3826313"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赤い２本の辺</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48" name="タイトル 1">
            <a:extLst>
              <a:ext uri="{FF2B5EF4-FFF2-40B4-BE49-F238E27FC236}">
                <a16:creationId xmlns:a16="http://schemas.microsoft.com/office/drawing/2014/main" id="{E98B943C-884E-40E8-915D-4F2D8C98554B}"/>
              </a:ext>
            </a:extLst>
          </p:cNvPr>
          <p:cNvSpPr txBox="1">
            <a:spLocks/>
          </p:cNvSpPr>
          <p:nvPr/>
        </p:nvSpPr>
        <p:spPr>
          <a:xfrm>
            <a:off x="6635852" y="3760774"/>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かく</a:t>
            </a:r>
          </a:p>
        </p:txBody>
      </p:sp>
      <p:sp>
        <p:nvSpPr>
          <p:cNvPr id="49" name="タイトル 1">
            <a:extLst>
              <a:ext uri="{FF2B5EF4-FFF2-40B4-BE49-F238E27FC236}">
                <a16:creationId xmlns:a16="http://schemas.microsoft.com/office/drawing/2014/main" id="{E4E81B21-D108-4FEB-9967-F8023F199AF5}"/>
              </a:ext>
            </a:extLst>
          </p:cNvPr>
          <p:cNvSpPr txBox="1">
            <a:spLocks/>
          </p:cNvSpPr>
          <p:nvPr/>
        </p:nvSpPr>
        <p:spPr>
          <a:xfrm>
            <a:off x="7775158" y="3760774"/>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おお</a:t>
            </a:r>
          </a:p>
        </p:txBody>
      </p:sp>
      <p:sp>
        <p:nvSpPr>
          <p:cNvPr id="50" name="タイトル 1">
            <a:extLst>
              <a:ext uri="{FF2B5EF4-FFF2-40B4-BE49-F238E27FC236}">
                <a16:creationId xmlns:a16="http://schemas.microsoft.com/office/drawing/2014/main" id="{42A5D610-02E1-4705-B79F-FA85D0D3BE50}"/>
              </a:ext>
            </a:extLst>
          </p:cNvPr>
          <p:cNvSpPr txBox="1">
            <a:spLocks/>
          </p:cNvSpPr>
          <p:nvPr/>
        </p:nvSpPr>
        <p:spPr>
          <a:xfrm>
            <a:off x="6679396" y="1976091"/>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あか</a:t>
            </a:r>
          </a:p>
        </p:txBody>
      </p:sp>
      <p:sp>
        <p:nvSpPr>
          <p:cNvPr id="51" name="タイトル 1">
            <a:extLst>
              <a:ext uri="{FF2B5EF4-FFF2-40B4-BE49-F238E27FC236}">
                <a16:creationId xmlns:a16="http://schemas.microsoft.com/office/drawing/2014/main" id="{E57CFC30-DA79-4B60-9A9E-2502D45074D5}"/>
              </a:ext>
            </a:extLst>
          </p:cNvPr>
          <p:cNvSpPr txBox="1">
            <a:spLocks/>
          </p:cNvSpPr>
          <p:nvPr/>
        </p:nvSpPr>
        <p:spPr>
          <a:xfrm>
            <a:off x="8199808" y="1975222"/>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ほん</a:t>
            </a:r>
          </a:p>
        </p:txBody>
      </p:sp>
      <p:sp>
        <p:nvSpPr>
          <p:cNvPr id="52" name="タイトル 1">
            <a:extLst>
              <a:ext uri="{FF2B5EF4-FFF2-40B4-BE49-F238E27FC236}">
                <a16:creationId xmlns:a16="http://schemas.microsoft.com/office/drawing/2014/main" id="{0473F44C-AF3A-4F15-A5D2-7092039C6C06}"/>
              </a:ext>
            </a:extLst>
          </p:cNvPr>
          <p:cNvSpPr txBox="1">
            <a:spLocks/>
          </p:cNvSpPr>
          <p:nvPr/>
        </p:nvSpPr>
        <p:spPr>
          <a:xfrm>
            <a:off x="9273155" y="1962782"/>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へん</a:t>
            </a:r>
          </a:p>
        </p:txBody>
      </p:sp>
      <p:sp>
        <p:nvSpPr>
          <p:cNvPr id="20" name="タイトル 1">
            <a:extLst>
              <a:ext uri="{FF2B5EF4-FFF2-40B4-BE49-F238E27FC236}">
                <a16:creationId xmlns:a16="http://schemas.microsoft.com/office/drawing/2014/main" id="{E4E81B21-D108-4FEB-9967-F8023F199AF5}"/>
              </a:ext>
            </a:extLst>
          </p:cNvPr>
          <p:cNvSpPr txBox="1">
            <a:spLocks/>
          </p:cNvSpPr>
          <p:nvPr/>
        </p:nvSpPr>
        <p:spPr>
          <a:xfrm>
            <a:off x="8061994" y="4762007"/>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ど</a:t>
            </a:r>
          </a:p>
        </p:txBody>
      </p:sp>
      <p:sp>
        <p:nvSpPr>
          <p:cNvPr id="21" name="円弧 20">
            <a:extLst>
              <a:ext uri="{FF2B5EF4-FFF2-40B4-BE49-F238E27FC236}">
                <a16:creationId xmlns:a16="http://schemas.microsoft.com/office/drawing/2014/main" id="{873067FC-2EF7-428C-A67A-0A9B96BDADAC}"/>
              </a:ext>
            </a:extLst>
          </p:cNvPr>
          <p:cNvSpPr/>
          <p:nvPr/>
        </p:nvSpPr>
        <p:spPr>
          <a:xfrm>
            <a:off x="3298055" y="5224562"/>
            <a:ext cx="1176714" cy="1879689"/>
          </a:xfrm>
          <a:prstGeom prst="arc">
            <a:avLst>
              <a:gd name="adj1" fmla="val 16827754"/>
              <a:gd name="adj2" fmla="val 21159779"/>
            </a:avLst>
          </a:prstGeom>
          <a:ln w="5715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87888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1000"/>
                                        <p:tgtEl>
                                          <p:spTgt spid="21"/>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barn(inVertical)">
                                      <p:cBhvr>
                                        <p:cTn id="11"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2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E58B4C0E-E39E-4B69-8119-966D09E837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580" y="3098305"/>
            <a:ext cx="5589779" cy="33410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線コネクタ 6">
            <a:extLst>
              <a:ext uri="{FF2B5EF4-FFF2-40B4-BE49-F238E27FC236}">
                <a16:creationId xmlns:a16="http://schemas.microsoft.com/office/drawing/2014/main" id="{0E07CE1E-34EF-456E-91DF-31E3526832FB}"/>
              </a:ext>
            </a:extLst>
          </p:cNvPr>
          <p:cNvCxnSpPr>
            <a:cxnSpLocks/>
          </p:cNvCxnSpPr>
          <p:nvPr/>
        </p:nvCxnSpPr>
        <p:spPr>
          <a:xfrm>
            <a:off x="3190427" y="2663439"/>
            <a:ext cx="1" cy="3420000"/>
          </a:xfrm>
          <a:prstGeom prst="line">
            <a:avLst/>
          </a:prstGeom>
          <a:ln w="63500">
            <a:solidFill>
              <a:srgbClr val="FF0000"/>
            </a:solidFill>
          </a:ln>
        </p:spPr>
        <p:style>
          <a:lnRef idx="1">
            <a:schemeClr val="dk1"/>
          </a:lnRef>
          <a:fillRef idx="0">
            <a:schemeClr val="dk1"/>
          </a:fillRef>
          <a:effectRef idx="0">
            <a:schemeClr val="dk1"/>
          </a:effectRef>
          <a:fontRef idx="minor">
            <a:schemeClr val="tx1"/>
          </a:fontRef>
        </p:style>
      </p:cxnSp>
      <p:cxnSp>
        <p:nvCxnSpPr>
          <p:cNvPr id="27" name="直線コネクタ 26">
            <a:extLst>
              <a:ext uri="{FF2B5EF4-FFF2-40B4-BE49-F238E27FC236}">
                <a16:creationId xmlns:a16="http://schemas.microsoft.com/office/drawing/2014/main" id="{1E89D99C-2E24-4D42-B3B2-D42C7F31314F}"/>
              </a:ext>
            </a:extLst>
          </p:cNvPr>
          <p:cNvCxnSpPr>
            <a:cxnSpLocks/>
          </p:cNvCxnSpPr>
          <p:nvPr/>
        </p:nvCxnSpPr>
        <p:spPr>
          <a:xfrm flipH="1">
            <a:off x="3176357" y="6056315"/>
            <a:ext cx="3404599" cy="15345"/>
          </a:xfrm>
          <a:prstGeom prst="line">
            <a:avLst/>
          </a:prstGeom>
          <a:ln w="63500">
            <a:solidFill>
              <a:srgbClr val="FF0000"/>
            </a:solidFill>
          </a:ln>
        </p:spPr>
        <p:style>
          <a:lnRef idx="1">
            <a:schemeClr val="dk1"/>
          </a:lnRef>
          <a:fillRef idx="0">
            <a:schemeClr val="dk1"/>
          </a:fillRef>
          <a:effectRef idx="0">
            <a:schemeClr val="dk1"/>
          </a:effectRef>
          <a:fontRef idx="minor">
            <a:schemeClr val="tx1"/>
          </a:fontRef>
        </p:style>
      </p:cxnSp>
      <p:sp>
        <p:nvSpPr>
          <p:cNvPr id="53" name="テキスト ボックス 52">
            <a:extLst>
              <a:ext uri="{FF2B5EF4-FFF2-40B4-BE49-F238E27FC236}">
                <a16:creationId xmlns:a16="http://schemas.microsoft.com/office/drawing/2014/main" id="{09AE7C03-968F-41BF-A8D3-D4A35F3B44EF}"/>
              </a:ext>
            </a:extLst>
          </p:cNvPr>
          <p:cNvSpPr txBox="1"/>
          <p:nvPr/>
        </p:nvSpPr>
        <p:spPr>
          <a:xfrm>
            <a:off x="7023009" y="5394966"/>
            <a:ext cx="1154422" cy="769441"/>
          </a:xfrm>
          <a:prstGeom prst="rect">
            <a:avLst/>
          </a:prstGeom>
          <a:noFill/>
        </p:spPr>
        <p:txBody>
          <a:bodyPr wrap="square" rtlCol="0">
            <a:spAutoFit/>
          </a:bodyPr>
          <a:lstStyle/>
          <a:p>
            <a:pPr algn="ctr"/>
            <a:r>
              <a:rPr lang="en-US" altLang="ja-JP" sz="4400" b="1" dirty="0">
                <a:latin typeface="UD デジタル 教科書体 NK-B" panose="02020700000000000000" pitchFamily="18" charset="-128"/>
                <a:ea typeface="UD デジタル 教科書体 NK-B" panose="02020700000000000000" pitchFamily="18" charset="-128"/>
              </a:rPr>
              <a:t>9</a:t>
            </a:r>
            <a:r>
              <a:rPr kumimoji="1" lang="en-US" altLang="ja-JP" sz="4400" b="1" dirty="0">
                <a:latin typeface="UD デジタル 教科書体 NK-B" panose="02020700000000000000" pitchFamily="18" charset="-128"/>
                <a:ea typeface="UD デジタル 教科書体 NK-B" panose="02020700000000000000" pitchFamily="18" charset="-128"/>
              </a:rPr>
              <a:t>0</a:t>
            </a:r>
            <a:r>
              <a:rPr kumimoji="1" lang="ja-JP" altLang="en-US" sz="4400" b="1" dirty="0">
                <a:latin typeface="UD デジタル 教科書体 NK-B" panose="02020700000000000000" pitchFamily="18" charset="-128"/>
                <a:ea typeface="UD デジタル 教科書体 NK-B" panose="02020700000000000000" pitchFamily="18" charset="-128"/>
              </a:rPr>
              <a:t>　</a:t>
            </a:r>
            <a:r>
              <a:rPr lang="ja-JP" altLang="en-US" sz="4400" b="1" dirty="0">
                <a:latin typeface="UD デジタル 教科書体 NK-B" panose="02020700000000000000" pitchFamily="18" charset="-128"/>
                <a:ea typeface="UD デジタル 教科書体 NK-B" panose="02020700000000000000" pitchFamily="18" charset="-128"/>
              </a:rPr>
              <a:t>　　　</a:t>
            </a:r>
            <a:endParaRPr kumimoji="1" lang="ja-JP" altLang="en-US" sz="4400" b="1" dirty="0">
              <a:latin typeface="UD デジタル 教科書体 NK-B" panose="02020700000000000000" pitchFamily="18" charset="-128"/>
              <a:ea typeface="UD デジタル 教科書体 NK-B" panose="02020700000000000000" pitchFamily="18" charset="-128"/>
            </a:endParaRPr>
          </a:p>
        </p:txBody>
      </p:sp>
      <p:sp>
        <p:nvSpPr>
          <p:cNvPr id="54" name="正方形/長方形 53">
            <a:extLst>
              <a:ext uri="{FF2B5EF4-FFF2-40B4-BE49-F238E27FC236}">
                <a16:creationId xmlns:a16="http://schemas.microsoft.com/office/drawing/2014/main" id="{FC3E3DF3-D525-4AA5-A784-6391E548DC7F}"/>
              </a:ext>
            </a:extLst>
          </p:cNvPr>
          <p:cNvSpPr/>
          <p:nvPr/>
        </p:nvSpPr>
        <p:spPr>
          <a:xfrm>
            <a:off x="7016394" y="5279399"/>
            <a:ext cx="1154423" cy="9701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4" name="テキスト ボックス 33">
            <a:extLst>
              <a:ext uri="{FF2B5EF4-FFF2-40B4-BE49-F238E27FC236}">
                <a16:creationId xmlns:a16="http://schemas.microsoft.com/office/drawing/2014/main" id="{9D355010-800E-48D0-A65B-2DB45EA32025}"/>
              </a:ext>
            </a:extLst>
          </p:cNvPr>
          <p:cNvSpPr txBox="1"/>
          <p:nvPr/>
        </p:nvSpPr>
        <p:spPr>
          <a:xfrm>
            <a:off x="6908500" y="4409226"/>
            <a:ext cx="5473290"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角の大きさは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30" name="テキスト ボックス 29">
            <a:extLst>
              <a:ext uri="{FF2B5EF4-FFF2-40B4-BE49-F238E27FC236}">
                <a16:creationId xmlns:a16="http://schemas.microsoft.com/office/drawing/2014/main" id="{1F54F8C0-8AD9-48D4-BE62-13784CA6E183}"/>
              </a:ext>
            </a:extLst>
          </p:cNvPr>
          <p:cNvSpPr txBox="1"/>
          <p:nvPr/>
        </p:nvSpPr>
        <p:spPr>
          <a:xfrm>
            <a:off x="6908500" y="3415404"/>
            <a:ext cx="3826313"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がつくる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31" name="テキスト ボックス 30">
            <a:extLst>
              <a:ext uri="{FF2B5EF4-FFF2-40B4-BE49-F238E27FC236}">
                <a16:creationId xmlns:a16="http://schemas.microsoft.com/office/drawing/2014/main" id="{A21DEF11-1CEC-47D6-9F19-E5BDB3866F3E}"/>
              </a:ext>
            </a:extLst>
          </p:cNvPr>
          <p:cNvSpPr txBox="1"/>
          <p:nvPr/>
        </p:nvSpPr>
        <p:spPr>
          <a:xfrm>
            <a:off x="8291940" y="5394966"/>
            <a:ext cx="3686953"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度（</a:t>
            </a:r>
            <a:r>
              <a:rPr lang="en-US" altLang="ja-JP" sz="4400" dirty="0">
                <a:latin typeface="UD デジタル 教科書体 NK-B" panose="02020700000000000000" pitchFamily="18" charset="-128"/>
                <a:ea typeface="UD デジタル 教科書体 NK-B" panose="02020700000000000000" pitchFamily="18" charset="-128"/>
              </a:rPr>
              <a:t>°</a:t>
            </a:r>
            <a:r>
              <a:rPr lang="ja-JP" altLang="en-US" sz="4400" dirty="0">
                <a:latin typeface="UD デジタル 教科書体 NK-B" panose="02020700000000000000" pitchFamily="18" charset="-128"/>
                <a:ea typeface="UD デジタル 教科書体 NK-B" panose="02020700000000000000" pitchFamily="18" charset="-128"/>
              </a:rPr>
              <a:t>）です。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46" name="テキスト ボックス 45">
            <a:extLst>
              <a:ext uri="{FF2B5EF4-FFF2-40B4-BE49-F238E27FC236}">
                <a16:creationId xmlns:a16="http://schemas.microsoft.com/office/drawing/2014/main" id="{0BAD3F0F-1A53-4215-A2D6-876916EAE42E}"/>
              </a:ext>
            </a:extLst>
          </p:cNvPr>
          <p:cNvSpPr txBox="1"/>
          <p:nvPr/>
        </p:nvSpPr>
        <p:spPr>
          <a:xfrm>
            <a:off x="6908500" y="2599923"/>
            <a:ext cx="3826313"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赤い２本の辺</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48" name="タイトル 1">
            <a:extLst>
              <a:ext uri="{FF2B5EF4-FFF2-40B4-BE49-F238E27FC236}">
                <a16:creationId xmlns:a16="http://schemas.microsoft.com/office/drawing/2014/main" id="{E98B943C-884E-40E8-915D-4F2D8C98554B}"/>
              </a:ext>
            </a:extLst>
          </p:cNvPr>
          <p:cNvSpPr txBox="1">
            <a:spLocks/>
          </p:cNvSpPr>
          <p:nvPr/>
        </p:nvSpPr>
        <p:spPr>
          <a:xfrm>
            <a:off x="6635852" y="3760774"/>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かく</a:t>
            </a:r>
          </a:p>
        </p:txBody>
      </p:sp>
      <p:sp>
        <p:nvSpPr>
          <p:cNvPr id="49" name="タイトル 1">
            <a:extLst>
              <a:ext uri="{FF2B5EF4-FFF2-40B4-BE49-F238E27FC236}">
                <a16:creationId xmlns:a16="http://schemas.microsoft.com/office/drawing/2014/main" id="{E4E81B21-D108-4FEB-9967-F8023F199AF5}"/>
              </a:ext>
            </a:extLst>
          </p:cNvPr>
          <p:cNvSpPr txBox="1">
            <a:spLocks/>
          </p:cNvSpPr>
          <p:nvPr/>
        </p:nvSpPr>
        <p:spPr>
          <a:xfrm>
            <a:off x="7775158" y="3760774"/>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おお</a:t>
            </a:r>
          </a:p>
        </p:txBody>
      </p:sp>
      <p:sp>
        <p:nvSpPr>
          <p:cNvPr id="50" name="タイトル 1">
            <a:extLst>
              <a:ext uri="{FF2B5EF4-FFF2-40B4-BE49-F238E27FC236}">
                <a16:creationId xmlns:a16="http://schemas.microsoft.com/office/drawing/2014/main" id="{42A5D610-02E1-4705-B79F-FA85D0D3BE50}"/>
              </a:ext>
            </a:extLst>
          </p:cNvPr>
          <p:cNvSpPr txBox="1">
            <a:spLocks/>
          </p:cNvSpPr>
          <p:nvPr/>
        </p:nvSpPr>
        <p:spPr>
          <a:xfrm>
            <a:off x="6679396" y="1976091"/>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あか</a:t>
            </a:r>
          </a:p>
        </p:txBody>
      </p:sp>
      <p:sp>
        <p:nvSpPr>
          <p:cNvPr id="51" name="タイトル 1">
            <a:extLst>
              <a:ext uri="{FF2B5EF4-FFF2-40B4-BE49-F238E27FC236}">
                <a16:creationId xmlns:a16="http://schemas.microsoft.com/office/drawing/2014/main" id="{E57CFC30-DA79-4B60-9A9E-2502D45074D5}"/>
              </a:ext>
            </a:extLst>
          </p:cNvPr>
          <p:cNvSpPr txBox="1">
            <a:spLocks/>
          </p:cNvSpPr>
          <p:nvPr/>
        </p:nvSpPr>
        <p:spPr>
          <a:xfrm>
            <a:off x="8168279" y="1975222"/>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ほん</a:t>
            </a:r>
          </a:p>
        </p:txBody>
      </p:sp>
      <p:sp>
        <p:nvSpPr>
          <p:cNvPr id="52" name="タイトル 1">
            <a:extLst>
              <a:ext uri="{FF2B5EF4-FFF2-40B4-BE49-F238E27FC236}">
                <a16:creationId xmlns:a16="http://schemas.microsoft.com/office/drawing/2014/main" id="{0473F44C-AF3A-4F15-A5D2-7092039C6C06}"/>
              </a:ext>
            </a:extLst>
          </p:cNvPr>
          <p:cNvSpPr txBox="1">
            <a:spLocks/>
          </p:cNvSpPr>
          <p:nvPr/>
        </p:nvSpPr>
        <p:spPr>
          <a:xfrm>
            <a:off x="9257390" y="1962782"/>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へん</a:t>
            </a:r>
          </a:p>
        </p:txBody>
      </p:sp>
      <p:sp>
        <p:nvSpPr>
          <p:cNvPr id="20" name="タイトル 1">
            <a:extLst>
              <a:ext uri="{FF2B5EF4-FFF2-40B4-BE49-F238E27FC236}">
                <a16:creationId xmlns:a16="http://schemas.microsoft.com/office/drawing/2014/main" id="{E4E81B21-D108-4FEB-9967-F8023F199AF5}"/>
              </a:ext>
            </a:extLst>
          </p:cNvPr>
          <p:cNvSpPr txBox="1">
            <a:spLocks/>
          </p:cNvSpPr>
          <p:nvPr/>
        </p:nvSpPr>
        <p:spPr>
          <a:xfrm>
            <a:off x="8061994" y="4762007"/>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ど</a:t>
            </a:r>
          </a:p>
        </p:txBody>
      </p:sp>
      <p:sp>
        <p:nvSpPr>
          <p:cNvPr id="21" name="テキスト ボックス 20">
            <a:extLst>
              <a:ext uri="{FF2B5EF4-FFF2-40B4-BE49-F238E27FC236}">
                <a16:creationId xmlns:a16="http://schemas.microsoft.com/office/drawing/2014/main" id="{AE4D6C33-E5B9-449F-96D0-7A2297497CEA}"/>
              </a:ext>
            </a:extLst>
          </p:cNvPr>
          <p:cNvSpPr txBox="1"/>
          <p:nvPr/>
        </p:nvSpPr>
        <p:spPr>
          <a:xfrm>
            <a:off x="3109712" y="662968"/>
            <a:ext cx="6551873" cy="769441"/>
          </a:xfrm>
          <a:prstGeom prst="rect">
            <a:avLst/>
          </a:prstGeom>
          <a:noFill/>
        </p:spPr>
        <p:txBody>
          <a:bodyPr wrap="square" rtlCol="0">
            <a:spAutoFit/>
          </a:bodyPr>
          <a:lstStyle/>
          <a:p>
            <a:pPr algn="ctr"/>
            <a:r>
              <a:rPr lang="ja-JP" altLang="en-US" sz="4400" dirty="0">
                <a:latin typeface="UD デジタル 教科書体 NK-B" panose="02020700000000000000" pitchFamily="18" charset="-128"/>
                <a:ea typeface="UD デジタル 教科書体 NK-B" panose="02020700000000000000" pitchFamily="18" charset="-128"/>
              </a:rPr>
              <a:t>角の大きさを</a:t>
            </a:r>
            <a:r>
              <a:rPr lang="ja-JP" altLang="en-US" sz="4400" dirty="0" smtClean="0">
                <a:latin typeface="UD デジタル 教科書体 NK-B" panose="02020700000000000000" pitchFamily="18" charset="-128"/>
                <a:ea typeface="UD デジタル 教科書体 NK-B" panose="02020700000000000000" pitchFamily="18" charset="-128"/>
              </a:rPr>
              <a:t>求めましょう</a:t>
            </a:r>
            <a:r>
              <a:rPr lang="ja-JP" altLang="en-US" sz="4400" dirty="0">
                <a:latin typeface="UD デジタル 教科書体 NK-B" panose="02020700000000000000" pitchFamily="18" charset="-128"/>
                <a:ea typeface="UD デジタル 教科書体 NK-B" panose="02020700000000000000" pitchFamily="18" charset="-128"/>
              </a:rPr>
              <a:t>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22" name="タイトル 1">
            <a:extLst>
              <a:ext uri="{FF2B5EF4-FFF2-40B4-BE49-F238E27FC236}">
                <a16:creationId xmlns:a16="http://schemas.microsoft.com/office/drawing/2014/main" id="{BE2052A2-46D0-4A10-A9F1-C46493BC1F96}"/>
              </a:ext>
            </a:extLst>
          </p:cNvPr>
          <p:cNvSpPr txBox="1">
            <a:spLocks/>
          </p:cNvSpPr>
          <p:nvPr/>
        </p:nvSpPr>
        <p:spPr>
          <a:xfrm>
            <a:off x="3091140" y="64559"/>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かく</a:t>
            </a:r>
          </a:p>
        </p:txBody>
      </p:sp>
      <p:sp>
        <p:nvSpPr>
          <p:cNvPr id="23" name="タイトル 1">
            <a:extLst>
              <a:ext uri="{FF2B5EF4-FFF2-40B4-BE49-F238E27FC236}">
                <a16:creationId xmlns:a16="http://schemas.microsoft.com/office/drawing/2014/main" id="{5635B19D-4238-4B74-84A1-5E55670DA064}"/>
              </a:ext>
            </a:extLst>
          </p:cNvPr>
          <p:cNvSpPr txBox="1">
            <a:spLocks/>
          </p:cNvSpPr>
          <p:nvPr/>
        </p:nvSpPr>
        <p:spPr>
          <a:xfrm>
            <a:off x="4237095" y="43068"/>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おお</a:t>
            </a:r>
          </a:p>
        </p:txBody>
      </p:sp>
      <p:sp>
        <p:nvSpPr>
          <p:cNvPr id="24" name="タイトル 1">
            <a:extLst>
              <a:ext uri="{FF2B5EF4-FFF2-40B4-BE49-F238E27FC236}">
                <a16:creationId xmlns:a16="http://schemas.microsoft.com/office/drawing/2014/main" id="{D8B4A894-EC58-4BA4-B4F1-8AD1983B04E4}"/>
              </a:ext>
            </a:extLst>
          </p:cNvPr>
          <p:cNvSpPr txBox="1">
            <a:spLocks/>
          </p:cNvSpPr>
          <p:nvPr/>
        </p:nvSpPr>
        <p:spPr>
          <a:xfrm>
            <a:off x="6218917" y="30690"/>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もと</a:t>
            </a:r>
          </a:p>
        </p:txBody>
      </p:sp>
      <p:sp>
        <p:nvSpPr>
          <p:cNvPr id="25" name="円弧 24">
            <a:extLst>
              <a:ext uri="{FF2B5EF4-FFF2-40B4-BE49-F238E27FC236}">
                <a16:creationId xmlns:a16="http://schemas.microsoft.com/office/drawing/2014/main" id="{873067FC-2EF7-428C-A67A-0A9B96BDADAC}"/>
              </a:ext>
            </a:extLst>
          </p:cNvPr>
          <p:cNvSpPr/>
          <p:nvPr/>
        </p:nvSpPr>
        <p:spPr>
          <a:xfrm>
            <a:off x="2001477" y="4976037"/>
            <a:ext cx="2193088" cy="1975582"/>
          </a:xfrm>
          <a:prstGeom prst="arc">
            <a:avLst>
              <a:gd name="adj1" fmla="val 16669038"/>
              <a:gd name="adj2" fmla="val 432576"/>
            </a:avLst>
          </a:prstGeom>
          <a:ln w="5715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401010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1000"/>
                                        <p:tgtEl>
                                          <p:spTgt spid="25"/>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barn(inVertical)">
                                      <p:cBhvr>
                                        <p:cTn id="11"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2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E58B4C0E-E39E-4B69-8119-966D09E837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580" y="3098305"/>
            <a:ext cx="5589779" cy="33410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線コネクタ 6">
            <a:extLst>
              <a:ext uri="{FF2B5EF4-FFF2-40B4-BE49-F238E27FC236}">
                <a16:creationId xmlns:a16="http://schemas.microsoft.com/office/drawing/2014/main" id="{0E07CE1E-34EF-456E-91DF-31E3526832FB}"/>
              </a:ext>
            </a:extLst>
          </p:cNvPr>
          <p:cNvCxnSpPr>
            <a:cxnSpLocks/>
          </p:cNvCxnSpPr>
          <p:nvPr/>
        </p:nvCxnSpPr>
        <p:spPr>
          <a:xfrm>
            <a:off x="1513907" y="3251873"/>
            <a:ext cx="1676521" cy="2819787"/>
          </a:xfrm>
          <a:prstGeom prst="line">
            <a:avLst/>
          </a:prstGeom>
          <a:ln w="63500">
            <a:solidFill>
              <a:srgbClr val="FF0000"/>
            </a:solidFill>
          </a:ln>
        </p:spPr>
        <p:style>
          <a:lnRef idx="1">
            <a:schemeClr val="dk1"/>
          </a:lnRef>
          <a:fillRef idx="0">
            <a:schemeClr val="dk1"/>
          </a:fillRef>
          <a:effectRef idx="0">
            <a:schemeClr val="dk1"/>
          </a:effectRef>
          <a:fontRef idx="minor">
            <a:schemeClr val="tx1"/>
          </a:fontRef>
        </p:style>
      </p:cxnSp>
      <p:cxnSp>
        <p:nvCxnSpPr>
          <p:cNvPr id="27" name="直線コネクタ 26">
            <a:extLst>
              <a:ext uri="{FF2B5EF4-FFF2-40B4-BE49-F238E27FC236}">
                <a16:creationId xmlns:a16="http://schemas.microsoft.com/office/drawing/2014/main" id="{1E89D99C-2E24-4D42-B3B2-D42C7F31314F}"/>
              </a:ext>
            </a:extLst>
          </p:cNvPr>
          <p:cNvCxnSpPr>
            <a:cxnSpLocks/>
          </p:cNvCxnSpPr>
          <p:nvPr/>
        </p:nvCxnSpPr>
        <p:spPr>
          <a:xfrm flipH="1">
            <a:off x="3176357" y="6056315"/>
            <a:ext cx="3404599" cy="15345"/>
          </a:xfrm>
          <a:prstGeom prst="line">
            <a:avLst/>
          </a:prstGeom>
          <a:ln w="63500">
            <a:solidFill>
              <a:srgbClr val="FF0000"/>
            </a:solidFill>
          </a:ln>
        </p:spPr>
        <p:style>
          <a:lnRef idx="1">
            <a:schemeClr val="dk1"/>
          </a:lnRef>
          <a:fillRef idx="0">
            <a:schemeClr val="dk1"/>
          </a:fillRef>
          <a:effectRef idx="0">
            <a:schemeClr val="dk1"/>
          </a:effectRef>
          <a:fontRef idx="minor">
            <a:schemeClr val="tx1"/>
          </a:fontRef>
        </p:style>
      </p:cxnSp>
      <p:sp>
        <p:nvSpPr>
          <p:cNvPr id="53" name="テキスト ボックス 52">
            <a:extLst>
              <a:ext uri="{FF2B5EF4-FFF2-40B4-BE49-F238E27FC236}">
                <a16:creationId xmlns:a16="http://schemas.microsoft.com/office/drawing/2014/main" id="{09AE7C03-968F-41BF-A8D3-D4A35F3B44EF}"/>
              </a:ext>
            </a:extLst>
          </p:cNvPr>
          <p:cNvSpPr txBox="1"/>
          <p:nvPr/>
        </p:nvSpPr>
        <p:spPr>
          <a:xfrm>
            <a:off x="6796673" y="5410732"/>
            <a:ext cx="1475352" cy="769441"/>
          </a:xfrm>
          <a:prstGeom prst="rect">
            <a:avLst/>
          </a:prstGeom>
          <a:noFill/>
        </p:spPr>
        <p:txBody>
          <a:bodyPr wrap="square" rtlCol="0">
            <a:spAutoFit/>
          </a:bodyPr>
          <a:lstStyle/>
          <a:p>
            <a:pPr algn="ctr"/>
            <a:r>
              <a:rPr lang="en-US" altLang="ja-JP" sz="4400" b="1" dirty="0">
                <a:latin typeface="UD デジタル 教科書体 NK-B" panose="02020700000000000000" pitchFamily="18" charset="-128"/>
                <a:ea typeface="UD デジタル 教科書体 NK-B" panose="02020700000000000000" pitchFamily="18" charset="-128"/>
              </a:rPr>
              <a:t>12</a:t>
            </a:r>
            <a:r>
              <a:rPr kumimoji="1" lang="en-US" altLang="ja-JP" sz="4400" b="1" dirty="0">
                <a:latin typeface="UD デジタル 教科書体 NK-B" panose="02020700000000000000" pitchFamily="18" charset="-128"/>
                <a:ea typeface="UD デジタル 教科書体 NK-B" panose="02020700000000000000" pitchFamily="18" charset="-128"/>
              </a:rPr>
              <a:t>0</a:t>
            </a:r>
            <a:r>
              <a:rPr kumimoji="1" lang="ja-JP" altLang="en-US" sz="4400" b="1" dirty="0">
                <a:latin typeface="UD デジタル 教科書体 NK-B" panose="02020700000000000000" pitchFamily="18" charset="-128"/>
                <a:ea typeface="UD デジタル 教科書体 NK-B" panose="02020700000000000000" pitchFamily="18" charset="-128"/>
              </a:rPr>
              <a:t>　</a:t>
            </a:r>
            <a:r>
              <a:rPr lang="ja-JP" altLang="en-US" sz="4400" b="1" dirty="0">
                <a:latin typeface="UD デジタル 教科書体 NK-B" panose="02020700000000000000" pitchFamily="18" charset="-128"/>
                <a:ea typeface="UD デジタル 教科書体 NK-B" panose="02020700000000000000" pitchFamily="18" charset="-128"/>
              </a:rPr>
              <a:t>　　　</a:t>
            </a:r>
            <a:endParaRPr kumimoji="1" lang="ja-JP" altLang="en-US" sz="4400" b="1" dirty="0">
              <a:latin typeface="UD デジタル 教科書体 NK-B" panose="02020700000000000000" pitchFamily="18" charset="-128"/>
              <a:ea typeface="UD デジタル 教科書体 NK-B" panose="02020700000000000000" pitchFamily="18" charset="-128"/>
            </a:endParaRPr>
          </a:p>
        </p:txBody>
      </p:sp>
      <p:sp>
        <p:nvSpPr>
          <p:cNvPr id="54" name="正方形/長方形 53">
            <a:extLst>
              <a:ext uri="{FF2B5EF4-FFF2-40B4-BE49-F238E27FC236}">
                <a16:creationId xmlns:a16="http://schemas.microsoft.com/office/drawing/2014/main" id="{FC3E3DF3-D525-4AA5-A784-6391E548DC7F}"/>
              </a:ext>
            </a:extLst>
          </p:cNvPr>
          <p:cNvSpPr/>
          <p:nvPr/>
        </p:nvSpPr>
        <p:spPr>
          <a:xfrm>
            <a:off x="7016394" y="5279399"/>
            <a:ext cx="1154423" cy="9701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4" name="テキスト ボックス 33">
            <a:extLst>
              <a:ext uri="{FF2B5EF4-FFF2-40B4-BE49-F238E27FC236}">
                <a16:creationId xmlns:a16="http://schemas.microsoft.com/office/drawing/2014/main" id="{9D355010-800E-48D0-A65B-2DB45EA32025}"/>
              </a:ext>
            </a:extLst>
          </p:cNvPr>
          <p:cNvSpPr txBox="1"/>
          <p:nvPr/>
        </p:nvSpPr>
        <p:spPr>
          <a:xfrm>
            <a:off x="6908500" y="4409226"/>
            <a:ext cx="5473290"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角の大きさは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30" name="テキスト ボックス 29">
            <a:extLst>
              <a:ext uri="{FF2B5EF4-FFF2-40B4-BE49-F238E27FC236}">
                <a16:creationId xmlns:a16="http://schemas.microsoft.com/office/drawing/2014/main" id="{1F54F8C0-8AD9-48D4-BE62-13784CA6E183}"/>
              </a:ext>
            </a:extLst>
          </p:cNvPr>
          <p:cNvSpPr txBox="1"/>
          <p:nvPr/>
        </p:nvSpPr>
        <p:spPr>
          <a:xfrm>
            <a:off x="6908500" y="3415404"/>
            <a:ext cx="3826313"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がつくる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31" name="テキスト ボックス 30">
            <a:extLst>
              <a:ext uri="{FF2B5EF4-FFF2-40B4-BE49-F238E27FC236}">
                <a16:creationId xmlns:a16="http://schemas.microsoft.com/office/drawing/2014/main" id="{A21DEF11-1CEC-47D6-9F19-E5BDB3866F3E}"/>
              </a:ext>
            </a:extLst>
          </p:cNvPr>
          <p:cNvSpPr txBox="1"/>
          <p:nvPr/>
        </p:nvSpPr>
        <p:spPr>
          <a:xfrm>
            <a:off x="8291940" y="5394966"/>
            <a:ext cx="3686953"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度（</a:t>
            </a:r>
            <a:r>
              <a:rPr lang="en-US" altLang="ja-JP" sz="4400" dirty="0">
                <a:latin typeface="UD デジタル 教科書体 NK-B" panose="02020700000000000000" pitchFamily="18" charset="-128"/>
                <a:ea typeface="UD デジタル 教科書体 NK-B" panose="02020700000000000000" pitchFamily="18" charset="-128"/>
              </a:rPr>
              <a:t>°</a:t>
            </a:r>
            <a:r>
              <a:rPr lang="ja-JP" altLang="en-US" sz="4400" dirty="0">
                <a:latin typeface="UD デジタル 教科書体 NK-B" panose="02020700000000000000" pitchFamily="18" charset="-128"/>
                <a:ea typeface="UD デジタル 教科書体 NK-B" panose="02020700000000000000" pitchFamily="18" charset="-128"/>
              </a:rPr>
              <a:t>）です。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46" name="テキスト ボックス 45">
            <a:extLst>
              <a:ext uri="{FF2B5EF4-FFF2-40B4-BE49-F238E27FC236}">
                <a16:creationId xmlns:a16="http://schemas.microsoft.com/office/drawing/2014/main" id="{0BAD3F0F-1A53-4215-A2D6-876916EAE42E}"/>
              </a:ext>
            </a:extLst>
          </p:cNvPr>
          <p:cNvSpPr txBox="1"/>
          <p:nvPr/>
        </p:nvSpPr>
        <p:spPr>
          <a:xfrm>
            <a:off x="6908500" y="2599923"/>
            <a:ext cx="3826313"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赤い２本の辺</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48" name="タイトル 1">
            <a:extLst>
              <a:ext uri="{FF2B5EF4-FFF2-40B4-BE49-F238E27FC236}">
                <a16:creationId xmlns:a16="http://schemas.microsoft.com/office/drawing/2014/main" id="{E98B943C-884E-40E8-915D-4F2D8C98554B}"/>
              </a:ext>
            </a:extLst>
          </p:cNvPr>
          <p:cNvSpPr txBox="1">
            <a:spLocks/>
          </p:cNvSpPr>
          <p:nvPr/>
        </p:nvSpPr>
        <p:spPr>
          <a:xfrm>
            <a:off x="6635852" y="3760774"/>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かく</a:t>
            </a:r>
          </a:p>
        </p:txBody>
      </p:sp>
      <p:sp>
        <p:nvSpPr>
          <p:cNvPr id="49" name="タイトル 1">
            <a:extLst>
              <a:ext uri="{FF2B5EF4-FFF2-40B4-BE49-F238E27FC236}">
                <a16:creationId xmlns:a16="http://schemas.microsoft.com/office/drawing/2014/main" id="{E4E81B21-D108-4FEB-9967-F8023F199AF5}"/>
              </a:ext>
            </a:extLst>
          </p:cNvPr>
          <p:cNvSpPr txBox="1">
            <a:spLocks/>
          </p:cNvSpPr>
          <p:nvPr/>
        </p:nvSpPr>
        <p:spPr>
          <a:xfrm>
            <a:off x="7775158" y="3760774"/>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おお</a:t>
            </a:r>
          </a:p>
        </p:txBody>
      </p:sp>
      <p:sp>
        <p:nvSpPr>
          <p:cNvPr id="50" name="タイトル 1">
            <a:extLst>
              <a:ext uri="{FF2B5EF4-FFF2-40B4-BE49-F238E27FC236}">
                <a16:creationId xmlns:a16="http://schemas.microsoft.com/office/drawing/2014/main" id="{42A5D610-02E1-4705-B79F-FA85D0D3BE50}"/>
              </a:ext>
            </a:extLst>
          </p:cNvPr>
          <p:cNvSpPr txBox="1">
            <a:spLocks/>
          </p:cNvSpPr>
          <p:nvPr/>
        </p:nvSpPr>
        <p:spPr>
          <a:xfrm>
            <a:off x="6679396" y="1976091"/>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あか</a:t>
            </a:r>
          </a:p>
        </p:txBody>
      </p:sp>
      <p:sp>
        <p:nvSpPr>
          <p:cNvPr id="51" name="タイトル 1">
            <a:extLst>
              <a:ext uri="{FF2B5EF4-FFF2-40B4-BE49-F238E27FC236}">
                <a16:creationId xmlns:a16="http://schemas.microsoft.com/office/drawing/2014/main" id="{E57CFC30-DA79-4B60-9A9E-2502D45074D5}"/>
              </a:ext>
            </a:extLst>
          </p:cNvPr>
          <p:cNvSpPr txBox="1">
            <a:spLocks/>
          </p:cNvSpPr>
          <p:nvPr/>
        </p:nvSpPr>
        <p:spPr>
          <a:xfrm>
            <a:off x="8168277" y="1975222"/>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ほん</a:t>
            </a:r>
          </a:p>
        </p:txBody>
      </p:sp>
      <p:sp>
        <p:nvSpPr>
          <p:cNvPr id="52" name="タイトル 1">
            <a:extLst>
              <a:ext uri="{FF2B5EF4-FFF2-40B4-BE49-F238E27FC236}">
                <a16:creationId xmlns:a16="http://schemas.microsoft.com/office/drawing/2014/main" id="{0473F44C-AF3A-4F15-A5D2-7092039C6C06}"/>
              </a:ext>
            </a:extLst>
          </p:cNvPr>
          <p:cNvSpPr txBox="1">
            <a:spLocks/>
          </p:cNvSpPr>
          <p:nvPr/>
        </p:nvSpPr>
        <p:spPr>
          <a:xfrm>
            <a:off x="9257389" y="1962782"/>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へん</a:t>
            </a:r>
          </a:p>
        </p:txBody>
      </p:sp>
      <p:sp>
        <p:nvSpPr>
          <p:cNvPr id="20" name="タイトル 1">
            <a:extLst>
              <a:ext uri="{FF2B5EF4-FFF2-40B4-BE49-F238E27FC236}">
                <a16:creationId xmlns:a16="http://schemas.microsoft.com/office/drawing/2014/main" id="{E4E81B21-D108-4FEB-9967-F8023F199AF5}"/>
              </a:ext>
            </a:extLst>
          </p:cNvPr>
          <p:cNvSpPr txBox="1">
            <a:spLocks/>
          </p:cNvSpPr>
          <p:nvPr/>
        </p:nvSpPr>
        <p:spPr>
          <a:xfrm>
            <a:off x="8061994" y="4762007"/>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ど</a:t>
            </a:r>
          </a:p>
        </p:txBody>
      </p:sp>
      <p:sp>
        <p:nvSpPr>
          <p:cNvPr id="21" name="テキスト ボックス 20">
            <a:extLst>
              <a:ext uri="{FF2B5EF4-FFF2-40B4-BE49-F238E27FC236}">
                <a16:creationId xmlns:a16="http://schemas.microsoft.com/office/drawing/2014/main" id="{AE4D6C33-E5B9-449F-96D0-7A2297497CEA}"/>
              </a:ext>
            </a:extLst>
          </p:cNvPr>
          <p:cNvSpPr txBox="1"/>
          <p:nvPr/>
        </p:nvSpPr>
        <p:spPr>
          <a:xfrm>
            <a:off x="3109712" y="662968"/>
            <a:ext cx="6589459" cy="769441"/>
          </a:xfrm>
          <a:prstGeom prst="rect">
            <a:avLst/>
          </a:prstGeom>
          <a:noFill/>
        </p:spPr>
        <p:txBody>
          <a:bodyPr wrap="square" rtlCol="0">
            <a:spAutoFit/>
          </a:bodyPr>
          <a:lstStyle/>
          <a:p>
            <a:pPr algn="ctr"/>
            <a:r>
              <a:rPr lang="ja-JP" altLang="en-US" sz="4400" dirty="0">
                <a:latin typeface="UD デジタル 教科書体 NK-B" panose="02020700000000000000" pitchFamily="18" charset="-128"/>
                <a:ea typeface="UD デジタル 教科書体 NK-B" panose="02020700000000000000" pitchFamily="18" charset="-128"/>
              </a:rPr>
              <a:t>角の大きさを</a:t>
            </a:r>
            <a:r>
              <a:rPr lang="ja-JP" altLang="en-US" sz="4400" dirty="0" smtClean="0">
                <a:latin typeface="UD デジタル 教科書体 NK-B" panose="02020700000000000000" pitchFamily="18" charset="-128"/>
                <a:ea typeface="UD デジタル 教科書体 NK-B" panose="02020700000000000000" pitchFamily="18" charset="-128"/>
              </a:rPr>
              <a:t>求めましょう</a:t>
            </a:r>
            <a:r>
              <a:rPr lang="ja-JP" altLang="en-US" sz="4400" dirty="0">
                <a:latin typeface="UD デジタル 教科書体 NK-B" panose="02020700000000000000" pitchFamily="18" charset="-128"/>
                <a:ea typeface="UD デジタル 教科書体 NK-B" panose="02020700000000000000" pitchFamily="18" charset="-128"/>
              </a:rPr>
              <a:t>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22" name="タイトル 1">
            <a:extLst>
              <a:ext uri="{FF2B5EF4-FFF2-40B4-BE49-F238E27FC236}">
                <a16:creationId xmlns:a16="http://schemas.microsoft.com/office/drawing/2014/main" id="{BE2052A2-46D0-4A10-A9F1-C46493BC1F96}"/>
              </a:ext>
            </a:extLst>
          </p:cNvPr>
          <p:cNvSpPr txBox="1">
            <a:spLocks/>
          </p:cNvSpPr>
          <p:nvPr/>
        </p:nvSpPr>
        <p:spPr>
          <a:xfrm>
            <a:off x="3091140" y="64559"/>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かく</a:t>
            </a:r>
          </a:p>
        </p:txBody>
      </p:sp>
      <p:sp>
        <p:nvSpPr>
          <p:cNvPr id="23" name="タイトル 1">
            <a:extLst>
              <a:ext uri="{FF2B5EF4-FFF2-40B4-BE49-F238E27FC236}">
                <a16:creationId xmlns:a16="http://schemas.microsoft.com/office/drawing/2014/main" id="{5635B19D-4238-4B74-84A1-5E55670DA064}"/>
              </a:ext>
            </a:extLst>
          </p:cNvPr>
          <p:cNvSpPr txBox="1">
            <a:spLocks/>
          </p:cNvSpPr>
          <p:nvPr/>
        </p:nvSpPr>
        <p:spPr>
          <a:xfrm>
            <a:off x="4237095" y="43068"/>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おお</a:t>
            </a:r>
          </a:p>
        </p:txBody>
      </p:sp>
      <p:sp>
        <p:nvSpPr>
          <p:cNvPr id="24" name="タイトル 1">
            <a:extLst>
              <a:ext uri="{FF2B5EF4-FFF2-40B4-BE49-F238E27FC236}">
                <a16:creationId xmlns:a16="http://schemas.microsoft.com/office/drawing/2014/main" id="{D8B4A894-EC58-4BA4-B4F1-8AD1983B04E4}"/>
              </a:ext>
            </a:extLst>
          </p:cNvPr>
          <p:cNvSpPr txBox="1">
            <a:spLocks/>
          </p:cNvSpPr>
          <p:nvPr/>
        </p:nvSpPr>
        <p:spPr>
          <a:xfrm>
            <a:off x="6218917" y="30690"/>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もと</a:t>
            </a:r>
          </a:p>
        </p:txBody>
      </p:sp>
      <p:sp>
        <p:nvSpPr>
          <p:cNvPr id="25" name="円弧 24">
            <a:extLst>
              <a:ext uri="{FF2B5EF4-FFF2-40B4-BE49-F238E27FC236}">
                <a16:creationId xmlns:a16="http://schemas.microsoft.com/office/drawing/2014/main" id="{873067FC-2EF7-428C-A67A-0A9B96BDADAC}"/>
              </a:ext>
            </a:extLst>
          </p:cNvPr>
          <p:cNvSpPr/>
          <p:nvPr/>
        </p:nvSpPr>
        <p:spPr>
          <a:xfrm>
            <a:off x="2034135" y="4976037"/>
            <a:ext cx="2193088" cy="1975582"/>
          </a:xfrm>
          <a:prstGeom prst="arc">
            <a:avLst>
              <a:gd name="adj1" fmla="val 14266952"/>
              <a:gd name="adj2" fmla="val 432576"/>
            </a:avLst>
          </a:prstGeom>
          <a:ln w="5715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3426332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1000"/>
                                        <p:tgtEl>
                                          <p:spTgt spid="25"/>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barn(inVertical)">
                                      <p:cBhvr>
                                        <p:cTn id="11"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E58B4C0E-E39E-4B69-8119-966D09E837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580" y="3098305"/>
            <a:ext cx="5589779" cy="334101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線コネクタ 6">
            <a:extLst>
              <a:ext uri="{FF2B5EF4-FFF2-40B4-BE49-F238E27FC236}">
                <a16:creationId xmlns:a16="http://schemas.microsoft.com/office/drawing/2014/main" id="{0E07CE1E-34EF-456E-91DF-31E3526832FB}"/>
              </a:ext>
            </a:extLst>
          </p:cNvPr>
          <p:cNvCxnSpPr>
            <a:cxnSpLocks/>
          </p:cNvCxnSpPr>
          <p:nvPr/>
        </p:nvCxnSpPr>
        <p:spPr>
          <a:xfrm>
            <a:off x="364600" y="4493277"/>
            <a:ext cx="2825828" cy="1578383"/>
          </a:xfrm>
          <a:prstGeom prst="line">
            <a:avLst/>
          </a:prstGeom>
          <a:ln w="63500">
            <a:solidFill>
              <a:srgbClr val="FF0000"/>
            </a:solidFill>
          </a:ln>
        </p:spPr>
        <p:style>
          <a:lnRef idx="1">
            <a:schemeClr val="dk1"/>
          </a:lnRef>
          <a:fillRef idx="0">
            <a:schemeClr val="dk1"/>
          </a:fillRef>
          <a:effectRef idx="0">
            <a:schemeClr val="dk1"/>
          </a:effectRef>
          <a:fontRef idx="minor">
            <a:schemeClr val="tx1"/>
          </a:fontRef>
        </p:style>
      </p:cxnSp>
      <p:cxnSp>
        <p:nvCxnSpPr>
          <p:cNvPr id="27" name="直線コネクタ 26">
            <a:extLst>
              <a:ext uri="{FF2B5EF4-FFF2-40B4-BE49-F238E27FC236}">
                <a16:creationId xmlns:a16="http://schemas.microsoft.com/office/drawing/2014/main" id="{1E89D99C-2E24-4D42-B3B2-D42C7F31314F}"/>
              </a:ext>
            </a:extLst>
          </p:cNvPr>
          <p:cNvCxnSpPr>
            <a:cxnSpLocks/>
          </p:cNvCxnSpPr>
          <p:nvPr/>
        </p:nvCxnSpPr>
        <p:spPr>
          <a:xfrm flipH="1">
            <a:off x="3176357" y="6056315"/>
            <a:ext cx="3404599" cy="15345"/>
          </a:xfrm>
          <a:prstGeom prst="line">
            <a:avLst/>
          </a:prstGeom>
          <a:ln w="63500">
            <a:solidFill>
              <a:srgbClr val="FF0000"/>
            </a:solidFill>
          </a:ln>
        </p:spPr>
        <p:style>
          <a:lnRef idx="1">
            <a:schemeClr val="dk1"/>
          </a:lnRef>
          <a:fillRef idx="0">
            <a:schemeClr val="dk1"/>
          </a:fillRef>
          <a:effectRef idx="0">
            <a:schemeClr val="dk1"/>
          </a:effectRef>
          <a:fontRef idx="minor">
            <a:schemeClr val="tx1"/>
          </a:fontRef>
        </p:style>
      </p:cxnSp>
      <p:sp>
        <p:nvSpPr>
          <p:cNvPr id="53" name="テキスト ボックス 52">
            <a:extLst>
              <a:ext uri="{FF2B5EF4-FFF2-40B4-BE49-F238E27FC236}">
                <a16:creationId xmlns:a16="http://schemas.microsoft.com/office/drawing/2014/main" id="{09AE7C03-968F-41BF-A8D3-D4A35F3B44EF}"/>
              </a:ext>
            </a:extLst>
          </p:cNvPr>
          <p:cNvSpPr txBox="1"/>
          <p:nvPr/>
        </p:nvSpPr>
        <p:spPr>
          <a:xfrm>
            <a:off x="6812441" y="5426498"/>
            <a:ext cx="1475352" cy="769441"/>
          </a:xfrm>
          <a:prstGeom prst="rect">
            <a:avLst/>
          </a:prstGeom>
          <a:noFill/>
        </p:spPr>
        <p:txBody>
          <a:bodyPr wrap="square" rtlCol="0">
            <a:spAutoFit/>
          </a:bodyPr>
          <a:lstStyle/>
          <a:p>
            <a:pPr algn="ctr"/>
            <a:r>
              <a:rPr lang="en-US" altLang="ja-JP" sz="4400" b="1" dirty="0">
                <a:latin typeface="UD デジタル 教科書体 NK-B" panose="02020700000000000000" pitchFamily="18" charset="-128"/>
                <a:ea typeface="UD デジタル 教科書体 NK-B" panose="02020700000000000000" pitchFamily="18" charset="-128"/>
              </a:rPr>
              <a:t>15</a:t>
            </a:r>
            <a:r>
              <a:rPr kumimoji="1" lang="en-US" altLang="ja-JP" sz="4400" b="1" dirty="0">
                <a:latin typeface="UD デジタル 教科書体 NK-B" panose="02020700000000000000" pitchFamily="18" charset="-128"/>
                <a:ea typeface="UD デジタル 教科書体 NK-B" panose="02020700000000000000" pitchFamily="18" charset="-128"/>
              </a:rPr>
              <a:t>0</a:t>
            </a:r>
            <a:r>
              <a:rPr kumimoji="1" lang="ja-JP" altLang="en-US" sz="4400" b="1" dirty="0">
                <a:latin typeface="UD デジタル 教科書体 NK-B" panose="02020700000000000000" pitchFamily="18" charset="-128"/>
                <a:ea typeface="UD デジタル 教科書体 NK-B" panose="02020700000000000000" pitchFamily="18" charset="-128"/>
              </a:rPr>
              <a:t>　</a:t>
            </a:r>
            <a:r>
              <a:rPr lang="ja-JP" altLang="en-US" sz="4400" b="1" dirty="0">
                <a:latin typeface="UD デジタル 教科書体 NK-B" panose="02020700000000000000" pitchFamily="18" charset="-128"/>
                <a:ea typeface="UD デジタル 教科書体 NK-B" panose="02020700000000000000" pitchFamily="18" charset="-128"/>
              </a:rPr>
              <a:t>　　　</a:t>
            </a:r>
            <a:endParaRPr kumimoji="1" lang="ja-JP" altLang="en-US" sz="4400" b="1" dirty="0">
              <a:latin typeface="UD デジタル 教科書体 NK-B" panose="02020700000000000000" pitchFamily="18" charset="-128"/>
              <a:ea typeface="UD デジタル 教科書体 NK-B" panose="02020700000000000000" pitchFamily="18" charset="-128"/>
            </a:endParaRPr>
          </a:p>
        </p:txBody>
      </p:sp>
      <p:sp>
        <p:nvSpPr>
          <p:cNvPr id="54" name="正方形/長方形 53">
            <a:extLst>
              <a:ext uri="{FF2B5EF4-FFF2-40B4-BE49-F238E27FC236}">
                <a16:creationId xmlns:a16="http://schemas.microsoft.com/office/drawing/2014/main" id="{FC3E3DF3-D525-4AA5-A784-6391E548DC7F}"/>
              </a:ext>
            </a:extLst>
          </p:cNvPr>
          <p:cNvSpPr/>
          <p:nvPr/>
        </p:nvSpPr>
        <p:spPr>
          <a:xfrm>
            <a:off x="7016394" y="5279399"/>
            <a:ext cx="1154423" cy="9701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4" name="テキスト ボックス 33">
            <a:extLst>
              <a:ext uri="{FF2B5EF4-FFF2-40B4-BE49-F238E27FC236}">
                <a16:creationId xmlns:a16="http://schemas.microsoft.com/office/drawing/2014/main" id="{9D355010-800E-48D0-A65B-2DB45EA32025}"/>
              </a:ext>
            </a:extLst>
          </p:cNvPr>
          <p:cNvSpPr txBox="1"/>
          <p:nvPr/>
        </p:nvSpPr>
        <p:spPr>
          <a:xfrm>
            <a:off x="6908500" y="4409226"/>
            <a:ext cx="5473290"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角の大きさは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30" name="テキスト ボックス 29">
            <a:extLst>
              <a:ext uri="{FF2B5EF4-FFF2-40B4-BE49-F238E27FC236}">
                <a16:creationId xmlns:a16="http://schemas.microsoft.com/office/drawing/2014/main" id="{1F54F8C0-8AD9-48D4-BE62-13784CA6E183}"/>
              </a:ext>
            </a:extLst>
          </p:cNvPr>
          <p:cNvSpPr txBox="1"/>
          <p:nvPr/>
        </p:nvSpPr>
        <p:spPr>
          <a:xfrm>
            <a:off x="6908500" y="3415404"/>
            <a:ext cx="3826313"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がつくる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31" name="テキスト ボックス 30">
            <a:extLst>
              <a:ext uri="{FF2B5EF4-FFF2-40B4-BE49-F238E27FC236}">
                <a16:creationId xmlns:a16="http://schemas.microsoft.com/office/drawing/2014/main" id="{A21DEF11-1CEC-47D6-9F19-E5BDB3866F3E}"/>
              </a:ext>
            </a:extLst>
          </p:cNvPr>
          <p:cNvSpPr txBox="1"/>
          <p:nvPr/>
        </p:nvSpPr>
        <p:spPr>
          <a:xfrm>
            <a:off x="8291940" y="5394966"/>
            <a:ext cx="3686953"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度（</a:t>
            </a:r>
            <a:r>
              <a:rPr lang="en-US" altLang="ja-JP" sz="4400" dirty="0">
                <a:latin typeface="UD デジタル 教科書体 NK-B" panose="02020700000000000000" pitchFamily="18" charset="-128"/>
                <a:ea typeface="UD デジタル 教科書体 NK-B" panose="02020700000000000000" pitchFamily="18" charset="-128"/>
              </a:rPr>
              <a:t>°</a:t>
            </a:r>
            <a:r>
              <a:rPr lang="ja-JP" altLang="en-US" sz="4400" dirty="0">
                <a:latin typeface="UD デジタル 教科書体 NK-B" panose="02020700000000000000" pitchFamily="18" charset="-128"/>
                <a:ea typeface="UD デジタル 教科書体 NK-B" panose="02020700000000000000" pitchFamily="18" charset="-128"/>
              </a:rPr>
              <a:t>）です。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46" name="テキスト ボックス 45">
            <a:extLst>
              <a:ext uri="{FF2B5EF4-FFF2-40B4-BE49-F238E27FC236}">
                <a16:creationId xmlns:a16="http://schemas.microsoft.com/office/drawing/2014/main" id="{0BAD3F0F-1A53-4215-A2D6-876916EAE42E}"/>
              </a:ext>
            </a:extLst>
          </p:cNvPr>
          <p:cNvSpPr txBox="1"/>
          <p:nvPr/>
        </p:nvSpPr>
        <p:spPr>
          <a:xfrm>
            <a:off x="6908500" y="2599923"/>
            <a:ext cx="3826313"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赤い２本の辺</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48" name="タイトル 1">
            <a:extLst>
              <a:ext uri="{FF2B5EF4-FFF2-40B4-BE49-F238E27FC236}">
                <a16:creationId xmlns:a16="http://schemas.microsoft.com/office/drawing/2014/main" id="{E98B943C-884E-40E8-915D-4F2D8C98554B}"/>
              </a:ext>
            </a:extLst>
          </p:cNvPr>
          <p:cNvSpPr txBox="1">
            <a:spLocks/>
          </p:cNvSpPr>
          <p:nvPr/>
        </p:nvSpPr>
        <p:spPr>
          <a:xfrm>
            <a:off x="6635852" y="3760774"/>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かく</a:t>
            </a:r>
          </a:p>
        </p:txBody>
      </p:sp>
      <p:sp>
        <p:nvSpPr>
          <p:cNvPr id="49" name="タイトル 1">
            <a:extLst>
              <a:ext uri="{FF2B5EF4-FFF2-40B4-BE49-F238E27FC236}">
                <a16:creationId xmlns:a16="http://schemas.microsoft.com/office/drawing/2014/main" id="{E4E81B21-D108-4FEB-9967-F8023F199AF5}"/>
              </a:ext>
            </a:extLst>
          </p:cNvPr>
          <p:cNvSpPr txBox="1">
            <a:spLocks/>
          </p:cNvSpPr>
          <p:nvPr/>
        </p:nvSpPr>
        <p:spPr>
          <a:xfrm>
            <a:off x="7775158" y="3760774"/>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おお</a:t>
            </a:r>
          </a:p>
        </p:txBody>
      </p:sp>
      <p:sp>
        <p:nvSpPr>
          <p:cNvPr id="50" name="タイトル 1">
            <a:extLst>
              <a:ext uri="{FF2B5EF4-FFF2-40B4-BE49-F238E27FC236}">
                <a16:creationId xmlns:a16="http://schemas.microsoft.com/office/drawing/2014/main" id="{42A5D610-02E1-4705-B79F-FA85D0D3BE50}"/>
              </a:ext>
            </a:extLst>
          </p:cNvPr>
          <p:cNvSpPr txBox="1">
            <a:spLocks/>
          </p:cNvSpPr>
          <p:nvPr/>
        </p:nvSpPr>
        <p:spPr>
          <a:xfrm>
            <a:off x="6679396" y="1976091"/>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あか</a:t>
            </a:r>
          </a:p>
        </p:txBody>
      </p:sp>
      <p:sp>
        <p:nvSpPr>
          <p:cNvPr id="51" name="タイトル 1">
            <a:extLst>
              <a:ext uri="{FF2B5EF4-FFF2-40B4-BE49-F238E27FC236}">
                <a16:creationId xmlns:a16="http://schemas.microsoft.com/office/drawing/2014/main" id="{E57CFC30-DA79-4B60-9A9E-2502D45074D5}"/>
              </a:ext>
            </a:extLst>
          </p:cNvPr>
          <p:cNvSpPr txBox="1">
            <a:spLocks/>
          </p:cNvSpPr>
          <p:nvPr/>
        </p:nvSpPr>
        <p:spPr>
          <a:xfrm>
            <a:off x="8184044" y="1975222"/>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ほん</a:t>
            </a:r>
          </a:p>
        </p:txBody>
      </p:sp>
      <p:sp>
        <p:nvSpPr>
          <p:cNvPr id="52" name="タイトル 1">
            <a:extLst>
              <a:ext uri="{FF2B5EF4-FFF2-40B4-BE49-F238E27FC236}">
                <a16:creationId xmlns:a16="http://schemas.microsoft.com/office/drawing/2014/main" id="{0473F44C-AF3A-4F15-A5D2-7092039C6C06}"/>
              </a:ext>
            </a:extLst>
          </p:cNvPr>
          <p:cNvSpPr txBox="1">
            <a:spLocks/>
          </p:cNvSpPr>
          <p:nvPr/>
        </p:nvSpPr>
        <p:spPr>
          <a:xfrm>
            <a:off x="9288919" y="1962782"/>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へん</a:t>
            </a:r>
          </a:p>
        </p:txBody>
      </p:sp>
      <p:sp>
        <p:nvSpPr>
          <p:cNvPr id="20" name="タイトル 1">
            <a:extLst>
              <a:ext uri="{FF2B5EF4-FFF2-40B4-BE49-F238E27FC236}">
                <a16:creationId xmlns:a16="http://schemas.microsoft.com/office/drawing/2014/main" id="{E4E81B21-D108-4FEB-9967-F8023F199AF5}"/>
              </a:ext>
            </a:extLst>
          </p:cNvPr>
          <p:cNvSpPr txBox="1">
            <a:spLocks/>
          </p:cNvSpPr>
          <p:nvPr/>
        </p:nvSpPr>
        <p:spPr>
          <a:xfrm>
            <a:off x="8061994" y="4762007"/>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ど</a:t>
            </a:r>
          </a:p>
        </p:txBody>
      </p:sp>
      <p:sp>
        <p:nvSpPr>
          <p:cNvPr id="21" name="テキスト ボックス 20">
            <a:extLst>
              <a:ext uri="{FF2B5EF4-FFF2-40B4-BE49-F238E27FC236}">
                <a16:creationId xmlns:a16="http://schemas.microsoft.com/office/drawing/2014/main" id="{AE4D6C33-E5B9-449F-96D0-7A2297497CEA}"/>
              </a:ext>
            </a:extLst>
          </p:cNvPr>
          <p:cNvSpPr txBox="1"/>
          <p:nvPr/>
        </p:nvSpPr>
        <p:spPr>
          <a:xfrm>
            <a:off x="3109712" y="662968"/>
            <a:ext cx="6622117" cy="769441"/>
          </a:xfrm>
          <a:prstGeom prst="rect">
            <a:avLst/>
          </a:prstGeom>
          <a:noFill/>
        </p:spPr>
        <p:txBody>
          <a:bodyPr wrap="square" rtlCol="0">
            <a:spAutoFit/>
          </a:bodyPr>
          <a:lstStyle/>
          <a:p>
            <a:pPr algn="ctr"/>
            <a:r>
              <a:rPr lang="ja-JP" altLang="en-US" sz="4400" dirty="0">
                <a:latin typeface="UD デジタル 教科書体 NK-B" panose="02020700000000000000" pitchFamily="18" charset="-128"/>
                <a:ea typeface="UD デジタル 教科書体 NK-B" panose="02020700000000000000" pitchFamily="18" charset="-128"/>
              </a:rPr>
              <a:t>角の大きさを</a:t>
            </a:r>
            <a:r>
              <a:rPr lang="ja-JP" altLang="en-US" sz="4400" dirty="0" smtClean="0">
                <a:latin typeface="UD デジタル 教科書体 NK-B" panose="02020700000000000000" pitchFamily="18" charset="-128"/>
                <a:ea typeface="UD デジタル 教科書体 NK-B" panose="02020700000000000000" pitchFamily="18" charset="-128"/>
              </a:rPr>
              <a:t>求めましょう</a:t>
            </a:r>
            <a:r>
              <a:rPr lang="ja-JP" altLang="en-US" sz="4400" dirty="0">
                <a:latin typeface="UD デジタル 教科書体 NK-B" panose="02020700000000000000" pitchFamily="18" charset="-128"/>
                <a:ea typeface="UD デジタル 教科書体 NK-B" panose="02020700000000000000" pitchFamily="18" charset="-128"/>
              </a:rPr>
              <a:t>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22" name="タイトル 1">
            <a:extLst>
              <a:ext uri="{FF2B5EF4-FFF2-40B4-BE49-F238E27FC236}">
                <a16:creationId xmlns:a16="http://schemas.microsoft.com/office/drawing/2014/main" id="{BE2052A2-46D0-4A10-A9F1-C46493BC1F96}"/>
              </a:ext>
            </a:extLst>
          </p:cNvPr>
          <p:cNvSpPr txBox="1">
            <a:spLocks/>
          </p:cNvSpPr>
          <p:nvPr/>
        </p:nvSpPr>
        <p:spPr>
          <a:xfrm>
            <a:off x="3091140" y="64559"/>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かく</a:t>
            </a:r>
          </a:p>
        </p:txBody>
      </p:sp>
      <p:sp>
        <p:nvSpPr>
          <p:cNvPr id="23" name="タイトル 1">
            <a:extLst>
              <a:ext uri="{FF2B5EF4-FFF2-40B4-BE49-F238E27FC236}">
                <a16:creationId xmlns:a16="http://schemas.microsoft.com/office/drawing/2014/main" id="{5635B19D-4238-4B74-84A1-5E55670DA064}"/>
              </a:ext>
            </a:extLst>
          </p:cNvPr>
          <p:cNvSpPr txBox="1">
            <a:spLocks/>
          </p:cNvSpPr>
          <p:nvPr/>
        </p:nvSpPr>
        <p:spPr>
          <a:xfrm>
            <a:off x="4237095" y="43068"/>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おお</a:t>
            </a:r>
          </a:p>
        </p:txBody>
      </p:sp>
      <p:sp>
        <p:nvSpPr>
          <p:cNvPr id="24" name="タイトル 1">
            <a:extLst>
              <a:ext uri="{FF2B5EF4-FFF2-40B4-BE49-F238E27FC236}">
                <a16:creationId xmlns:a16="http://schemas.microsoft.com/office/drawing/2014/main" id="{D8B4A894-EC58-4BA4-B4F1-8AD1983B04E4}"/>
              </a:ext>
            </a:extLst>
          </p:cNvPr>
          <p:cNvSpPr txBox="1">
            <a:spLocks/>
          </p:cNvSpPr>
          <p:nvPr/>
        </p:nvSpPr>
        <p:spPr>
          <a:xfrm>
            <a:off x="6218917" y="30690"/>
            <a:ext cx="1083326" cy="683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UD デジタル 教科書体 NK-B" panose="02020700000000000000" pitchFamily="18" charset="-128"/>
                <a:ea typeface="UD デジタル 教科書体 NK-B" panose="02020700000000000000" pitchFamily="18" charset="-128"/>
              </a:rPr>
              <a:t>　もと</a:t>
            </a:r>
          </a:p>
        </p:txBody>
      </p:sp>
      <p:sp>
        <p:nvSpPr>
          <p:cNvPr id="25" name="円弧 24">
            <a:extLst>
              <a:ext uri="{FF2B5EF4-FFF2-40B4-BE49-F238E27FC236}">
                <a16:creationId xmlns:a16="http://schemas.microsoft.com/office/drawing/2014/main" id="{873067FC-2EF7-428C-A67A-0A9B96BDADAC}"/>
              </a:ext>
            </a:extLst>
          </p:cNvPr>
          <p:cNvSpPr/>
          <p:nvPr/>
        </p:nvSpPr>
        <p:spPr>
          <a:xfrm>
            <a:off x="2107802" y="4976037"/>
            <a:ext cx="2193088" cy="1975582"/>
          </a:xfrm>
          <a:prstGeom prst="arc">
            <a:avLst>
              <a:gd name="adj1" fmla="val 12163829"/>
              <a:gd name="adj2" fmla="val 432576"/>
            </a:avLst>
          </a:prstGeom>
          <a:ln w="5715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24105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barn(inVertical)">
                                      <p:cBhvr>
                                        <p:cTn id="11"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2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2235200"/>
            <a:ext cx="9144000" cy="2387600"/>
          </a:xfrm>
        </p:spPr>
        <p:txBody>
          <a:bodyPr anchor="ctr"/>
          <a:lstStyle/>
          <a:p>
            <a:r>
              <a:rPr lang="ja-JP" altLang="en-US" dirty="0">
                <a:latin typeface="BIZ UDPゴシック" panose="020B0400000000000000" pitchFamily="50" charset="-128"/>
                <a:ea typeface="BIZ UDPゴシック" panose="020B0400000000000000" pitchFamily="50" charset="-128"/>
              </a:rPr>
              <a:t>棒グラフで調べましょう</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タイトル 1">
            <a:extLst>
              <a:ext uri="{FF2B5EF4-FFF2-40B4-BE49-F238E27FC236}">
                <a16:creationId xmlns:a16="http://schemas.microsoft.com/office/drawing/2014/main" id="{5A08546D-6814-44FB-A424-F88186653854}"/>
              </a:ext>
            </a:extLst>
          </p:cNvPr>
          <p:cNvSpPr txBox="1">
            <a:spLocks/>
          </p:cNvSpPr>
          <p:nvPr/>
        </p:nvSpPr>
        <p:spPr>
          <a:xfrm>
            <a:off x="1888033" y="2497810"/>
            <a:ext cx="1183027" cy="5250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BIZ UDPゴシック" panose="020B0400000000000000" pitchFamily="50" charset="-128"/>
                <a:ea typeface="BIZ UDPゴシック" panose="020B0400000000000000" pitchFamily="50" charset="-128"/>
              </a:rPr>
              <a:t>　ぼう</a:t>
            </a:r>
          </a:p>
        </p:txBody>
      </p:sp>
      <p:sp>
        <p:nvSpPr>
          <p:cNvPr id="5" name="タイトル 1">
            <a:extLst>
              <a:ext uri="{FF2B5EF4-FFF2-40B4-BE49-F238E27FC236}">
                <a16:creationId xmlns:a16="http://schemas.microsoft.com/office/drawing/2014/main" id="{0162FAA4-246D-46E9-96DB-F709311E2DC6}"/>
              </a:ext>
            </a:extLst>
          </p:cNvPr>
          <p:cNvSpPr txBox="1">
            <a:spLocks/>
          </p:cNvSpPr>
          <p:nvPr/>
        </p:nvSpPr>
        <p:spPr>
          <a:xfrm>
            <a:off x="5552411" y="2497810"/>
            <a:ext cx="1087178" cy="5250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BIZ UDPゴシック" panose="020B0400000000000000" pitchFamily="50" charset="-128"/>
                <a:ea typeface="BIZ UDPゴシック" panose="020B0400000000000000" pitchFamily="50" charset="-128"/>
              </a:rPr>
              <a:t>　しら</a:t>
            </a:r>
          </a:p>
        </p:txBody>
      </p:sp>
    </p:spTree>
    <p:extLst>
      <p:ext uri="{BB962C8B-B14F-4D97-AF65-F5344CB8AC3E}">
        <p14:creationId xmlns:p14="http://schemas.microsoft.com/office/powerpoint/2010/main" val="3367207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7460" y="611309"/>
            <a:ext cx="10515600" cy="1325563"/>
          </a:xfrm>
        </p:spPr>
        <p:txBody>
          <a:bodyPr/>
          <a:lstStyle/>
          <a:p>
            <a:pPr algn="ctr"/>
            <a:r>
              <a:rPr lang="ja-JP" altLang="en-US" dirty="0">
                <a:latin typeface="UD デジタル 教科書体 NK-B" panose="02020700000000000000" pitchFamily="18" charset="-128"/>
                <a:ea typeface="UD デジタル 教科書体 NK-B" panose="02020700000000000000" pitchFamily="18" charset="-128"/>
              </a:rPr>
              <a:t>１組の人が好きな遊び</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27" name="タイトル 1">
            <a:extLst>
              <a:ext uri="{FF2B5EF4-FFF2-40B4-BE49-F238E27FC236}">
                <a16:creationId xmlns:a16="http://schemas.microsoft.com/office/drawing/2014/main" id="{A56A0992-18A9-485A-8932-A165E44812D5}"/>
              </a:ext>
            </a:extLst>
          </p:cNvPr>
          <p:cNvSpPr txBox="1">
            <a:spLocks/>
          </p:cNvSpPr>
          <p:nvPr/>
        </p:nvSpPr>
        <p:spPr>
          <a:xfrm>
            <a:off x="3565316" y="582426"/>
            <a:ext cx="869101"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くみ</a:t>
            </a:r>
          </a:p>
        </p:txBody>
      </p:sp>
      <p:sp>
        <p:nvSpPr>
          <p:cNvPr id="29" name="タイトル 1">
            <a:extLst>
              <a:ext uri="{FF2B5EF4-FFF2-40B4-BE49-F238E27FC236}">
                <a16:creationId xmlns:a16="http://schemas.microsoft.com/office/drawing/2014/main" id="{1D2265B2-D0BC-4CEA-9DBD-0496BA436CC3}"/>
              </a:ext>
            </a:extLst>
          </p:cNvPr>
          <p:cNvSpPr txBox="1">
            <a:spLocks/>
          </p:cNvSpPr>
          <p:nvPr/>
        </p:nvSpPr>
        <p:spPr>
          <a:xfrm>
            <a:off x="4812730" y="568778"/>
            <a:ext cx="74137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ひと</a:t>
            </a:r>
          </a:p>
        </p:txBody>
      </p:sp>
      <p:sp>
        <p:nvSpPr>
          <p:cNvPr id="30" name="タイトル 1">
            <a:extLst>
              <a:ext uri="{FF2B5EF4-FFF2-40B4-BE49-F238E27FC236}">
                <a16:creationId xmlns:a16="http://schemas.microsoft.com/office/drawing/2014/main" id="{27DB5DFB-9598-40D9-B789-CE8633D589BC}"/>
              </a:ext>
            </a:extLst>
          </p:cNvPr>
          <p:cNvSpPr txBox="1">
            <a:spLocks/>
          </p:cNvSpPr>
          <p:nvPr/>
        </p:nvSpPr>
        <p:spPr>
          <a:xfrm>
            <a:off x="7287574" y="583184"/>
            <a:ext cx="1058072" cy="34168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あそ</a:t>
            </a:r>
          </a:p>
        </p:txBody>
      </p:sp>
      <p:graphicFrame>
        <p:nvGraphicFramePr>
          <p:cNvPr id="4" name="表 7">
            <a:extLst>
              <a:ext uri="{FF2B5EF4-FFF2-40B4-BE49-F238E27FC236}">
                <a16:creationId xmlns:a16="http://schemas.microsoft.com/office/drawing/2014/main" id="{DB81F983-8FC9-469C-BCC4-7F50DFAFF924}"/>
              </a:ext>
            </a:extLst>
          </p:cNvPr>
          <p:cNvGraphicFramePr>
            <a:graphicFrameLocks noGrp="1"/>
          </p:cNvGraphicFramePr>
          <p:nvPr/>
        </p:nvGraphicFramePr>
        <p:xfrm>
          <a:off x="184432" y="2304331"/>
          <a:ext cx="11823135" cy="3240000"/>
        </p:xfrm>
        <a:graphic>
          <a:graphicData uri="http://schemas.openxmlformats.org/drawingml/2006/table">
            <a:tbl>
              <a:tblPr firstRow="1" bandRow="1">
                <a:tableStyleId>{2D5ABB26-0587-4C30-8999-92F81FD0307C}</a:tableStyleId>
              </a:tblPr>
              <a:tblGrid>
                <a:gridCol w="1743135">
                  <a:extLst>
                    <a:ext uri="{9D8B030D-6E8A-4147-A177-3AD203B41FA5}">
                      <a16:colId xmlns:a16="http://schemas.microsoft.com/office/drawing/2014/main" val="214857734"/>
                    </a:ext>
                  </a:extLst>
                </a:gridCol>
                <a:gridCol w="2016000">
                  <a:extLst>
                    <a:ext uri="{9D8B030D-6E8A-4147-A177-3AD203B41FA5}">
                      <a16:colId xmlns:a16="http://schemas.microsoft.com/office/drawing/2014/main" val="1133407035"/>
                    </a:ext>
                  </a:extLst>
                </a:gridCol>
                <a:gridCol w="2016000">
                  <a:extLst>
                    <a:ext uri="{9D8B030D-6E8A-4147-A177-3AD203B41FA5}">
                      <a16:colId xmlns:a16="http://schemas.microsoft.com/office/drawing/2014/main" val="899074934"/>
                    </a:ext>
                  </a:extLst>
                </a:gridCol>
                <a:gridCol w="2016000">
                  <a:extLst>
                    <a:ext uri="{9D8B030D-6E8A-4147-A177-3AD203B41FA5}">
                      <a16:colId xmlns:a16="http://schemas.microsoft.com/office/drawing/2014/main" val="1617470427"/>
                    </a:ext>
                  </a:extLst>
                </a:gridCol>
                <a:gridCol w="2016000">
                  <a:extLst>
                    <a:ext uri="{9D8B030D-6E8A-4147-A177-3AD203B41FA5}">
                      <a16:colId xmlns:a16="http://schemas.microsoft.com/office/drawing/2014/main" val="1024866604"/>
                    </a:ext>
                  </a:extLst>
                </a:gridCol>
                <a:gridCol w="2016000">
                  <a:extLst>
                    <a:ext uri="{9D8B030D-6E8A-4147-A177-3AD203B41FA5}">
                      <a16:colId xmlns:a16="http://schemas.microsoft.com/office/drawing/2014/main" val="3445073839"/>
                    </a:ext>
                  </a:extLst>
                </a:gridCol>
              </a:tblGrid>
              <a:tr h="1620000">
                <a:tc>
                  <a:txBody>
                    <a:bodyPr/>
                    <a:lstStyle/>
                    <a:p>
                      <a:pPr algn="ctr"/>
                      <a:r>
                        <a:rPr kumimoji="1" lang="ja-JP" altLang="en-US" sz="3600" b="1" dirty="0">
                          <a:latin typeface="UD デジタル 教科書体 NK-B" panose="02020700000000000000" pitchFamily="18" charset="-128"/>
                          <a:ea typeface="UD デジタル 教科書体 NK-B" panose="02020700000000000000" pitchFamily="18" charset="-128"/>
                        </a:rPr>
                        <a:t>種類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ゲーム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鬼ごっこ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サッカー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雪遊び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テレビ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940805"/>
                  </a:ext>
                </a:extLst>
              </a:tr>
              <a:tr h="1620000">
                <a:tc>
                  <a:txBody>
                    <a:bodyPr/>
                    <a:lstStyle/>
                    <a:p>
                      <a:pPr algn="ctr"/>
                      <a:r>
                        <a:rPr kumimoji="1" lang="ja-JP" altLang="en-US" sz="3600" b="1" dirty="0">
                          <a:latin typeface="UD デジタル 教科書体 NK-B" panose="02020700000000000000" pitchFamily="18" charset="-128"/>
                          <a:ea typeface="UD デジタル 教科書体 NK-B" panose="02020700000000000000" pitchFamily="18" charset="-128"/>
                        </a:rPr>
                        <a:t>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３</a:t>
                      </a:r>
                      <a:endParaRPr kumimoji="1" lang="en-US" altLang="ja-JP" sz="3600" dirty="0">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1706094"/>
                  </a:ext>
                </a:extLst>
              </a:tr>
            </a:tbl>
          </a:graphicData>
        </a:graphic>
      </p:graphicFrame>
      <p:sp>
        <p:nvSpPr>
          <p:cNvPr id="9" name="タイトル 1">
            <a:extLst>
              <a:ext uri="{FF2B5EF4-FFF2-40B4-BE49-F238E27FC236}">
                <a16:creationId xmlns:a16="http://schemas.microsoft.com/office/drawing/2014/main" id="{BDE8C45A-1BB9-42CA-856E-8C93DFA1CD3B}"/>
              </a:ext>
            </a:extLst>
          </p:cNvPr>
          <p:cNvSpPr txBox="1">
            <a:spLocks/>
          </p:cNvSpPr>
          <p:nvPr/>
        </p:nvSpPr>
        <p:spPr>
          <a:xfrm>
            <a:off x="5864181" y="570365"/>
            <a:ext cx="869101"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す</a:t>
            </a:r>
          </a:p>
        </p:txBody>
      </p:sp>
      <p:sp>
        <p:nvSpPr>
          <p:cNvPr id="10" name="タイトル 1">
            <a:extLst>
              <a:ext uri="{FF2B5EF4-FFF2-40B4-BE49-F238E27FC236}">
                <a16:creationId xmlns:a16="http://schemas.microsoft.com/office/drawing/2014/main" id="{ECF3908A-8B9B-4B1F-B2DF-27F3DAA52769}"/>
              </a:ext>
            </a:extLst>
          </p:cNvPr>
          <p:cNvSpPr txBox="1">
            <a:spLocks/>
          </p:cNvSpPr>
          <p:nvPr/>
        </p:nvSpPr>
        <p:spPr>
          <a:xfrm>
            <a:off x="3962895" y="2460889"/>
            <a:ext cx="66821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おに</a:t>
            </a:r>
          </a:p>
        </p:txBody>
      </p:sp>
      <p:sp>
        <p:nvSpPr>
          <p:cNvPr id="11" name="タイトル 1">
            <a:extLst>
              <a:ext uri="{FF2B5EF4-FFF2-40B4-BE49-F238E27FC236}">
                <a16:creationId xmlns:a16="http://schemas.microsoft.com/office/drawing/2014/main" id="{4205B598-9950-4944-912B-F82A3EF6F671}"/>
              </a:ext>
            </a:extLst>
          </p:cNvPr>
          <p:cNvSpPr txBox="1">
            <a:spLocks/>
          </p:cNvSpPr>
          <p:nvPr/>
        </p:nvSpPr>
        <p:spPr>
          <a:xfrm>
            <a:off x="8291054" y="2460889"/>
            <a:ext cx="1161563"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ゆきあそ</a:t>
            </a:r>
          </a:p>
        </p:txBody>
      </p:sp>
      <p:sp>
        <p:nvSpPr>
          <p:cNvPr id="13" name="タイトル 1">
            <a:extLst>
              <a:ext uri="{FF2B5EF4-FFF2-40B4-BE49-F238E27FC236}">
                <a16:creationId xmlns:a16="http://schemas.microsoft.com/office/drawing/2014/main" id="{D6C0ACD5-278C-4EB5-9127-EBF03109E362}"/>
              </a:ext>
            </a:extLst>
          </p:cNvPr>
          <p:cNvSpPr txBox="1">
            <a:spLocks/>
          </p:cNvSpPr>
          <p:nvPr/>
        </p:nvSpPr>
        <p:spPr>
          <a:xfrm>
            <a:off x="536730" y="2460889"/>
            <a:ext cx="97268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しゅるい</a:t>
            </a:r>
          </a:p>
        </p:txBody>
      </p:sp>
      <p:sp>
        <p:nvSpPr>
          <p:cNvPr id="14" name="タイトル 1">
            <a:extLst>
              <a:ext uri="{FF2B5EF4-FFF2-40B4-BE49-F238E27FC236}">
                <a16:creationId xmlns:a16="http://schemas.microsoft.com/office/drawing/2014/main" id="{C39E4F9B-9FFD-4802-8262-C98052346B55}"/>
              </a:ext>
            </a:extLst>
          </p:cNvPr>
          <p:cNvSpPr txBox="1">
            <a:spLocks/>
          </p:cNvSpPr>
          <p:nvPr/>
        </p:nvSpPr>
        <p:spPr>
          <a:xfrm>
            <a:off x="484410" y="4055433"/>
            <a:ext cx="1077325"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にんずう</a:t>
            </a:r>
          </a:p>
        </p:txBody>
      </p:sp>
      <p:grpSp>
        <p:nvGrpSpPr>
          <p:cNvPr id="3" name="グループ化 2">
            <a:extLst>
              <a:ext uri="{FF2B5EF4-FFF2-40B4-BE49-F238E27FC236}">
                <a16:creationId xmlns:a16="http://schemas.microsoft.com/office/drawing/2014/main" id="{C62693BF-D09F-4658-8BFA-D552E7DE98A5}"/>
              </a:ext>
            </a:extLst>
          </p:cNvPr>
          <p:cNvGrpSpPr/>
          <p:nvPr/>
        </p:nvGrpSpPr>
        <p:grpSpPr>
          <a:xfrm>
            <a:off x="10378241" y="5257553"/>
            <a:ext cx="1889637" cy="1600447"/>
            <a:chOff x="10378241" y="5257553"/>
            <a:chExt cx="1889637" cy="1600447"/>
          </a:xfrm>
        </p:grpSpPr>
        <p:sp>
          <p:nvSpPr>
            <p:cNvPr id="12" name="タイトル 1">
              <a:extLst>
                <a:ext uri="{FF2B5EF4-FFF2-40B4-BE49-F238E27FC236}">
                  <a16:creationId xmlns:a16="http://schemas.microsoft.com/office/drawing/2014/main" id="{CF6A12C7-C4DD-4D81-80E1-67FA50C0922A}"/>
                </a:ext>
              </a:extLst>
            </p:cNvPr>
            <p:cNvSpPr txBox="1">
              <a:spLocks/>
            </p:cNvSpPr>
            <p:nvPr/>
          </p:nvSpPr>
          <p:spPr>
            <a:xfrm>
              <a:off x="10378241" y="5532437"/>
              <a:ext cx="188963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000" dirty="0">
                  <a:latin typeface="UD デジタル 教科書体 NK-B" panose="02020700000000000000" pitchFamily="18" charset="-128"/>
                  <a:ea typeface="UD デジタル 教科書体 NK-B" panose="02020700000000000000" pitchFamily="18" charset="-128"/>
                </a:rPr>
                <a:t>（人）</a:t>
              </a:r>
            </a:p>
          </p:txBody>
        </p:sp>
        <p:sp>
          <p:nvSpPr>
            <p:cNvPr id="15" name="タイトル 1">
              <a:extLst>
                <a:ext uri="{FF2B5EF4-FFF2-40B4-BE49-F238E27FC236}">
                  <a16:creationId xmlns:a16="http://schemas.microsoft.com/office/drawing/2014/main" id="{25245EB2-58B7-4383-8F8E-8647DCAFABA7}"/>
                </a:ext>
              </a:extLst>
            </p:cNvPr>
            <p:cNvSpPr txBox="1">
              <a:spLocks/>
            </p:cNvSpPr>
            <p:nvPr/>
          </p:nvSpPr>
          <p:spPr>
            <a:xfrm>
              <a:off x="10693775" y="5257553"/>
              <a:ext cx="1258567" cy="6290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にん</a:t>
              </a:r>
            </a:p>
          </p:txBody>
        </p:sp>
      </p:grpSp>
    </p:spTree>
    <p:extLst>
      <p:ext uri="{BB962C8B-B14F-4D97-AF65-F5344CB8AC3E}">
        <p14:creationId xmlns:p14="http://schemas.microsoft.com/office/powerpoint/2010/main" val="33590109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a:extLst>
              <a:ext uri="{FF2B5EF4-FFF2-40B4-BE49-F238E27FC236}">
                <a16:creationId xmlns:a16="http://schemas.microsoft.com/office/drawing/2014/main" id="{FA0F472C-FC17-469D-B03C-134C3ECF4C27}"/>
              </a:ext>
            </a:extLst>
          </p:cNvPr>
          <p:cNvGraphicFramePr>
            <a:graphicFrameLocks noGrp="1"/>
          </p:cNvGraphicFramePr>
          <p:nvPr/>
        </p:nvGraphicFramePr>
        <p:xfrm>
          <a:off x="3126000" y="196296"/>
          <a:ext cx="5940000" cy="5400000"/>
        </p:xfrm>
        <a:graphic>
          <a:graphicData uri="http://schemas.openxmlformats.org/drawingml/2006/table">
            <a:tbl>
              <a:tblPr firstRow="1" bandRow="1">
                <a:tableStyleId>{2D5ABB26-0587-4C30-8999-92F81FD0307C}</a:tableStyleId>
              </a:tblPr>
              <a:tblGrid>
                <a:gridCol w="540000">
                  <a:extLst>
                    <a:ext uri="{9D8B030D-6E8A-4147-A177-3AD203B41FA5}">
                      <a16:colId xmlns:a16="http://schemas.microsoft.com/office/drawing/2014/main" val="2303091608"/>
                    </a:ext>
                  </a:extLst>
                </a:gridCol>
                <a:gridCol w="540000">
                  <a:extLst>
                    <a:ext uri="{9D8B030D-6E8A-4147-A177-3AD203B41FA5}">
                      <a16:colId xmlns:a16="http://schemas.microsoft.com/office/drawing/2014/main" val="3009562765"/>
                    </a:ext>
                  </a:extLst>
                </a:gridCol>
                <a:gridCol w="540000">
                  <a:extLst>
                    <a:ext uri="{9D8B030D-6E8A-4147-A177-3AD203B41FA5}">
                      <a16:colId xmlns:a16="http://schemas.microsoft.com/office/drawing/2014/main" val="2710400433"/>
                    </a:ext>
                  </a:extLst>
                </a:gridCol>
                <a:gridCol w="540000">
                  <a:extLst>
                    <a:ext uri="{9D8B030D-6E8A-4147-A177-3AD203B41FA5}">
                      <a16:colId xmlns:a16="http://schemas.microsoft.com/office/drawing/2014/main" val="2253816671"/>
                    </a:ext>
                  </a:extLst>
                </a:gridCol>
                <a:gridCol w="540000">
                  <a:extLst>
                    <a:ext uri="{9D8B030D-6E8A-4147-A177-3AD203B41FA5}">
                      <a16:colId xmlns:a16="http://schemas.microsoft.com/office/drawing/2014/main" val="416415918"/>
                    </a:ext>
                  </a:extLst>
                </a:gridCol>
                <a:gridCol w="540000">
                  <a:extLst>
                    <a:ext uri="{9D8B030D-6E8A-4147-A177-3AD203B41FA5}">
                      <a16:colId xmlns:a16="http://schemas.microsoft.com/office/drawing/2014/main" val="3900858524"/>
                    </a:ext>
                  </a:extLst>
                </a:gridCol>
                <a:gridCol w="540000">
                  <a:extLst>
                    <a:ext uri="{9D8B030D-6E8A-4147-A177-3AD203B41FA5}">
                      <a16:colId xmlns:a16="http://schemas.microsoft.com/office/drawing/2014/main" val="1940262805"/>
                    </a:ext>
                  </a:extLst>
                </a:gridCol>
                <a:gridCol w="540000">
                  <a:extLst>
                    <a:ext uri="{9D8B030D-6E8A-4147-A177-3AD203B41FA5}">
                      <a16:colId xmlns:a16="http://schemas.microsoft.com/office/drawing/2014/main" val="1929303052"/>
                    </a:ext>
                  </a:extLst>
                </a:gridCol>
                <a:gridCol w="540000">
                  <a:extLst>
                    <a:ext uri="{9D8B030D-6E8A-4147-A177-3AD203B41FA5}">
                      <a16:colId xmlns:a16="http://schemas.microsoft.com/office/drawing/2014/main" val="2022935694"/>
                    </a:ext>
                  </a:extLst>
                </a:gridCol>
                <a:gridCol w="540000">
                  <a:extLst>
                    <a:ext uri="{9D8B030D-6E8A-4147-A177-3AD203B41FA5}">
                      <a16:colId xmlns:a16="http://schemas.microsoft.com/office/drawing/2014/main" val="3012911244"/>
                    </a:ext>
                  </a:extLst>
                </a:gridCol>
                <a:gridCol w="540000">
                  <a:extLst>
                    <a:ext uri="{9D8B030D-6E8A-4147-A177-3AD203B41FA5}">
                      <a16:colId xmlns:a16="http://schemas.microsoft.com/office/drawing/2014/main" val="2188178052"/>
                    </a:ext>
                  </a:extLst>
                </a:gridCol>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2731861426"/>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186175292"/>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3090974911"/>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169020805"/>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3258096935"/>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1961150"/>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408480488"/>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2520397513"/>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377553498"/>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2439145"/>
                  </a:ext>
                </a:extLst>
              </a:tr>
            </a:tbl>
          </a:graphicData>
        </a:graphic>
      </p:graphicFrame>
      <p:sp>
        <p:nvSpPr>
          <p:cNvPr id="13" name="タイトル 1">
            <a:extLst>
              <a:ext uri="{FF2B5EF4-FFF2-40B4-BE49-F238E27FC236}">
                <a16:creationId xmlns:a16="http://schemas.microsoft.com/office/drawing/2014/main" id="{B262FDBF-59E1-4725-ABB8-723FE68FBD15}"/>
              </a:ext>
            </a:extLst>
          </p:cNvPr>
          <p:cNvSpPr txBox="1">
            <a:spLocks/>
          </p:cNvSpPr>
          <p:nvPr/>
        </p:nvSpPr>
        <p:spPr>
          <a:xfrm>
            <a:off x="3598990" y="5488107"/>
            <a:ext cx="682065" cy="1473802"/>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ゲーム</a:t>
            </a:r>
          </a:p>
        </p:txBody>
      </p:sp>
      <p:sp>
        <p:nvSpPr>
          <p:cNvPr id="14" name="タイトル 1">
            <a:extLst>
              <a:ext uri="{FF2B5EF4-FFF2-40B4-BE49-F238E27FC236}">
                <a16:creationId xmlns:a16="http://schemas.microsoft.com/office/drawing/2014/main" id="{6D181344-C0D7-4F48-9A3F-C7EE96A67977}"/>
              </a:ext>
            </a:extLst>
          </p:cNvPr>
          <p:cNvSpPr txBox="1">
            <a:spLocks/>
          </p:cNvSpPr>
          <p:nvPr/>
        </p:nvSpPr>
        <p:spPr>
          <a:xfrm>
            <a:off x="4754045" y="5488107"/>
            <a:ext cx="682065" cy="1473802"/>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鬼ごっこ</a:t>
            </a:r>
          </a:p>
        </p:txBody>
      </p:sp>
      <p:sp>
        <p:nvSpPr>
          <p:cNvPr id="15" name="タイトル 1">
            <a:extLst>
              <a:ext uri="{FF2B5EF4-FFF2-40B4-BE49-F238E27FC236}">
                <a16:creationId xmlns:a16="http://schemas.microsoft.com/office/drawing/2014/main" id="{6BC9B802-A43E-4D14-927A-DBA7B3EDA8BB}"/>
              </a:ext>
            </a:extLst>
          </p:cNvPr>
          <p:cNvSpPr txBox="1">
            <a:spLocks/>
          </p:cNvSpPr>
          <p:nvPr/>
        </p:nvSpPr>
        <p:spPr>
          <a:xfrm>
            <a:off x="7970097" y="5488107"/>
            <a:ext cx="682065" cy="1473802"/>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テレビ</a:t>
            </a:r>
          </a:p>
        </p:txBody>
      </p:sp>
      <p:sp>
        <p:nvSpPr>
          <p:cNvPr id="16" name="タイトル 1">
            <a:extLst>
              <a:ext uri="{FF2B5EF4-FFF2-40B4-BE49-F238E27FC236}">
                <a16:creationId xmlns:a16="http://schemas.microsoft.com/office/drawing/2014/main" id="{500F37D4-BD66-4252-8210-AD43344098F5}"/>
              </a:ext>
            </a:extLst>
          </p:cNvPr>
          <p:cNvSpPr txBox="1">
            <a:spLocks/>
          </p:cNvSpPr>
          <p:nvPr/>
        </p:nvSpPr>
        <p:spPr>
          <a:xfrm>
            <a:off x="5834699" y="5488107"/>
            <a:ext cx="682065" cy="1473802"/>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サッカー</a:t>
            </a:r>
          </a:p>
        </p:txBody>
      </p:sp>
      <p:sp>
        <p:nvSpPr>
          <p:cNvPr id="17" name="タイトル 1">
            <a:extLst>
              <a:ext uri="{FF2B5EF4-FFF2-40B4-BE49-F238E27FC236}">
                <a16:creationId xmlns:a16="http://schemas.microsoft.com/office/drawing/2014/main" id="{702D43A8-ED18-4FF6-996F-4EFF9AFDAE1F}"/>
              </a:ext>
            </a:extLst>
          </p:cNvPr>
          <p:cNvSpPr txBox="1">
            <a:spLocks/>
          </p:cNvSpPr>
          <p:nvPr/>
        </p:nvSpPr>
        <p:spPr>
          <a:xfrm>
            <a:off x="6887645" y="5488107"/>
            <a:ext cx="682065" cy="1473802"/>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雪遊び</a:t>
            </a:r>
          </a:p>
        </p:txBody>
      </p:sp>
      <p:sp>
        <p:nvSpPr>
          <p:cNvPr id="18" name="タイトル 1">
            <a:extLst>
              <a:ext uri="{FF2B5EF4-FFF2-40B4-BE49-F238E27FC236}">
                <a16:creationId xmlns:a16="http://schemas.microsoft.com/office/drawing/2014/main" id="{963F33CF-EA2C-4ABD-9A33-527491F88720}"/>
              </a:ext>
            </a:extLst>
          </p:cNvPr>
          <p:cNvSpPr txBox="1">
            <a:spLocks/>
          </p:cNvSpPr>
          <p:nvPr/>
        </p:nvSpPr>
        <p:spPr>
          <a:xfrm>
            <a:off x="2473135" y="5352245"/>
            <a:ext cx="563968" cy="48810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　０</a:t>
            </a:r>
          </a:p>
        </p:txBody>
      </p:sp>
      <p:sp>
        <p:nvSpPr>
          <p:cNvPr id="19" name="タイトル 1">
            <a:extLst>
              <a:ext uri="{FF2B5EF4-FFF2-40B4-BE49-F238E27FC236}">
                <a16:creationId xmlns:a16="http://schemas.microsoft.com/office/drawing/2014/main" id="{3F581B63-ACD4-4949-8DDA-7E7CD7450C54}"/>
              </a:ext>
            </a:extLst>
          </p:cNvPr>
          <p:cNvSpPr txBox="1">
            <a:spLocks/>
          </p:cNvSpPr>
          <p:nvPr/>
        </p:nvSpPr>
        <p:spPr>
          <a:xfrm>
            <a:off x="2473135" y="2610683"/>
            <a:ext cx="563968" cy="48810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　５</a:t>
            </a:r>
          </a:p>
        </p:txBody>
      </p:sp>
      <p:sp>
        <p:nvSpPr>
          <p:cNvPr id="20" name="タイトル 1">
            <a:extLst>
              <a:ext uri="{FF2B5EF4-FFF2-40B4-BE49-F238E27FC236}">
                <a16:creationId xmlns:a16="http://schemas.microsoft.com/office/drawing/2014/main" id="{6B78E014-8ED8-4158-80EE-1D876040C067}"/>
              </a:ext>
            </a:extLst>
          </p:cNvPr>
          <p:cNvSpPr txBox="1">
            <a:spLocks/>
          </p:cNvSpPr>
          <p:nvPr/>
        </p:nvSpPr>
        <p:spPr>
          <a:xfrm>
            <a:off x="2473135" y="-304800"/>
            <a:ext cx="654121" cy="713509"/>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　</a:t>
            </a:r>
            <a:r>
              <a:rPr lang="en-US" altLang="ja-JP" sz="2000" dirty="0">
                <a:latin typeface="UD デジタル 教科書体 NK-B" panose="02020700000000000000" pitchFamily="18" charset="-128"/>
                <a:ea typeface="UD デジタル 教科書体 NK-B" panose="02020700000000000000" pitchFamily="18" charset="-128"/>
              </a:rPr>
              <a:t>10</a:t>
            </a:r>
            <a:endParaRPr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1" name="タイトル 1">
            <a:extLst>
              <a:ext uri="{FF2B5EF4-FFF2-40B4-BE49-F238E27FC236}">
                <a16:creationId xmlns:a16="http://schemas.microsoft.com/office/drawing/2014/main" id="{533FD326-823F-47E3-9231-EF8995032284}"/>
              </a:ext>
            </a:extLst>
          </p:cNvPr>
          <p:cNvSpPr txBox="1">
            <a:spLocks/>
          </p:cNvSpPr>
          <p:nvPr/>
        </p:nvSpPr>
        <p:spPr>
          <a:xfrm>
            <a:off x="2318750" y="297873"/>
            <a:ext cx="872737" cy="464127"/>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（人）</a:t>
            </a:r>
            <a:endParaRPr lang="en-US" altLang="ja-JP" sz="2000" dirty="0">
              <a:latin typeface="UD デジタル 教科書体 NK-B" panose="02020700000000000000" pitchFamily="18" charset="-128"/>
              <a:ea typeface="UD デジタル 教科書体 NK-B" panose="02020700000000000000" pitchFamily="18" charset="-128"/>
            </a:endParaRPr>
          </a:p>
        </p:txBody>
      </p:sp>
      <p:sp>
        <p:nvSpPr>
          <p:cNvPr id="6" name="正方形/長方形 5">
            <a:extLst>
              <a:ext uri="{FF2B5EF4-FFF2-40B4-BE49-F238E27FC236}">
                <a16:creationId xmlns:a16="http://schemas.microsoft.com/office/drawing/2014/main" id="{3ED34F01-39FE-4C5A-B8FE-96A8B092DD9D}"/>
              </a:ext>
            </a:extLst>
          </p:cNvPr>
          <p:cNvSpPr/>
          <p:nvPr/>
        </p:nvSpPr>
        <p:spPr>
          <a:xfrm>
            <a:off x="3650673" y="2340864"/>
            <a:ext cx="564304" cy="3255432"/>
          </a:xfrm>
          <a:prstGeom prst="rect">
            <a:avLst/>
          </a:prstGeom>
          <a:pattFill prst="wd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4F043761-743B-40AD-AF5B-9CD6A7C177C6}"/>
              </a:ext>
            </a:extLst>
          </p:cNvPr>
          <p:cNvSpPr/>
          <p:nvPr/>
        </p:nvSpPr>
        <p:spPr>
          <a:xfrm>
            <a:off x="4732723" y="4523509"/>
            <a:ext cx="564304" cy="1072787"/>
          </a:xfrm>
          <a:prstGeom prst="rect">
            <a:avLst/>
          </a:prstGeom>
          <a:pattFill prst="wd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6FAB1BFC-4A61-4628-9ED4-2A70E6D43516}"/>
              </a:ext>
            </a:extLst>
          </p:cNvPr>
          <p:cNvSpPr/>
          <p:nvPr/>
        </p:nvSpPr>
        <p:spPr>
          <a:xfrm>
            <a:off x="5808271" y="3962401"/>
            <a:ext cx="564304" cy="1633896"/>
          </a:xfrm>
          <a:prstGeom prst="rect">
            <a:avLst/>
          </a:prstGeom>
          <a:pattFill prst="wd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4B62D47C-BFC2-4B46-9D1B-C6AECE7A38A7}"/>
              </a:ext>
            </a:extLst>
          </p:cNvPr>
          <p:cNvSpPr/>
          <p:nvPr/>
        </p:nvSpPr>
        <p:spPr>
          <a:xfrm>
            <a:off x="6893612" y="3962401"/>
            <a:ext cx="564304" cy="1644756"/>
          </a:xfrm>
          <a:prstGeom prst="rect">
            <a:avLst/>
          </a:prstGeom>
          <a:pattFill prst="wd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AA90D3A8-105E-4CFE-BF14-743C0DC576CF}"/>
              </a:ext>
            </a:extLst>
          </p:cNvPr>
          <p:cNvSpPr/>
          <p:nvPr/>
        </p:nvSpPr>
        <p:spPr>
          <a:xfrm>
            <a:off x="7979723" y="710418"/>
            <a:ext cx="564304" cy="4885877"/>
          </a:xfrm>
          <a:prstGeom prst="rect">
            <a:avLst/>
          </a:prstGeom>
          <a:pattFill prst="wd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タイトル 1">
            <a:extLst>
              <a:ext uri="{FF2B5EF4-FFF2-40B4-BE49-F238E27FC236}">
                <a16:creationId xmlns:a16="http://schemas.microsoft.com/office/drawing/2014/main" id="{D8A2B1DA-2CF7-456A-A25C-ECC1F0AD6C9C}"/>
              </a:ext>
            </a:extLst>
          </p:cNvPr>
          <p:cNvSpPr txBox="1">
            <a:spLocks/>
          </p:cNvSpPr>
          <p:nvPr/>
        </p:nvSpPr>
        <p:spPr>
          <a:xfrm>
            <a:off x="5071071" y="5581837"/>
            <a:ext cx="349488" cy="502225"/>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050" dirty="0">
                <a:latin typeface="UD デジタル 教科書体 NK-B" panose="02020700000000000000" pitchFamily="18" charset="-128"/>
                <a:ea typeface="UD デジタル 教科書体 NK-B" panose="02020700000000000000" pitchFamily="18" charset="-128"/>
              </a:rPr>
              <a:t>　おに</a:t>
            </a:r>
          </a:p>
        </p:txBody>
      </p:sp>
      <p:sp>
        <p:nvSpPr>
          <p:cNvPr id="31" name="タイトル 1">
            <a:extLst>
              <a:ext uri="{FF2B5EF4-FFF2-40B4-BE49-F238E27FC236}">
                <a16:creationId xmlns:a16="http://schemas.microsoft.com/office/drawing/2014/main" id="{ABAB0F21-E8F4-4012-BB89-89E1E69D0CAF}"/>
              </a:ext>
            </a:extLst>
          </p:cNvPr>
          <p:cNvSpPr txBox="1">
            <a:spLocks/>
          </p:cNvSpPr>
          <p:nvPr/>
        </p:nvSpPr>
        <p:spPr>
          <a:xfrm>
            <a:off x="7245671" y="5630325"/>
            <a:ext cx="349488" cy="832817"/>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050" dirty="0">
                <a:latin typeface="UD デジタル 教科書体 NK-B" panose="02020700000000000000" pitchFamily="18" charset="-128"/>
                <a:ea typeface="UD デジタル 教科書体 NK-B" panose="02020700000000000000" pitchFamily="18" charset="-128"/>
              </a:rPr>
              <a:t>　ゆきあそ</a:t>
            </a:r>
          </a:p>
        </p:txBody>
      </p:sp>
      <p:sp>
        <p:nvSpPr>
          <p:cNvPr id="22" name="正方形/長方形 21">
            <a:extLst>
              <a:ext uri="{FF2B5EF4-FFF2-40B4-BE49-F238E27FC236}">
                <a16:creationId xmlns:a16="http://schemas.microsoft.com/office/drawing/2014/main" id="{AA90D3A8-105E-4CFE-BF14-743C0DC576CF}"/>
              </a:ext>
            </a:extLst>
          </p:cNvPr>
          <p:cNvSpPr/>
          <p:nvPr/>
        </p:nvSpPr>
        <p:spPr>
          <a:xfrm>
            <a:off x="7977300" y="710418"/>
            <a:ext cx="564304" cy="4885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タイトル 1">
            <a:extLst>
              <a:ext uri="{FF2B5EF4-FFF2-40B4-BE49-F238E27FC236}">
                <a16:creationId xmlns:a16="http://schemas.microsoft.com/office/drawing/2014/main" id="{3F581B63-ACD4-4949-8DDA-7E7CD7450C54}"/>
              </a:ext>
            </a:extLst>
          </p:cNvPr>
          <p:cNvSpPr txBox="1">
            <a:spLocks/>
          </p:cNvSpPr>
          <p:nvPr/>
        </p:nvSpPr>
        <p:spPr>
          <a:xfrm>
            <a:off x="7905741" y="194943"/>
            <a:ext cx="563968" cy="48810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solidFill>
                  <a:srgbClr val="FF0000"/>
                </a:solidFill>
                <a:latin typeface="BIZ UDPゴシック" panose="020B0400000000000000" pitchFamily="50" charset="-128"/>
                <a:ea typeface="BIZ UDPゴシック" panose="020B0400000000000000" pitchFamily="50" charset="-128"/>
              </a:rPr>
              <a:t>　９</a:t>
            </a:r>
          </a:p>
        </p:txBody>
      </p:sp>
      <p:sp>
        <p:nvSpPr>
          <p:cNvPr id="29" name="タイトル 1">
            <a:extLst>
              <a:ext uri="{FF2B5EF4-FFF2-40B4-BE49-F238E27FC236}">
                <a16:creationId xmlns:a16="http://schemas.microsoft.com/office/drawing/2014/main" id="{E82102FB-D115-4437-9AF5-48F41514AFF5}"/>
              </a:ext>
            </a:extLst>
          </p:cNvPr>
          <p:cNvSpPr>
            <a:spLocks noGrp="1"/>
          </p:cNvSpPr>
          <p:nvPr>
            <p:ph type="title"/>
          </p:nvPr>
        </p:nvSpPr>
        <p:spPr>
          <a:xfrm>
            <a:off x="9154897" y="529936"/>
            <a:ext cx="3098113" cy="1810928"/>
          </a:xfrm>
        </p:spPr>
        <p:txBody>
          <a:bodyPr>
            <a:normAutofit fontScale="90000"/>
          </a:bodyPr>
          <a:lstStyle/>
          <a:p>
            <a:pPr algn="ctr"/>
            <a:r>
              <a:rPr lang="ja-JP" altLang="en-US" dirty="0">
                <a:latin typeface="UD デジタル 教科書体 NK-B" panose="02020700000000000000" pitchFamily="18" charset="-128"/>
                <a:ea typeface="UD デジタル 教科書体 NK-B" panose="02020700000000000000" pitchFamily="18" charset="-128"/>
              </a:rPr>
              <a:t>１組の人が</a:t>
            </a:r>
            <a:r>
              <a:rPr lang="en-US" altLang="ja-JP" dirty="0">
                <a:latin typeface="UD デジタル 教科書体 NK-B" panose="02020700000000000000" pitchFamily="18" charset="-128"/>
                <a:ea typeface="UD デジタル 教科書体 NK-B" panose="02020700000000000000" pitchFamily="18" charset="-128"/>
              </a:rPr>
              <a:t/>
            </a:r>
            <a:br>
              <a:rPr lang="en-US" altLang="ja-JP" dirty="0">
                <a:latin typeface="UD デジタル 教科書体 NK-B" panose="02020700000000000000" pitchFamily="18" charset="-128"/>
                <a:ea typeface="UD デジタル 教科書体 NK-B" panose="02020700000000000000" pitchFamily="18" charset="-128"/>
              </a:rPr>
            </a:br>
            <a:r>
              <a:rPr lang="en-US" altLang="ja-JP" dirty="0">
                <a:latin typeface="UD デジタル 教科書体 NK-B" panose="02020700000000000000" pitchFamily="18" charset="-128"/>
                <a:ea typeface="UD デジタル 教科書体 NK-B" panose="02020700000000000000" pitchFamily="18" charset="-128"/>
              </a:rPr>
              <a:t/>
            </a:r>
            <a:br>
              <a:rPr lang="en-US" altLang="ja-JP" dirty="0">
                <a:latin typeface="UD デジタル 教科書体 NK-B" panose="02020700000000000000" pitchFamily="18" charset="-128"/>
                <a:ea typeface="UD デジタル 教科書体 NK-B" panose="02020700000000000000" pitchFamily="18" charset="-128"/>
              </a:rPr>
            </a:br>
            <a:r>
              <a:rPr lang="ja-JP" altLang="en-US" dirty="0">
                <a:latin typeface="UD デジタル 教科書体 NK-B" panose="02020700000000000000" pitchFamily="18" charset="-128"/>
                <a:ea typeface="UD デジタル 教科書体 NK-B" panose="02020700000000000000" pitchFamily="18" charset="-128"/>
              </a:rPr>
              <a:t>好きな遊び</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grpSp>
        <p:nvGrpSpPr>
          <p:cNvPr id="2" name="グループ化 1">
            <a:extLst>
              <a:ext uri="{FF2B5EF4-FFF2-40B4-BE49-F238E27FC236}">
                <a16:creationId xmlns:a16="http://schemas.microsoft.com/office/drawing/2014/main" id="{1F58422B-1193-47B2-BB70-B20BCB4BE9E2}"/>
              </a:ext>
            </a:extLst>
          </p:cNvPr>
          <p:cNvGrpSpPr/>
          <p:nvPr/>
        </p:nvGrpSpPr>
        <p:grpSpPr>
          <a:xfrm>
            <a:off x="9284314" y="297873"/>
            <a:ext cx="2378163" cy="1419795"/>
            <a:chOff x="9284314" y="297873"/>
            <a:chExt cx="2378163" cy="1419795"/>
          </a:xfrm>
        </p:grpSpPr>
        <p:sp>
          <p:nvSpPr>
            <p:cNvPr id="30" name="タイトル 1">
              <a:extLst>
                <a:ext uri="{FF2B5EF4-FFF2-40B4-BE49-F238E27FC236}">
                  <a16:creationId xmlns:a16="http://schemas.microsoft.com/office/drawing/2014/main" id="{F829B458-550D-41CD-8ED2-8729F6098727}"/>
                </a:ext>
              </a:extLst>
            </p:cNvPr>
            <p:cNvSpPr txBox="1">
              <a:spLocks/>
            </p:cNvSpPr>
            <p:nvPr/>
          </p:nvSpPr>
          <p:spPr>
            <a:xfrm>
              <a:off x="9618948" y="297873"/>
              <a:ext cx="869101"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くみ</a:t>
              </a:r>
            </a:p>
          </p:txBody>
        </p:sp>
        <p:sp>
          <p:nvSpPr>
            <p:cNvPr id="32" name="タイトル 1">
              <a:extLst>
                <a:ext uri="{FF2B5EF4-FFF2-40B4-BE49-F238E27FC236}">
                  <a16:creationId xmlns:a16="http://schemas.microsoft.com/office/drawing/2014/main" id="{009F4840-81F9-4521-93C6-AD859693A47E}"/>
                </a:ext>
              </a:extLst>
            </p:cNvPr>
            <p:cNvSpPr txBox="1">
              <a:spLocks/>
            </p:cNvSpPr>
            <p:nvPr/>
          </p:nvSpPr>
          <p:spPr>
            <a:xfrm>
              <a:off x="10738075" y="297873"/>
              <a:ext cx="74137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ひと</a:t>
              </a:r>
            </a:p>
          </p:txBody>
        </p:sp>
        <p:sp>
          <p:nvSpPr>
            <p:cNvPr id="33" name="タイトル 1">
              <a:extLst>
                <a:ext uri="{FF2B5EF4-FFF2-40B4-BE49-F238E27FC236}">
                  <a16:creationId xmlns:a16="http://schemas.microsoft.com/office/drawing/2014/main" id="{33BBEEE8-A39E-46F1-B658-928F3C53888D}"/>
                </a:ext>
              </a:extLst>
            </p:cNvPr>
            <p:cNvSpPr txBox="1">
              <a:spLocks/>
            </p:cNvSpPr>
            <p:nvPr/>
          </p:nvSpPr>
          <p:spPr>
            <a:xfrm>
              <a:off x="9284314" y="1375989"/>
              <a:ext cx="869101"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す</a:t>
              </a:r>
            </a:p>
          </p:txBody>
        </p:sp>
        <p:sp>
          <p:nvSpPr>
            <p:cNvPr id="34" name="タイトル 1">
              <a:extLst>
                <a:ext uri="{FF2B5EF4-FFF2-40B4-BE49-F238E27FC236}">
                  <a16:creationId xmlns:a16="http://schemas.microsoft.com/office/drawing/2014/main" id="{AC3EEB18-7E78-4BEB-B93C-1E073022BE98}"/>
                </a:ext>
              </a:extLst>
            </p:cNvPr>
            <p:cNvSpPr txBox="1">
              <a:spLocks/>
            </p:cNvSpPr>
            <p:nvPr/>
          </p:nvSpPr>
          <p:spPr>
            <a:xfrm>
              <a:off x="10604405" y="1360903"/>
              <a:ext cx="1058072" cy="34168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あそ</a:t>
              </a:r>
            </a:p>
          </p:txBody>
        </p:sp>
      </p:grpSp>
    </p:spTree>
    <p:extLst>
      <p:ext uri="{BB962C8B-B14F-4D97-AF65-F5344CB8AC3E}">
        <p14:creationId xmlns:p14="http://schemas.microsoft.com/office/powerpoint/2010/main" val="122957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1000"/>
                                        <p:tgtEl>
                                          <p:spTgt spid="22"/>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down)">
                                      <p:cBhvr>
                                        <p:cTn id="11"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7460" y="611309"/>
            <a:ext cx="10515600" cy="1325563"/>
          </a:xfrm>
        </p:spPr>
        <p:txBody>
          <a:bodyPr/>
          <a:lstStyle/>
          <a:p>
            <a:pPr algn="ctr"/>
            <a:r>
              <a:rPr lang="ja-JP" altLang="en-US" dirty="0">
                <a:latin typeface="UD デジタル 教科書体 NK-B" panose="02020700000000000000" pitchFamily="18" charset="-128"/>
                <a:ea typeface="UD デジタル 教科書体 NK-B" panose="02020700000000000000" pitchFamily="18" charset="-128"/>
              </a:rPr>
              <a:t>２組の人が好きな遊び</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27" name="タイトル 1">
            <a:extLst>
              <a:ext uri="{FF2B5EF4-FFF2-40B4-BE49-F238E27FC236}">
                <a16:creationId xmlns:a16="http://schemas.microsoft.com/office/drawing/2014/main" id="{A56A0992-18A9-485A-8932-A165E44812D5}"/>
              </a:ext>
            </a:extLst>
          </p:cNvPr>
          <p:cNvSpPr txBox="1">
            <a:spLocks/>
          </p:cNvSpPr>
          <p:nvPr/>
        </p:nvSpPr>
        <p:spPr>
          <a:xfrm>
            <a:off x="3602654" y="555889"/>
            <a:ext cx="869101"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くみ</a:t>
            </a:r>
          </a:p>
        </p:txBody>
      </p:sp>
      <p:sp>
        <p:nvSpPr>
          <p:cNvPr id="29" name="タイトル 1">
            <a:extLst>
              <a:ext uri="{FF2B5EF4-FFF2-40B4-BE49-F238E27FC236}">
                <a16:creationId xmlns:a16="http://schemas.microsoft.com/office/drawing/2014/main" id="{1D2265B2-D0BC-4CEA-9DBD-0496BA436CC3}"/>
              </a:ext>
            </a:extLst>
          </p:cNvPr>
          <p:cNvSpPr txBox="1">
            <a:spLocks/>
          </p:cNvSpPr>
          <p:nvPr/>
        </p:nvSpPr>
        <p:spPr>
          <a:xfrm>
            <a:off x="7482977" y="570365"/>
            <a:ext cx="74137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あそ</a:t>
            </a:r>
          </a:p>
        </p:txBody>
      </p:sp>
      <p:sp>
        <p:nvSpPr>
          <p:cNvPr id="30" name="タイトル 1">
            <a:extLst>
              <a:ext uri="{FF2B5EF4-FFF2-40B4-BE49-F238E27FC236}">
                <a16:creationId xmlns:a16="http://schemas.microsoft.com/office/drawing/2014/main" id="{27DB5DFB-9598-40D9-B789-CE8633D589BC}"/>
              </a:ext>
            </a:extLst>
          </p:cNvPr>
          <p:cNvSpPr txBox="1">
            <a:spLocks/>
          </p:cNvSpPr>
          <p:nvPr/>
        </p:nvSpPr>
        <p:spPr>
          <a:xfrm>
            <a:off x="4768924" y="555887"/>
            <a:ext cx="74137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ひと</a:t>
            </a:r>
          </a:p>
        </p:txBody>
      </p:sp>
      <p:graphicFrame>
        <p:nvGraphicFramePr>
          <p:cNvPr id="4" name="表 7">
            <a:extLst>
              <a:ext uri="{FF2B5EF4-FFF2-40B4-BE49-F238E27FC236}">
                <a16:creationId xmlns:a16="http://schemas.microsoft.com/office/drawing/2014/main" id="{DB81F983-8FC9-469C-BCC4-7F50DFAFF924}"/>
              </a:ext>
            </a:extLst>
          </p:cNvPr>
          <p:cNvGraphicFramePr>
            <a:graphicFrameLocks noGrp="1"/>
          </p:cNvGraphicFramePr>
          <p:nvPr/>
        </p:nvGraphicFramePr>
        <p:xfrm>
          <a:off x="184432" y="2304331"/>
          <a:ext cx="11823135" cy="3240000"/>
        </p:xfrm>
        <a:graphic>
          <a:graphicData uri="http://schemas.openxmlformats.org/drawingml/2006/table">
            <a:tbl>
              <a:tblPr firstRow="1" bandRow="1">
                <a:tableStyleId>{2D5ABB26-0587-4C30-8999-92F81FD0307C}</a:tableStyleId>
              </a:tblPr>
              <a:tblGrid>
                <a:gridCol w="1743135">
                  <a:extLst>
                    <a:ext uri="{9D8B030D-6E8A-4147-A177-3AD203B41FA5}">
                      <a16:colId xmlns:a16="http://schemas.microsoft.com/office/drawing/2014/main" val="214857734"/>
                    </a:ext>
                  </a:extLst>
                </a:gridCol>
                <a:gridCol w="2016000">
                  <a:extLst>
                    <a:ext uri="{9D8B030D-6E8A-4147-A177-3AD203B41FA5}">
                      <a16:colId xmlns:a16="http://schemas.microsoft.com/office/drawing/2014/main" val="1133407035"/>
                    </a:ext>
                  </a:extLst>
                </a:gridCol>
                <a:gridCol w="2016000">
                  <a:extLst>
                    <a:ext uri="{9D8B030D-6E8A-4147-A177-3AD203B41FA5}">
                      <a16:colId xmlns:a16="http://schemas.microsoft.com/office/drawing/2014/main" val="899074934"/>
                    </a:ext>
                  </a:extLst>
                </a:gridCol>
                <a:gridCol w="2016000">
                  <a:extLst>
                    <a:ext uri="{9D8B030D-6E8A-4147-A177-3AD203B41FA5}">
                      <a16:colId xmlns:a16="http://schemas.microsoft.com/office/drawing/2014/main" val="1617470427"/>
                    </a:ext>
                  </a:extLst>
                </a:gridCol>
                <a:gridCol w="2016000">
                  <a:extLst>
                    <a:ext uri="{9D8B030D-6E8A-4147-A177-3AD203B41FA5}">
                      <a16:colId xmlns:a16="http://schemas.microsoft.com/office/drawing/2014/main" val="1024866604"/>
                    </a:ext>
                  </a:extLst>
                </a:gridCol>
                <a:gridCol w="2016000">
                  <a:extLst>
                    <a:ext uri="{9D8B030D-6E8A-4147-A177-3AD203B41FA5}">
                      <a16:colId xmlns:a16="http://schemas.microsoft.com/office/drawing/2014/main" val="3445073839"/>
                    </a:ext>
                  </a:extLst>
                </a:gridCol>
              </a:tblGrid>
              <a:tr h="1620000">
                <a:tc>
                  <a:txBody>
                    <a:bodyPr/>
                    <a:lstStyle/>
                    <a:p>
                      <a:pPr algn="ctr"/>
                      <a:r>
                        <a:rPr kumimoji="1" lang="ja-JP" altLang="en-US" sz="3600" b="1" dirty="0">
                          <a:latin typeface="UD デジタル 教科書体 NK-B" panose="02020700000000000000" pitchFamily="18" charset="-128"/>
                          <a:ea typeface="UD デジタル 教科書体 NK-B" panose="02020700000000000000" pitchFamily="18" charset="-128"/>
                        </a:rPr>
                        <a:t>種類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ゲーム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鬼ごっこ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サッカー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雪遊び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テレビ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940805"/>
                  </a:ext>
                </a:extLst>
              </a:tr>
              <a:tr h="1620000">
                <a:tc>
                  <a:txBody>
                    <a:bodyPr/>
                    <a:lstStyle/>
                    <a:p>
                      <a:pPr algn="ctr"/>
                      <a:r>
                        <a:rPr kumimoji="1" lang="ja-JP" altLang="en-US" sz="3600" b="1" dirty="0">
                          <a:latin typeface="UD デジタル 教科書体 NK-B" panose="02020700000000000000" pitchFamily="18" charset="-128"/>
                          <a:ea typeface="UD デジタル 教科書体 NK-B" panose="02020700000000000000" pitchFamily="18" charset="-128"/>
                        </a:rPr>
                        <a:t>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3600" dirty="0">
                          <a:latin typeface="UD デジタル 教科書体 NK-B" panose="02020700000000000000" pitchFamily="18" charset="-128"/>
                          <a:ea typeface="UD デジタル 教科書体 NK-B" panose="02020700000000000000" pitchFamily="18" charset="-128"/>
                        </a:rPr>
                        <a:t>2</a:t>
                      </a:r>
                      <a:endParaRPr kumimoji="1" lang="ja-JP" altLang="en-US" sz="3600" dirty="0">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1706094"/>
                  </a:ext>
                </a:extLst>
              </a:tr>
            </a:tbl>
          </a:graphicData>
        </a:graphic>
      </p:graphicFrame>
      <p:sp>
        <p:nvSpPr>
          <p:cNvPr id="9" name="タイトル 1">
            <a:extLst>
              <a:ext uri="{FF2B5EF4-FFF2-40B4-BE49-F238E27FC236}">
                <a16:creationId xmlns:a16="http://schemas.microsoft.com/office/drawing/2014/main" id="{BDE8C45A-1BB9-42CA-856E-8C93DFA1CD3B}"/>
              </a:ext>
            </a:extLst>
          </p:cNvPr>
          <p:cNvSpPr txBox="1">
            <a:spLocks/>
          </p:cNvSpPr>
          <p:nvPr/>
        </p:nvSpPr>
        <p:spPr>
          <a:xfrm>
            <a:off x="5862698" y="569534"/>
            <a:ext cx="869101"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す</a:t>
            </a:r>
          </a:p>
        </p:txBody>
      </p:sp>
      <p:sp>
        <p:nvSpPr>
          <p:cNvPr id="10" name="タイトル 1">
            <a:extLst>
              <a:ext uri="{FF2B5EF4-FFF2-40B4-BE49-F238E27FC236}">
                <a16:creationId xmlns:a16="http://schemas.microsoft.com/office/drawing/2014/main" id="{ECF3908A-8B9B-4B1F-B2DF-27F3DAA52769}"/>
              </a:ext>
            </a:extLst>
          </p:cNvPr>
          <p:cNvSpPr txBox="1">
            <a:spLocks/>
          </p:cNvSpPr>
          <p:nvPr/>
        </p:nvSpPr>
        <p:spPr>
          <a:xfrm>
            <a:off x="3981183" y="2460889"/>
            <a:ext cx="66821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おに</a:t>
            </a:r>
          </a:p>
        </p:txBody>
      </p:sp>
      <p:sp>
        <p:nvSpPr>
          <p:cNvPr id="11" name="タイトル 1">
            <a:extLst>
              <a:ext uri="{FF2B5EF4-FFF2-40B4-BE49-F238E27FC236}">
                <a16:creationId xmlns:a16="http://schemas.microsoft.com/office/drawing/2014/main" id="{4205B598-9950-4944-912B-F82A3EF6F671}"/>
              </a:ext>
            </a:extLst>
          </p:cNvPr>
          <p:cNvSpPr txBox="1">
            <a:spLocks/>
          </p:cNvSpPr>
          <p:nvPr/>
        </p:nvSpPr>
        <p:spPr>
          <a:xfrm>
            <a:off x="8291054" y="2460889"/>
            <a:ext cx="1161563"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ゆきあそ</a:t>
            </a:r>
          </a:p>
        </p:txBody>
      </p:sp>
      <p:sp>
        <p:nvSpPr>
          <p:cNvPr id="12" name="タイトル 1">
            <a:extLst>
              <a:ext uri="{FF2B5EF4-FFF2-40B4-BE49-F238E27FC236}">
                <a16:creationId xmlns:a16="http://schemas.microsoft.com/office/drawing/2014/main" id="{78F98889-61D9-4E5A-85CB-3D300E55F24F}"/>
              </a:ext>
            </a:extLst>
          </p:cNvPr>
          <p:cNvSpPr txBox="1">
            <a:spLocks/>
          </p:cNvSpPr>
          <p:nvPr/>
        </p:nvSpPr>
        <p:spPr>
          <a:xfrm>
            <a:off x="536730" y="2460889"/>
            <a:ext cx="97268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しゅるい</a:t>
            </a:r>
          </a:p>
        </p:txBody>
      </p:sp>
      <p:sp>
        <p:nvSpPr>
          <p:cNvPr id="13" name="タイトル 1">
            <a:extLst>
              <a:ext uri="{FF2B5EF4-FFF2-40B4-BE49-F238E27FC236}">
                <a16:creationId xmlns:a16="http://schemas.microsoft.com/office/drawing/2014/main" id="{7720C840-EF82-47F7-B75E-DE3DA7D91A5F}"/>
              </a:ext>
            </a:extLst>
          </p:cNvPr>
          <p:cNvSpPr txBox="1">
            <a:spLocks/>
          </p:cNvSpPr>
          <p:nvPr/>
        </p:nvSpPr>
        <p:spPr>
          <a:xfrm>
            <a:off x="484410" y="4055433"/>
            <a:ext cx="1077325"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にんずう</a:t>
            </a:r>
          </a:p>
        </p:txBody>
      </p:sp>
      <p:grpSp>
        <p:nvGrpSpPr>
          <p:cNvPr id="15" name="グループ化 14">
            <a:extLst>
              <a:ext uri="{FF2B5EF4-FFF2-40B4-BE49-F238E27FC236}">
                <a16:creationId xmlns:a16="http://schemas.microsoft.com/office/drawing/2014/main" id="{648157B8-DB89-4A69-B07C-524869214654}"/>
              </a:ext>
            </a:extLst>
          </p:cNvPr>
          <p:cNvGrpSpPr/>
          <p:nvPr/>
        </p:nvGrpSpPr>
        <p:grpSpPr>
          <a:xfrm>
            <a:off x="10378241" y="5257553"/>
            <a:ext cx="1889637" cy="1600447"/>
            <a:chOff x="10378241" y="5257553"/>
            <a:chExt cx="1889637" cy="1600447"/>
          </a:xfrm>
        </p:grpSpPr>
        <p:sp>
          <p:nvSpPr>
            <p:cNvPr id="16" name="タイトル 1">
              <a:extLst>
                <a:ext uri="{FF2B5EF4-FFF2-40B4-BE49-F238E27FC236}">
                  <a16:creationId xmlns:a16="http://schemas.microsoft.com/office/drawing/2014/main" id="{52D2BED3-ABEC-470C-857D-3B5F245CAB42}"/>
                </a:ext>
              </a:extLst>
            </p:cNvPr>
            <p:cNvSpPr txBox="1">
              <a:spLocks/>
            </p:cNvSpPr>
            <p:nvPr/>
          </p:nvSpPr>
          <p:spPr>
            <a:xfrm>
              <a:off x="10378241" y="5532437"/>
              <a:ext cx="188963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000" dirty="0">
                  <a:latin typeface="UD デジタル 教科書体 NK-B" panose="02020700000000000000" pitchFamily="18" charset="-128"/>
                  <a:ea typeface="UD デジタル 教科書体 NK-B" panose="02020700000000000000" pitchFamily="18" charset="-128"/>
                </a:rPr>
                <a:t>（人）</a:t>
              </a:r>
            </a:p>
          </p:txBody>
        </p:sp>
        <p:sp>
          <p:nvSpPr>
            <p:cNvPr id="17" name="タイトル 1">
              <a:extLst>
                <a:ext uri="{FF2B5EF4-FFF2-40B4-BE49-F238E27FC236}">
                  <a16:creationId xmlns:a16="http://schemas.microsoft.com/office/drawing/2014/main" id="{64E61E41-BCCE-4FCB-B4D8-7DF8E11B29C0}"/>
                </a:ext>
              </a:extLst>
            </p:cNvPr>
            <p:cNvSpPr txBox="1">
              <a:spLocks/>
            </p:cNvSpPr>
            <p:nvPr/>
          </p:nvSpPr>
          <p:spPr>
            <a:xfrm>
              <a:off x="10693775" y="5257553"/>
              <a:ext cx="1258567" cy="6290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にん</a:t>
              </a:r>
            </a:p>
          </p:txBody>
        </p:sp>
      </p:grpSp>
    </p:spTree>
    <p:extLst>
      <p:ext uri="{BB962C8B-B14F-4D97-AF65-F5344CB8AC3E}">
        <p14:creationId xmlns:p14="http://schemas.microsoft.com/office/powerpoint/2010/main" val="27685550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a:extLst>
              <a:ext uri="{FF2B5EF4-FFF2-40B4-BE49-F238E27FC236}">
                <a16:creationId xmlns:a16="http://schemas.microsoft.com/office/drawing/2014/main" id="{FA0F472C-FC17-469D-B03C-134C3ECF4C27}"/>
              </a:ext>
            </a:extLst>
          </p:cNvPr>
          <p:cNvGraphicFramePr>
            <a:graphicFrameLocks noGrp="1"/>
          </p:cNvGraphicFramePr>
          <p:nvPr/>
        </p:nvGraphicFramePr>
        <p:xfrm>
          <a:off x="3126000" y="196296"/>
          <a:ext cx="5940000" cy="5400000"/>
        </p:xfrm>
        <a:graphic>
          <a:graphicData uri="http://schemas.openxmlformats.org/drawingml/2006/table">
            <a:tbl>
              <a:tblPr firstRow="1" bandRow="1">
                <a:tableStyleId>{2D5ABB26-0587-4C30-8999-92F81FD0307C}</a:tableStyleId>
              </a:tblPr>
              <a:tblGrid>
                <a:gridCol w="540000">
                  <a:extLst>
                    <a:ext uri="{9D8B030D-6E8A-4147-A177-3AD203B41FA5}">
                      <a16:colId xmlns:a16="http://schemas.microsoft.com/office/drawing/2014/main" val="2303091608"/>
                    </a:ext>
                  </a:extLst>
                </a:gridCol>
                <a:gridCol w="540000">
                  <a:extLst>
                    <a:ext uri="{9D8B030D-6E8A-4147-A177-3AD203B41FA5}">
                      <a16:colId xmlns:a16="http://schemas.microsoft.com/office/drawing/2014/main" val="3009562765"/>
                    </a:ext>
                  </a:extLst>
                </a:gridCol>
                <a:gridCol w="540000">
                  <a:extLst>
                    <a:ext uri="{9D8B030D-6E8A-4147-A177-3AD203B41FA5}">
                      <a16:colId xmlns:a16="http://schemas.microsoft.com/office/drawing/2014/main" val="2710400433"/>
                    </a:ext>
                  </a:extLst>
                </a:gridCol>
                <a:gridCol w="540000">
                  <a:extLst>
                    <a:ext uri="{9D8B030D-6E8A-4147-A177-3AD203B41FA5}">
                      <a16:colId xmlns:a16="http://schemas.microsoft.com/office/drawing/2014/main" val="2253816671"/>
                    </a:ext>
                  </a:extLst>
                </a:gridCol>
                <a:gridCol w="540000">
                  <a:extLst>
                    <a:ext uri="{9D8B030D-6E8A-4147-A177-3AD203B41FA5}">
                      <a16:colId xmlns:a16="http://schemas.microsoft.com/office/drawing/2014/main" val="416415918"/>
                    </a:ext>
                  </a:extLst>
                </a:gridCol>
                <a:gridCol w="540000">
                  <a:extLst>
                    <a:ext uri="{9D8B030D-6E8A-4147-A177-3AD203B41FA5}">
                      <a16:colId xmlns:a16="http://schemas.microsoft.com/office/drawing/2014/main" val="3900858524"/>
                    </a:ext>
                  </a:extLst>
                </a:gridCol>
                <a:gridCol w="540000">
                  <a:extLst>
                    <a:ext uri="{9D8B030D-6E8A-4147-A177-3AD203B41FA5}">
                      <a16:colId xmlns:a16="http://schemas.microsoft.com/office/drawing/2014/main" val="1940262805"/>
                    </a:ext>
                  </a:extLst>
                </a:gridCol>
                <a:gridCol w="540000">
                  <a:extLst>
                    <a:ext uri="{9D8B030D-6E8A-4147-A177-3AD203B41FA5}">
                      <a16:colId xmlns:a16="http://schemas.microsoft.com/office/drawing/2014/main" val="1929303052"/>
                    </a:ext>
                  </a:extLst>
                </a:gridCol>
                <a:gridCol w="540000">
                  <a:extLst>
                    <a:ext uri="{9D8B030D-6E8A-4147-A177-3AD203B41FA5}">
                      <a16:colId xmlns:a16="http://schemas.microsoft.com/office/drawing/2014/main" val="2022935694"/>
                    </a:ext>
                  </a:extLst>
                </a:gridCol>
                <a:gridCol w="540000">
                  <a:extLst>
                    <a:ext uri="{9D8B030D-6E8A-4147-A177-3AD203B41FA5}">
                      <a16:colId xmlns:a16="http://schemas.microsoft.com/office/drawing/2014/main" val="3012911244"/>
                    </a:ext>
                  </a:extLst>
                </a:gridCol>
                <a:gridCol w="540000">
                  <a:extLst>
                    <a:ext uri="{9D8B030D-6E8A-4147-A177-3AD203B41FA5}">
                      <a16:colId xmlns:a16="http://schemas.microsoft.com/office/drawing/2014/main" val="2188178052"/>
                    </a:ext>
                  </a:extLst>
                </a:gridCol>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2731861426"/>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186175292"/>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3090974911"/>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169020805"/>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3258096935"/>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1961150"/>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408480488"/>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2520397513"/>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377553498"/>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2439145"/>
                  </a:ext>
                </a:extLst>
              </a:tr>
            </a:tbl>
          </a:graphicData>
        </a:graphic>
      </p:graphicFrame>
      <p:sp>
        <p:nvSpPr>
          <p:cNvPr id="13" name="タイトル 1">
            <a:extLst>
              <a:ext uri="{FF2B5EF4-FFF2-40B4-BE49-F238E27FC236}">
                <a16:creationId xmlns:a16="http://schemas.microsoft.com/office/drawing/2014/main" id="{B262FDBF-59E1-4725-ABB8-723FE68FBD15}"/>
              </a:ext>
            </a:extLst>
          </p:cNvPr>
          <p:cNvSpPr txBox="1">
            <a:spLocks/>
          </p:cNvSpPr>
          <p:nvPr/>
        </p:nvSpPr>
        <p:spPr>
          <a:xfrm>
            <a:off x="3598990" y="5488107"/>
            <a:ext cx="682065" cy="1473802"/>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ゲーム</a:t>
            </a:r>
          </a:p>
        </p:txBody>
      </p:sp>
      <p:sp>
        <p:nvSpPr>
          <p:cNvPr id="14" name="タイトル 1">
            <a:extLst>
              <a:ext uri="{FF2B5EF4-FFF2-40B4-BE49-F238E27FC236}">
                <a16:creationId xmlns:a16="http://schemas.microsoft.com/office/drawing/2014/main" id="{6D181344-C0D7-4F48-9A3F-C7EE96A67977}"/>
              </a:ext>
            </a:extLst>
          </p:cNvPr>
          <p:cNvSpPr txBox="1">
            <a:spLocks/>
          </p:cNvSpPr>
          <p:nvPr/>
        </p:nvSpPr>
        <p:spPr>
          <a:xfrm>
            <a:off x="4754045" y="5488107"/>
            <a:ext cx="682065" cy="1473802"/>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鬼ごっこ</a:t>
            </a:r>
          </a:p>
        </p:txBody>
      </p:sp>
      <p:sp>
        <p:nvSpPr>
          <p:cNvPr id="15" name="タイトル 1">
            <a:extLst>
              <a:ext uri="{FF2B5EF4-FFF2-40B4-BE49-F238E27FC236}">
                <a16:creationId xmlns:a16="http://schemas.microsoft.com/office/drawing/2014/main" id="{6BC9B802-A43E-4D14-927A-DBA7B3EDA8BB}"/>
              </a:ext>
            </a:extLst>
          </p:cNvPr>
          <p:cNvSpPr txBox="1">
            <a:spLocks/>
          </p:cNvSpPr>
          <p:nvPr/>
        </p:nvSpPr>
        <p:spPr>
          <a:xfrm>
            <a:off x="7970097" y="5488107"/>
            <a:ext cx="682065" cy="1473802"/>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テレビ</a:t>
            </a:r>
          </a:p>
        </p:txBody>
      </p:sp>
      <p:sp>
        <p:nvSpPr>
          <p:cNvPr id="16" name="タイトル 1">
            <a:extLst>
              <a:ext uri="{FF2B5EF4-FFF2-40B4-BE49-F238E27FC236}">
                <a16:creationId xmlns:a16="http://schemas.microsoft.com/office/drawing/2014/main" id="{500F37D4-BD66-4252-8210-AD43344098F5}"/>
              </a:ext>
            </a:extLst>
          </p:cNvPr>
          <p:cNvSpPr txBox="1">
            <a:spLocks/>
          </p:cNvSpPr>
          <p:nvPr/>
        </p:nvSpPr>
        <p:spPr>
          <a:xfrm>
            <a:off x="5834699" y="5488107"/>
            <a:ext cx="682065" cy="1473802"/>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サッカー</a:t>
            </a:r>
          </a:p>
        </p:txBody>
      </p:sp>
      <p:sp>
        <p:nvSpPr>
          <p:cNvPr id="17" name="タイトル 1">
            <a:extLst>
              <a:ext uri="{FF2B5EF4-FFF2-40B4-BE49-F238E27FC236}">
                <a16:creationId xmlns:a16="http://schemas.microsoft.com/office/drawing/2014/main" id="{702D43A8-ED18-4FF6-996F-4EFF9AFDAE1F}"/>
              </a:ext>
            </a:extLst>
          </p:cNvPr>
          <p:cNvSpPr txBox="1">
            <a:spLocks/>
          </p:cNvSpPr>
          <p:nvPr/>
        </p:nvSpPr>
        <p:spPr>
          <a:xfrm>
            <a:off x="6887645" y="5488107"/>
            <a:ext cx="682065" cy="1473802"/>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雪遊び</a:t>
            </a:r>
          </a:p>
        </p:txBody>
      </p:sp>
      <p:sp>
        <p:nvSpPr>
          <p:cNvPr id="18" name="タイトル 1">
            <a:extLst>
              <a:ext uri="{FF2B5EF4-FFF2-40B4-BE49-F238E27FC236}">
                <a16:creationId xmlns:a16="http://schemas.microsoft.com/office/drawing/2014/main" id="{963F33CF-EA2C-4ABD-9A33-527491F88720}"/>
              </a:ext>
            </a:extLst>
          </p:cNvPr>
          <p:cNvSpPr txBox="1">
            <a:spLocks/>
          </p:cNvSpPr>
          <p:nvPr/>
        </p:nvSpPr>
        <p:spPr>
          <a:xfrm>
            <a:off x="2473135" y="5352245"/>
            <a:ext cx="563968" cy="48810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　０</a:t>
            </a:r>
          </a:p>
        </p:txBody>
      </p:sp>
      <p:sp>
        <p:nvSpPr>
          <p:cNvPr id="19" name="タイトル 1">
            <a:extLst>
              <a:ext uri="{FF2B5EF4-FFF2-40B4-BE49-F238E27FC236}">
                <a16:creationId xmlns:a16="http://schemas.microsoft.com/office/drawing/2014/main" id="{3F581B63-ACD4-4949-8DDA-7E7CD7450C54}"/>
              </a:ext>
            </a:extLst>
          </p:cNvPr>
          <p:cNvSpPr txBox="1">
            <a:spLocks/>
          </p:cNvSpPr>
          <p:nvPr/>
        </p:nvSpPr>
        <p:spPr>
          <a:xfrm>
            <a:off x="2473135" y="2610683"/>
            <a:ext cx="563968" cy="48810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　５</a:t>
            </a:r>
          </a:p>
        </p:txBody>
      </p:sp>
      <p:sp>
        <p:nvSpPr>
          <p:cNvPr id="20" name="タイトル 1">
            <a:extLst>
              <a:ext uri="{FF2B5EF4-FFF2-40B4-BE49-F238E27FC236}">
                <a16:creationId xmlns:a16="http://schemas.microsoft.com/office/drawing/2014/main" id="{6B78E014-8ED8-4158-80EE-1D876040C067}"/>
              </a:ext>
            </a:extLst>
          </p:cNvPr>
          <p:cNvSpPr txBox="1">
            <a:spLocks/>
          </p:cNvSpPr>
          <p:nvPr/>
        </p:nvSpPr>
        <p:spPr>
          <a:xfrm>
            <a:off x="2473135" y="-304800"/>
            <a:ext cx="654121" cy="713509"/>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　</a:t>
            </a:r>
            <a:r>
              <a:rPr lang="en-US" altLang="ja-JP" sz="2000" dirty="0">
                <a:latin typeface="UD デジタル 教科書体 NK-B" panose="02020700000000000000" pitchFamily="18" charset="-128"/>
                <a:ea typeface="UD デジタル 教科書体 NK-B" panose="02020700000000000000" pitchFamily="18" charset="-128"/>
              </a:rPr>
              <a:t>10</a:t>
            </a:r>
            <a:endParaRPr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1" name="タイトル 1">
            <a:extLst>
              <a:ext uri="{FF2B5EF4-FFF2-40B4-BE49-F238E27FC236}">
                <a16:creationId xmlns:a16="http://schemas.microsoft.com/office/drawing/2014/main" id="{533FD326-823F-47E3-9231-EF8995032284}"/>
              </a:ext>
            </a:extLst>
          </p:cNvPr>
          <p:cNvSpPr txBox="1">
            <a:spLocks/>
          </p:cNvSpPr>
          <p:nvPr/>
        </p:nvSpPr>
        <p:spPr>
          <a:xfrm>
            <a:off x="2318750" y="297873"/>
            <a:ext cx="872737" cy="464127"/>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（人）</a:t>
            </a:r>
            <a:endParaRPr lang="en-US" altLang="ja-JP" sz="2000" dirty="0">
              <a:latin typeface="UD デジタル 教科書体 NK-B" panose="02020700000000000000" pitchFamily="18" charset="-128"/>
              <a:ea typeface="UD デジタル 教科書体 NK-B" panose="02020700000000000000" pitchFamily="18" charset="-128"/>
            </a:endParaRPr>
          </a:p>
        </p:txBody>
      </p:sp>
      <p:sp>
        <p:nvSpPr>
          <p:cNvPr id="6" name="正方形/長方形 5">
            <a:extLst>
              <a:ext uri="{FF2B5EF4-FFF2-40B4-BE49-F238E27FC236}">
                <a16:creationId xmlns:a16="http://schemas.microsoft.com/office/drawing/2014/main" id="{3ED34F01-39FE-4C5A-B8FE-96A8B092DD9D}"/>
              </a:ext>
            </a:extLst>
          </p:cNvPr>
          <p:cNvSpPr/>
          <p:nvPr/>
        </p:nvSpPr>
        <p:spPr>
          <a:xfrm>
            <a:off x="3650673" y="1280159"/>
            <a:ext cx="564304" cy="4320000"/>
          </a:xfrm>
          <a:prstGeom prst="rect">
            <a:avLst/>
          </a:prstGeom>
          <a:pattFill prst="wdDnDi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4F043761-743B-40AD-AF5B-9CD6A7C177C6}"/>
              </a:ext>
            </a:extLst>
          </p:cNvPr>
          <p:cNvSpPr/>
          <p:nvPr/>
        </p:nvSpPr>
        <p:spPr>
          <a:xfrm>
            <a:off x="4732723" y="4515729"/>
            <a:ext cx="564304" cy="1080567"/>
          </a:xfrm>
          <a:prstGeom prst="rect">
            <a:avLst/>
          </a:prstGeom>
          <a:pattFill prst="wdDnDi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6FAB1BFC-4A61-4628-9ED4-2A70E6D43516}"/>
              </a:ext>
            </a:extLst>
          </p:cNvPr>
          <p:cNvSpPr/>
          <p:nvPr/>
        </p:nvSpPr>
        <p:spPr>
          <a:xfrm>
            <a:off x="5808271" y="2907792"/>
            <a:ext cx="564304" cy="2688505"/>
          </a:xfrm>
          <a:prstGeom prst="rect">
            <a:avLst/>
          </a:prstGeom>
          <a:pattFill prst="wdDnDi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4B62D47C-BFC2-4B46-9D1B-C6AECE7A38A7}"/>
              </a:ext>
            </a:extLst>
          </p:cNvPr>
          <p:cNvSpPr/>
          <p:nvPr/>
        </p:nvSpPr>
        <p:spPr>
          <a:xfrm>
            <a:off x="6893612" y="3962401"/>
            <a:ext cx="564304" cy="1644756"/>
          </a:xfrm>
          <a:prstGeom prst="rect">
            <a:avLst/>
          </a:prstGeom>
          <a:pattFill prst="wdDnDi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AA90D3A8-105E-4CFE-BF14-743C0DC576CF}"/>
              </a:ext>
            </a:extLst>
          </p:cNvPr>
          <p:cNvSpPr/>
          <p:nvPr/>
        </p:nvSpPr>
        <p:spPr>
          <a:xfrm>
            <a:off x="7979723" y="1800665"/>
            <a:ext cx="564304" cy="3795630"/>
          </a:xfrm>
          <a:prstGeom prst="rect">
            <a:avLst/>
          </a:prstGeom>
          <a:pattFill prst="wdDnDi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タイトル 1">
            <a:extLst>
              <a:ext uri="{FF2B5EF4-FFF2-40B4-BE49-F238E27FC236}">
                <a16:creationId xmlns:a16="http://schemas.microsoft.com/office/drawing/2014/main" id="{EE3FF15D-8DBC-4BAC-85A2-7C0F29E7AACA}"/>
              </a:ext>
            </a:extLst>
          </p:cNvPr>
          <p:cNvSpPr txBox="1">
            <a:spLocks/>
          </p:cNvSpPr>
          <p:nvPr/>
        </p:nvSpPr>
        <p:spPr>
          <a:xfrm>
            <a:off x="5071071" y="5609545"/>
            <a:ext cx="283711" cy="486454"/>
          </a:xfrm>
          <a:prstGeom prst="rect">
            <a:avLst/>
          </a:prstGeom>
        </p:spPr>
        <p:txBody>
          <a:bodyPr vert="eaVert" lIns="91440" tIns="45720" rIns="91440" bIns="45720" rtlCol="0" anchor="b">
            <a:normAutofit fontScale="850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050" dirty="0">
                <a:latin typeface="UD デジタル 教科書体 NK-B" panose="02020700000000000000" pitchFamily="18" charset="-128"/>
                <a:ea typeface="UD デジタル 教科書体 NK-B" panose="02020700000000000000" pitchFamily="18" charset="-128"/>
              </a:rPr>
              <a:t>　おに</a:t>
            </a:r>
          </a:p>
        </p:txBody>
      </p:sp>
      <p:sp>
        <p:nvSpPr>
          <p:cNvPr id="27" name="タイトル 1">
            <a:extLst>
              <a:ext uri="{FF2B5EF4-FFF2-40B4-BE49-F238E27FC236}">
                <a16:creationId xmlns:a16="http://schemas.microsoft.com/office/drawing/2014/main" id="{ACDDCB2A-88BB-45E7-A9CF-DB3FC49F17D5}"/>
              </a:ext>
            </a:extLst>
          </p:cNvPr>
          <p:cNvSpPr txBox="1">
            <a:spLocks/>
          </p:cNvSpPr>
          <p:nvPr/>
        </p:nvSpPr>
        <p:spPr>
          <a:xfrm>
            <a:off x="7245671" y="5630325"/>
            <a:ext cx="349488" cy="832817"/>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050" dirty="0">
                <a:latin typeface="UD デジタル 教科書体 NK-B" panose="02020700000000000000" pitchFamily="18" charset="-128"/>
                <a:ea typeface="UD デジタル 教科書体 NK-B" panose="02020700000000000000" pitchFamily="18" charset="-128"/>
              </a:rPr>
              <a:t>　ゆきあそ</a:t>
            </a:r>
          </a:p>
        </p:txBody>
      </p:sp>
      <p:sp>
        <p:nvSpPr>
          <p:cNvPr id="28" name="正方形/長方形 27">
            <a:extLst>
              <a:ext uri="{FF2B5EF4-FFF2-40B4-BE49-F238E27FC236}">
                <a16:creationId xmlns:a16="http://schemas.microsoft.com/office/drawing/2014/main" id="{AA90D3A8-105E-4CFE-BF14-743C0DC576CF}"/>
              </a:ext>
            </a:extLst>
          </p:cNvPr>
          <p:cNvSpPr/>
          <p:nvPr/>
        </p:nvSpPr>
        <p:spPr>
          <a:xfrm>
            <a:off x="3641435" y="1280159"/>
            <a:ext cx="564304" cy="43197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タイトル 1">
            <a:extLst>
              <a:ext uri="{FF2B5EF4-FFF2-40B4-BE49-F238E27FC236}">
                <a16:creationId xmlns:a16="http://schemas.microsoft.com/office/drawing/2014/main" id="{3F581B63-ACD4-4949-8DDA-7E7CD7450C54}"/>
              </a:ext>
            </a:extLst>
          </p:cNvPr>
          <p:cNvSpPr txBox="1">
            <a:spLocks/>
          </p:cNvSpPr>
          <p:nvPr/>
        </p:nvSpPr>
        <p:spPr>
          <a:xfrm>
            <a:off x="3569876" y="737626"/>
            <a:ext cx="563968" cy="48810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solidFill>
                  <a:srgbClr val="FF0000"/>
                </a:solidFill>
                <a:latin typeface="BIZ UDPゴシック" panose="020B0400000000000000" pitchFamily="50" charset="-128"/>
                <a:ea typeface="BIZ UDPゴシック" panose="020B0400000000000000" pitchFamily="50" charset="-128"/>
              </a:rPr>
              <a:t>　８</a:t>
            </a:r>
          </a:p>
        </p:txBody>
      </p:sp>
      <p:grpSp>
        <p:nvGrpSpPr>
          <p:cNvPr id="30" name="グループ化 29">
            <a:extLst>
              <a:ext uri="{FF2B5EF4-FFF2-40B4-BE49-F238E27FC236}">
                <a16:creationId xmlns:a16="http://schemas.microsoft.com/office/drawing/2014/main" id="{ACF85139-1C4A-4E7E-B477-0DED651EC3E1}"/>
              </a:ext>
            </a:extLst>
          </p:cNvPr>
          <p:cNvGrpSpPr/>
          <p:nvPr/>
        </p:nvGrpSpPr>
        <p:grpSpPr>
          <a:xfrm>
            <a:off x="9284314" y="297873"/>
            <a:ext cx="2378163" cy="1419795"/>
            <a:chOff x="9284314" y="297873"/>
            <a:chExt cx="2378163" cy="1419795"/>
          </a:xfrm>
        </p:grpSpPr>
        <p:sp>
          <p:nvSpPr>
            <p:cNvPr id="31" name="タイトル 1">
              <a:extLst>
                <a:ext uri="{FF2B5EF4-FFF2-40B4-BE49-F238E27FC236}">
                  <a16:creationId xmlns:a16="http://schemas.microsoft.com/office/drawing/2014/main" id="{A13B3E3B-B244-4702-9529-FB163C873621}"/>
                </a:ext>
              </a:extLst>
            </p:cNvPr>
            <p:cNvSpPr txBox="1">
              <a:spLocks/>
            </p:cNvSpPr>
            <p:nvPr/>
          </p:nvSpPr>
          <p:spPr>
            <a:xfrm>
              <a:off x="9618948" y="297873"/>
              <a:ext cx="869101"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くみ</a:t>
              </a:r>
            </a:p>
          </p:txBody>
        </p:sp>
        <p:sp>
          <p:nvSpPr>
            <p:cNvPr id="32" name="タイトル 1">
              <a:extLst>
                <a:ext uri="{FF2B5EF4-FFF2-40B4-BE49-F238E27FC236}">
                  <a16:creationId xmlns:a16="http://schemas.microsoft.com/office/drawing/2014/main" id="{E56CDBC4-DF0F-4478-B4D9-359DF0DCD510}"/>
                </a:ext>
              </a:extLst>
            </p:cNvPr>
            <p:cNvSpPr txBox="1">
              <a:spLocks/>
            </p:cNvSpPr>
            <p:nvPr/>
          </p:nvSpPr>
          <p:spPr>
            <a:xfrm>
              <a:off x="10738075" y="297873"/>
              <a:ext cx="74137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ひと</a:t>
              </a:r>
            </a:p>
          </p:txBody>
        </p:sp>
        <p:sp>
          <p:nvSpPr>
            <p:cNvPr id="33" name="タイトル 1">
              <a:extLst>
                <a:ext uri="{FF2B5EF4-FFF2-40B4-BE49-F238E27FC236}">
                  <a16:creationId xmlns:a16="http://schemas.microsoft.com/office/drawing/2014/main" id="{A521BD47-0EB9-404F-83BA-C4FE0BB0A957}"/>
                </a:ext>
              </a:extLst>
            </p:cNvPr>
            <p:cNvSpPr txBox="1">
              <a:spLocks/>
            </p:cNvSpPr>
            <p:nvPr/>
          </p:nvSpPr>
          <p:spPr>
            <a:xfrm>
              <a:off x="9284314" y="1375989"/>
              <a:ext cx="869101"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す</a:t>
              </a:r>
            </a:p>
          </p:txBody>
        </p:sp>
        <p:sp>
          <p:nvSpPr>
            <p:cNvPr id="34" name="タイトル 1">
              <a:extLst>
                <a:ext uri="{FF2B5EF4-FFF2-40B4-BE49-F238E27FC236}">
                  <a16:creationId xmlns:a16="http://schemas.microsoft.com/office/drawing/2014/main" id="{63AD8DA5-D7CB-4F7A-AEEE-DFDA9F5C5BBC}"/>
                </a:ext>
              </a:extLst>
            </p:cNvPr>
            <p:cNvSpPr txBox="1">
              <a:spLocks/>
            </p:cNvSpPr>
            <p:nvPr/>
          </p:nvSpPr>
          <p:spPr>
            <a:xfrm>
              <a:off x="10604405" y="1360903"/>
              <a:ext cx="1058072" cy="34168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あそ</a:t>
              </a:r>
            </a:p>
          </p:txBody>
        </p:sp>
      </p:grpSp>
      <p:sp>
        <p:nvSpPr>
          <p:cNvPr id="35" name="タイトル 1">
            <a:extLst>
              <a:ext uri="{FF2B5EF4-FFF2-40B4-BE49-F238E27FC236}">
                <a16:creationId xmlns:a16="http://schemas.microsoft.com/office/drawing/2014/main" id="{2C8D9188-61ED-4637-9F2E-B752984A4981}"/>
              </a:ext>
            </a:extLst>
          </p:cNvPr>
          <p:cNvSpPr>
            <a:spLocks noGrp="1"/>
          </p:cNvSpPr>
          <p:nvPr>
            <p:ph type="title"/>
          </p:nvPr>
        </p:nvSpPr>
        <p:spPr>
          <a:xfrm>
            <a:off x="9154897" y="529936"/>
            <a:ext cx="3098113" cy="1810928"/>
          </a:xfrm>
        </p:spPr>
        <p:txBody>
          <a:bodyPr>
            <a:normAutofit fontScale="90000"/>
          </a:bodyPr>
          <a:lstStyle/>
          <a:p>
            <a:pPr algn="ctr"/>
            <a:r>
              <a:rPr lang="ja-JP" altLang="en-US" dirty="0">
                <a:latin typeface="UD デジタル 教科書体 NK-B" panose="02020700000000000000" pitchFamily="18" charset="-128"/>
                <a:ea typeface="UD デジタル 教科書体 NK-B" panose="02020700000000000000" pitchFamily="18" charset="-128"/>
              </a:rPr>
              <a:t>２組の人が</a:t>
            </a:r>
            <a:r>
              <a:rPr lang="en-US" altLang="ja-JP" dirty="0">
                <a:latin typeface="UD デジタル 教科書体 NK-B" panose="02020700000000000000" pitchFamily="18" charset="-128"/>
                <a:ea typeface="UD デジタル 教科書体 NK-B" panose="02020700000000000000" pitchFamily="18" charset="-128"/>
              </a:rPr>
              <a:t/>
            </a:r>
            <a:br>
              <a:rPr lang="en-US" altLang="ja-JP" dirty="0">
                <a:latin typeface="UD デジタル 教科書体 NK-B" panose="02020700000000000000" pitchFamily="18" charset="-128"/>
                <a:ea typeface="UD デジタル 教科書体 NK-B" panose="02020700000000000000" pitchFamily="18" charset="-128"/>
              </a:rPr>
            </a:br>
            <a:r>
              <a:rPr lang="en-US" altLang="ja-JP" dirty="0">
                <a:latin typeface="UD デジタル 教科書体 NK-B" panose="02020700000000000000" pitchFamily="18" charset="-128"/>
                <a:ea typeface="UD デジタル 教科書体 NK-B" panose="02020700000000000000" pitchFamily="18" charset="-128"/>
              </a:rPr>
              <a:t/>
            </a:r>
            <a:br>
              <a:rPr lang="en-US" altLang="ja-JP" dirty="0">
                <a:latin typeface="UD デジタル 教科書体 NK-B" panose="02020700000000000000" pitchFamily="18" charset="-128"/>
                <a:ea typeface="UD デジタル 教科書体 NK-B" panose="02020700000000000000" pitchFamily="18" charset="-128"/>
              </a:rPr>
            </a:br>
            <a:r>
              <a:rPr lang="ja-JP" altLang="en-US" dirty="0">
                <a:latin typeface="UD デジタル 教科書体 NK-B" panose="02020700000000000000" pitchFamily="18" charset="-128"/>
                <a:ea typeface="UD デジタル 教科書体 NK-B" panose="02020700000000000000" pitchFamily="18" charset="-128"/>
              </a:rPr>
              <a:t>好きな遊び</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4057263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1000"/>
                                        <p:tgtEl>
                                          <p:spTgt spid="28"/>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down)">
                                      <p:cBhvr>
                                        <p:cTn id="11"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70767" y="147075"/>
            <a:ext cx="10515600" cy="1325563"/>
          </a:xfrm>
        </p:spPr>
        <p:txBody>
          <a:bodyPr/>
          <a:lstStyle/>
          <a:p>
            <a:pPr algn="ctr"/>
            <a:r>
              <a:rPr lang="ja-JP" altLang="en-US" dirty="0">
                <a:latin typeface="UD デジタル 教科書体 NK-B" panose="02020700000000000000" pitchFamily="18" charset="-128"/>
                <a:ea typeface="UD デジタル 教科書体 NK-B" panose="02020700000000000000" pitchFamily="18" charset="-128"/>
              </a:rPr>
              <a:t>１組と２組の好きな遊びを比べてみましょう</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27" name="タイトル 1">
            <a:extLst>
              <a:ext uri="{FF2B5EF4-FFF2-40B4-BE49-F238E27FC236}">
                <a16:creationId xmlns:a16="http://schemas.microsoft.com/office/drawing/2014/main" id="{A56A0992-18A9-485A-8932-A165E44812D5}"/>
              </a:ext>
            </a:extLst>
          </p:cNvPr>
          <p:cNvSpPr txBox="1">
            <a:spLocks/>
          </p:cNvSpPr>
          <p:nvPr/>
        </p:nvSpPr>
        <p:spPr>
          <a:xfrm>
            <a:off x="1348963" y="91656"/>
            <a:ext cx="869101"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くみ</a:t>
            </a:r>
          </a:p>
        </p:txBody>
      </p:sp>
      <p:sp>
        <p:nvSpPr>
          <p:cNvPr id="29" name="タイトル 1">
            <a:extLst>
              <a:ext uri="{FF2B5EF4-FFF2-40B4-BE49-F238E27FC236}">
                <a16:creationId xmlns:a16="http://schemas.microsoft.com/office/drawing/2014/main" id="{1D2265B2-D0BC-4CEA-9DBD-0496BA436CC3}"/>
              </a:ext>
            </a:extLst>
          </p:cNvPr>
          <p:cNvSpPr txBox="1">
            <a:spLocks/>
          </p:cNvSpPr>
          <p:nvPr/>
        </p:nvSpPr>
        <p:spPr>
          <a:xfrm>
            <a:off x="5474716" y="91654"/>
            <a:ext cx="74137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あそ</a:t>
            </a:r>
          </a:p>
        </p:txBody>
      </p:sp>
      <p:sp>
        <p:nvSpPr>
          <p:cNvPr id="30" name="タイトル 1">
            <a:extLst>
              <a:ext uri="{FF2B5EF4-FFF2-40B4-BE49-F238E27FC236}">
                <a16:creationId xmlns:a16="http://schemas.microsoft.com/office/drawing/2014/main" id="{27DB5DFB-9598-40D9-B789-CE8633D589BC}"/>
              </a:ext>
            </a:extLst>
          </p:cNvPr>
          <p:cNvSpPr txBox="1">
            <a:spLocks/>
          </p:cNvSpPr>
          <p:nvPr/>
        </p:nvSpPr>
        <p:spPr>
          <a:xfrm>
            <a:off x="7035323" y="91868"/>
            <a:ext cx="74137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くら</a:t>
            </a:r>
          </a:p>
        </p:txBody>
      </p:sp>
      <p:graphicFrame>
        <p:nvGraphicFramePr>
          <p:cNvPr id="4" name="表 7">
            <a:extLst>
              <a:ext uri="{FF2B5EF4-FFF2-40B4-BE49-F238E27FC236}">
                <a16:creationId xmlns:a16="http://schemas.microsoft.com/office/drawing/2014/main" id="{DB81F983-8FC9-469C-BCC4-7F50DFAFF924}"/>
              </a:ext>
            </a:extLst>
          </p:cNvPr>
          <p:cNvGraphicFramePr>
            <a:graphicFrameLocks noGrp="1"/>
          </p:cNvGraphicFramePr>
          <p:nvPr/>
        </p:nvGraphicFramePr>
        <p:xfrm>
          <a:off x="184432" y="1319583"/>
          <a:ext cx="11823135" cy="2520000"/>
        </p:xfrm>
        <a:graphic>
          <a:graphicData uri="http://schemas.openxmlformats.org/drawingml/2006/table">
            <a:tbl>
              <a:tblPr firstRow="1" bandRow="1">
                <a:tableStyleId>{2D5ABB26-0587-4C30-8999-92F81FD0307C}</a:tableStyleId>
              </a:tblPr>
              <a:tblGrid>
                <a:gridCol w="1743135">
                  <a:extLst>
                    <a:ext uri="{9D8B030D-6E8A-4147-A177-3AD203B41FA5}">
                      <a16:colId xmlns:a16="http://schemas.microsoft.com/office/drawing/2014/main" val="214857734"/>
                    </a:ext>
                  </a:extLst>
                </a:gridCol>
                <a:gridCol w="2016000">
                  <a:extLst>
                    <a:ext uri="{9D8B030D-6E8A-4147-A177-3AD203B41FA5}">
                      <a16:colId xmlns:a16="http://schemas.microsoft.com/office/drawing/2014/main" val="1133407035"/>
                    </a:ext>
                  </a:extLst>
                </a:gridCol>
                <a:gridCol w="2016000">
                  <a:extLst>
                    <a:ext uri="{9D8B030D-6E8A-4147-A177-3AD203B41FA5}">
                      <a16:colId xmlns:a16="http://schemas.microsoft.com/office/drawing/2014/main" val="899074934"/>
                    </a:ext>
                  </a:extLst>
                </a:gridCol>
                <a:gridCol w="2016000">
                  <a:extLst>
                    <a:ext uri="{9D8B030D-6E8A-4147-A177-3AD203B41FA5}">
                      <a16:colId xmlns:a16="http://schemas.microsoft.com/office/drawing/2014/main" val="1617470427"/>
                    </a:ext>
                  </a:extLst>
                </a:gridCol>
                <a:gridCol w="2016000">
                  <a:extLst>
                    <a:ext uri="{9D8B030D-6E8A-4147-A177-3AD203B41FA5}">
                      <a16:colId xmlns:a16="http://schemas.microsoft.com/office/drawing/2014/main" val="1024866604"/>
                    </a:ext>
                  </a:extLst>
                </a:gridCol>
                <a:gridCol w="2016000">
                  <a:extLst>
                    <a:ext uri="{9D8B030D-6E8A-4147-A177-3AD203B41FA5}">
                      <a16:colId xmlns:a16="http://schemas.microsoft.com/office/drawing/2014/main" val="3445073839"/>
                    </a:ext>
                  </a:extLst>
                </a:gridCol>
              </a:tblGrid>
              <a:tr h="1260000">
                <a:tc>
                  <a:txBody>
                    <a:bodyPr/>
                    <a:lstStyle/>
                    <a:p>
                      <a:pPr algn="ctr"/>
                      <a:r>
                        <a:rPr kumimoji="1" lang="ja-JP" altLang="en-US" sz="3600" b="1" dirty="0">
                          <a:latin typeface="UD デジタル 教科書体 NK-B" panose="02020700000000000000" pitchFamily="18" charset="-128"/>
                          <a:ea typeface="UD デジタル 教科書体 NK-B" panose="02020700000000000000" pitchFamily="18" charset="-128"/>
                        </a:rPr>
                        <a:t>種類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ゲーム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鬼ごっこ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サッカー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雪遊び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テレビ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940805"/>
                  </a:ext>
                </a:extLst>
              </a:tr>
              <a:tr h="1260000">
                <a:tc>
                  <a:txBody>
                    <a:bodyPr/>
                    <a:lstStyle/>
                    <a:p>
                      <a:pPr algn="ctr"/>
                      <a:r>
                        <a:rPr kumimoji="1" lang="ja-JP" altLang="en-US" sz="3600" b="1" dirty="0">
                          <a:latin typeface="UD デジタル 教科書体 NK-B" panose="02020700000000000000" pitchFamily="18" charset="-128"/>
                          <a:ea typeface="UD デジタル 教科書体 NK-B" panose="02020700000000000000" pitchFamily="18" charset="-128"/>
                        </a:rPr>
                        <a:t>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3600" dirty="0">
                          <a:latin typeface="UD デジタル 教科書体 NK-B" panose="02020700000000000000" pitchFamily="18" charset="-128"/>
                          <a:ea typeface="UD デジタル 教科書体 NK-B" panose="02020700000000000000" pitchFamily="18" charset="-128"/>
                        </a:rPr>
                        <a:t>2</a:t>
                      </a:r>
                      <a:endParaRPr kumimoji="1" lang="ja-JP" altLang="en-US" sz="3600" dirty="0">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1706094"/>
                  </a:ext>
                </a:extLst>
              </a:tr>
            </a:tbl>
          </a:graphicData>
        </a:graphic>
      </p:graphicFrame>
      <p:sp>
        <p:nvSpPr>
          <p:cNvPr id="9" name="タイトル 1">
            <a:extLst>
              <a:ext uri="{FF2B5EF4-FFF2-40B4-BE49-F238E27FC236}">
                <a16:creationId xmlns:a16="http://schemas.microsoft.com/office/drawing/2014/main" id="{BDE8C45A-1BB9-42CA-856E-8C93DFA1CD3B}"/>
              </a:ext>
            </a:extLst>
          </p:cNvPr>
          <p:cNvSpPr txBox="1">
            <a:spLocks/>
          </p:cNvSpPr>
          <p:nvPr/>
        </p:nvSpPr>
        <p:spPr>
          <a:xfrm>
            <a:off x="3859431" y="91655"/>
            <a:ext cx="869101"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す</a:t>
            </a:r>
          </a:p>
        </p:txBody>
      </p:sp>
      <p:grpSp>
        <p:nvGrpSpPr>
          <p:cNvPr id="3" name="グループ化 2">
            <a:extLst>
              <a:ext uri="{FF2B5EF4-FFF2-40B4-BE49-F238E27FC236}">
                <a16:creationId xmlns:a16="http://schemas.microsoft.com/office/drawing/2014/main" id="{AC666850-236E-46E3-B8AF-F5D3951E642D}"/>
              </a:ext>
            </a:extLst>
          </p:cNvPr>
          <p:cNvGrpSpPr/>
          <p:nvPr/>
        </p:nvGrpSpPr>
        <p:grpSpPr>
          <a:xfrm>
            <a:off x="474296" y="1342499"/>
            <a:ext cx="8865777" cy="1590221"/>
            <a:chOff x="474296" y="1342499"/>
            <a:chExt cx="8865777" cy="1590221"/>
          </a:xfrm>
        </p:grpSpPr>
        <p:sp>
          <p:nvSpPr>
            <p:cNvPr id="10" name="タイトル 1">
              <a:extLst>
                <a:ext uri="{FF2B5EF4-FFF2-40B4-BE49-F238E27FC236}">
                  <a16:creationId xmlns:a16="http://schemas.microsoft.com/office/drawing/2014/main" id="{ECF3908A-8B9B-4B1F-B2DF-27F3DAA52769}"/>
                </a:ext>
              </a:extLst>
            </p:cNvPr>
            <p:cNvSpPr txBox="1">
              <a:spLocks/>
            </p:cNvSpPr>
            <p:nvPr/>
          </p:nvSpPr>
          <p:spPr>
            <a:xfrm>
              <a:off x="3981183" y="1384699"/>
              <a:ext cx="66821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おに</a:t>
              </a:r>
            </a:p>
          </p:txBody>
        </p:sp>
        <p:sp>
          <p:nvSpPr>
            <p:cNvPr id="11" name="タイトル 1">
              <a:extLst>
                <a:ext uri="{FF2B5EF4-FFF2-40B4-BE49-F238E27FC236}">
                  <a16:creationId xmlns:a16="http://schemas.microsoft.com/office/drawing/2014/main" id="{4205B598-9950-4944-912B-F82A3EF6F671}"/>
                </a:ext>
              </a:extLst>
            </p:cNvPr>
            <p:cNvSpPr txBox="1">
              <a:spLocks/>
            </p:cNvSpPr>
            <p:nvPr/>
          </p:nvSpPr>
          <p:spPr>
            <a:xfrm>
              <a:off x="8178510" y="1370631"/>
              <a:ext cx="1161563"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ゆきあそ</a:t>
              </a:r>
            </a:p>
          </p:txBody>
        </p:sp>
        <p:sp>
          <p:nvSpPr>
            <p:cNvPr id="12" name="タイトル 1">
              <a:extLst>
                <a:ext uri="{FF2B5EF4-FFF2-40B4-BE49-F238E27FC236}">
                  <a16:creationId xmlns:a16="http://schemas.microsoft.com/office/drawing/2014/main" id="{78F98889-61D9-4E5A-85CB-3D300E55F24F}"/>
                </a:ext>
              </a:extLst>
            </p:cNvPr>
            <p:cNvSpPr txBox="1">
              <a:spLocks/>
            </p:cNvSpPr>
            <p:nvPr/>
          </p:nvSpPr>
          <p:spPr>
            <a:xfrm>
              <a:off x="536730" y="1342499"/>
              <a:ext cx="97268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しゅるい</a:t>
              </a:r>
            </a:p>
          </p:txBody>
        </p:sp>
        <p:sp>
          <p:nvSpPr>
            <p:cNvPr id="13" name="タイトル 1">
              <a:extLst>
                <a:ext uri="{FF2B5EF4-FFF2-40B4-BE49-F238E27FC236}">
                  <a16:creationId xmlns:a16="http://schemas.microsoft.com/office/drawing/2014/main" id="{7720C840-EF82-47F7-B75E-DE3DA7D91A5F}"/>
                </a:ext>
              </a:extLst>
            </p:cNvPr>
            <p:cNvSpPr txBox="1">
              <a:spLocks/>
            </p:cNvSpPr>
            <p:nvPr/>
          </p:nvSpPr>
          <p:spPr>
            <a:xfrm>
              <a:off x="474296" y="2591041"/>
              <a:ext cx="1077325"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にんずう</a:t>
              </a:r>
            </a:p>
          </p:txBody>
        </p:sp>
      </p:grpSp>
      <p:sp>
        <p:nvSpPr>
          <p:cNvPr id="14" name="タイトル 1">
            <a:extLst>
              <a:ext uri="{FF2B5EF4-FFF2-40B4-BE49-F238E27FC236}">
                <a16:creationId xmlns:a16="http://schemas.microsoft.com/office/drawing/2014/main" id="{49E4B3AB-B6E9-451B-BE8E-D4F5F5DB7F87}"/>
              </a:ext>
            </a:extLst>
          </p:cNvPr>
          <p:cNvSpPr txBox="1">
            <a:spLocks/>
          </p:cNvSpPr>
          <p:nvPr/>
        </p:nvSpPr>
        <p:spPr>
          <a:xfrm>
            <a:off x="2739853" y="91654"/>
            <a:ext cx="869101"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くみ</a:t>
            </a:r>
          </a:p>
        </p:txBody>
      </p:sp>
      <p:graphicFrame>
        <p:nvGraphicFramePr>
          <p:cNvPr id="15" name="表 7">
            <a:extLst>
              <a:ext uri="{FF2B5EF4-FFF2-40B4-BE49-F238E27FC236}">
                <a16:creationId xmlns:a16="http://schemas.microsoft.com/office/drawing/2014/main" id="{1102AFE4-64AF-412E-908A-F697F4625135}"/>
              </a:ext>
            </a:extLst>
          </p:cNvPr>
          <p:cNvGraphicFramePr>
            <a:graphicFrameLocks noGrp="1"/>
          </p:cNvGraphicFramePr>
          <p:nvPr/>
        </p:nvGraphicFramePr>
        <p:xfrm>
          <a:off x="184432" y="4190925"/>
          <a:ext cx="11823135" cy="2520000"/>
        </p:xfrm>
        <a:graphic>
          <a:graphicData uri="http://schemas.openxmlformats.org/drawingml/2006/table">
            <a:tbl>
              <a:tblPr firstRow="1" bandRow="1">
                <a:tableStyleId>{2D5ABB26-0587-4C30-8999-92F81FD0307C}</a:tableStyleId>
              </a:tblPr>
              <a:tblGrid>
                <a:gridCol w="1743135">
                  <a:extLst>
                    <a:ext uri="{9D8B030D-6E8A-4147-A177-3AD203B41FA5}">
                      <a16:colId xmlns:a16="http://schemas.microsoft.com/office/drawing/2014/main" val="214857734"/>
                    </a:ext>
                  </a:extLst>
                </a:gridCol>
                <a:gridCol w="2016000">
                  <a:extLst>
                    <a:ext uri="{9D8B030D-6E8A-4147-A177-3AD203B41FA5}">
                      <a16:colId xmlns:a16="http://schemas.microsoft.com/office/drawing/2014/main" val="1133407035"/>
                    </a:ext>
                  </a:extLst>
                </a:gridCol>
                <a:gridCol w="2016000">
                  <a:extLst>
                    <a:ext uri="{9D8B030D-6E8A-4147-A177-3AD203B41FA5}">
                      <a16:colId xmlns:a16="http://schemas.microsoft.com/office/drawing/2014/main" val="899074934"/>
                    </a:ext>
                  </a:extLst>
                </a:gridCol>
                <a:gridCol w="2016000">
                  <a:extLst>
                    <a:ext uri="{9D8B030D-6E8A-4147-A177-3AD203B41FA5}">
                      <a16:colId xmlns:a16="http://schemas.microsoft.com/office/drawing/2014/main" val="1617470427"/>
                    </a:ext>
                  </a:extLst>
                </a:gridCol>
                <a:gridCol w="2016000">
                  <a:extLst>
                    <a:ext uri="{9D8B030D-6E8A-4147-A177-3AD203B41FA5}">
                      <a16:colId xmlns:a16="http://schemas.microsoft.com/office/drawing/2014/main" val="1024866604"/>
                    </a:ext>
                  </a:extLst>
                </a:gridCol>
                <a:gridCol w="2016000">
                  <a:extLst>
                    <a:ext uri="{9D8B030D-6E8A-4147-A177-3AD203B41FA5}">
                      <a16:colId xmlns:a16="http://schemas.microsoft.com/office/drawing/2014/main" val="3445073839"/>
                    </a:ext>
                  </a:extLst>
                </a:gridCol>
              </a:tblGrid>
              <a:tr h="1260000">
                <a:tc>
                  <a:txBody>
                    <a:bodyPr/>
                    <a:lstStyle/>
                    <a:p>
                      <a:pPr algn="ctr"/>
                      <a:r>
                        <a:rPr kumimoji="1" lang="ja-JP" altLang="en-US" sz="3600" b="1" dirty="0">
                          <a:latin typeface="UD デジタル 教科書体 NK-B" panose="02020700000000000000" pitchFamily="18" charset="-128"/>
                          <a:ea typeface="UD デジタル 教科書体 NK-B" panose="02020700000000000000" pitchFamily="18" charset="-128"/>
                        </a:rPr>
                        <a:t>種類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ゲーム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鬼ごっこ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サッカー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雪遊び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テレビ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940805"/>
                  </a:ext>
                </a:extLst>
              </a:tr>
              <a:tr h="1260000">
                <a:tc>
                  <a:txBody>
                    <a:bodyPr/>
                    <a:lstStyle/>
                    <a:p>
                      <a:pPr algn="ctr"/>
                      <a:r>
                        <a:rPr kumimoji="1" lang="ja-JP" altLang="en-US" sz="3600" b="1" dirty="0">
                          <a:latin typeface="UD デジタル 教科書体 NK-B" panose="02020700000000000000" pitchFamily="18" charset="-128"/>
                          <a:ea typeface="UD デジタル 教科書体 NK-B" panose="02020700000000000000" pitchFamily="18" charset="-128"/>
                        </a:rPr>
                        <a:t>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3600" dirty="0">
                          <a:latin typeface="UD デジタル 教科書体 NK-B" panose="02020700000000000000" pitchFamily="18" charset="-128"/>
                          <a:ea typeface="UD デジタル 教科書体 NK-B" panose="02020700000000000000" pitchFamily="18" charset="-128"/>
                        </a:rPr>
                        <a:t>2</a:t>
                      </a:r>
                      <a:endParaRPr kumimoji="1" lang="ja-JP" altLang="en-US" sz="3600" dirty="0">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1706094"/>
                  </a:ext>
                </a:extLst>
              </a:tr>
            </a:tbl>
          </a:graphicData>
        </a:graphic>
      </p:graphicFrame>
      <p:grpSp>
        <p:nvGrpSpPr>
          <p:cNvPr id="5" name="グループ化 4">
            <a:extLst>
              <a:ext uri="{FF2B5EF4-FFF2-40B4-BE49-F238E27FC236}">
                <a16:creationId xmlns:a16="http://schemas.microsoft.com/office/drawing/2014/main" id="{BB0FFFBE-42F6-4870-90DB-565D75D22728}"/>
              </a:ext>
            </a:extLst>
          </p:cNvPr>
          <p:cNvGrpSpPr/>
          <p:nvPr/>
        </p:nvGrpSpPr>
        <p:grpSpPr>
          <a:xfrm>
            <a:off x="367616" y="4213841"/>
            <a:ext cx="8972457" cy="1590221"/>
            <a:chOff x="367616" y="4213841"/>
            <a:chExt cx="8972457" cy="1590221"/>
          </a:xfrm>
        </p:grpSpPr>
        <p:sp>
          <p:nvSpPr>
            <p:cNvPr id="16" name="タイトル 1">
              <a:extLst>
                <a:ext uri="{FF2B5EF4-FFF2-40B4-BE49-F238E27FC236}">
                  <a16:creationId xmlns:a16="http://schemas.microsoft.com/office/drawing/2014/main" id="{BD799482-88FB-4180-9773-D507B65AE298}"/>
                </a:ext>
              </a:extLst>
            </p:cNvPr>
            <p:cNvSpPr txBox="1">
              <a:spLocks/>
            </p:cNvSpPr>
            <p:nvPr/>
          </p:nvSpPr>
          <p:spPr>
            <a:xfrm>
              <a:off x="3981183" y="4256041"/>
              <a:ext cx="66821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おに</a:t>
              </a:r>
            </a:p>
          </p:txBody>
        </p:sp>
        <p:sp>
          <p:nvSpPr>
            <p:cNvPr id="17" name="タイトル 1">
              <a:extLst>
                <a:ext uri="{FF2B5EF4-FFF2-40B4-BE49-F238E27FC236}">
                  <a16:creationId xmlns:a16="http://schemas.microsoft.com/office/drawing/2014/main" id="{078B5442-480A-4EB8-9D8B-CF2EC9E7AC1C}"/>
                </a:ext>
              </a:extLst>
            </p:cNvPr>
            <p:cNvSpPr txBox="1">
              <a:spLocks/>
            </p:cNvSpPr>
            <p:nvPr/>
          </p:nvSpPr>
          <p:spPr>
            <a:xfrm>
              <a:off x="8178510" y="4241973"/>
              <a:ext cx="1161563"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ゆきあそ</a:t>
              </a:r>
            </a:p>
          </p:txBody>
        </p:sp>
        <p:sp>
          <p:nvSpPr>
            <p:cNvPr id="18" name="タイトル 1">
              <a:extLst>
                <a:ext uri="{FF2B5EF4-FFF2-40B4-BE49-F238E27FC236}">
                  <a16:creationId xmlns:a16="http://schemas.microsoft.com/office/drawing/2014/main" id="{FA914705-332D-4C75-854E-6E61A5DA94C3}"/>
                </a:ext>
              </a:extLst>
            </p:cNvPr>
            <p:cNvSpPr txBox="1">
              <a:spLocks/>
            </p:cNvSpPr>
            <p:nvPr/>
          </p:nvSpPr>
          <p:spPr>
            <a:xfrm>
              <a:off x="536730" y="4213841"/>
              <a:ext cx="97268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しゅるい</a:t>
              </a:r>
            </a:p>
          </p:txBody>
        </p:sp>
        <p:sp>
          <p:nvSpPr>
            <p:cNvPr id="19" name="タイトル 1">
              <a:extLst>
                <a:ext uri="{FF2B5EF4-FFF2-40B4-BE49-F238E27FC236}">
                  <a16:creationId xmlns:a16="http://schemas.microsoft.com/office/drawing/2014/main" id="{3CF9935F-4871-4E89-A55E-135E26F19D10}"/>
                </a:ext>
              </a:extLst>
            </p:cNvPr>
            <p:cNvSpPr txBox="1">
              <a:spLocks/>
            </p:cNvSpPr>
            <p:nvPr/>
          </p:nvSpPr>
          <p:spPr>
            <a:xfrm>
              <a:off x="367616" y="5462383"/>
              <a:ext cx="1077325"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にんずう</a:t>
              </a:r>
            </a:p>
          </p:txBody>
        </p:sp>
      </p:grpSp>
      <p:grpSp>
        <p:nvGrpSpPr>
          <p:cNvPr id="20" name="グループ化 19">
            <a:extLst>
              <a:ext uri="{FF2B5EF4-FFF2-40B4-BE49-F238E27FC236}">
                <a16:creationId xmlns:a16="http://schemas.microsoft.com/office/drawing/2014/main" id="{2718E3DA-4F21-4BD6-9228-11AEB39036DF}"/>
              </a:ext>
            </a:extLst>
          </p:cNvPr>
          <p:cNvGrpSpPr/>
          <p:nvPr/>
        </p:nvGrpSpPr>
        <p:grpSpPr>
          <a:xfrm>
            <a:off x="11002814" y="539220"/>
            <a:ext cx="1388306" cy="933418"/>
            <a:chOff x="10378241" y="5381968"/>
            <a:chExt cx="1889637" cy="1476032"/>
          </a:xfrm>
        </p:grpSpPr>
        <p:sp>
          <p:nvSpPr>
            <p:cNvPr id="21" name="タイトル 1">
              <a:extLst>
                <a:ext uri="{FF2B5EF4-FFF2-40B4-BE49-F238E27FC236}">
                  <a16:creationId xmlns:a16="http://schemas.microsoft.com/office/drawing/2014/main" id="{D07900A1-6AF3-44D1-ABF7-39D3B81FDC79}"/>
                </a:ext>
              </a:extLst>
            </p:cNvPr>
            <p:cNvSpPr txBox="1">
              <a:spLocks/>
            </p:cNvSpPr>
            <p:nvPr/>
          </p:nvSpPr>
          <p:spPr>
            <a:xfrm>
              <a:off x="10378241" y="5532437"/>
              <a:ext cx="188963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dirty="0">
                  <a:latin typeface="UD デジタル 教科書体 NK-B" panose="02020700000000000000" pitchFamily="18" charset="-128"/>
                  <a:ea typeface="UD デジタル 教科書体 NK-B" panose="02020700000000000000" pitchFamily="18" charset="-128"/>
                </a:rPr>
                <a:t>（人）</a:t>
              </a:r>
            </a:p>
          </p:txBody>
        </p:sp>
        <p:sp>
          <p:nvSpPr>
            <p:cNvPr id="22" name="タイトル 1">
              <a:extLst>
                <a:ext uri="{FF2B5EF4-FFF2-40B4-BE49-F238E27FC236}">
                  <a16:creationId xmlns:a16="http://schemas.microsoft.com/office/drawing/2014/main" id="{35F3978E-F22E-4F6D-A06B-619FC679E645}"/>
                </a:ext>
              </a:extLst>
            </p:cNvPr>
            <p:cNvSpPr txBox="1">
              <a:spLocks/>
            </p:cNvSpPr>
            <p:nvPr/>
          </p:nvSpPr>
          <p:spPr>
            <a:xfrm>
              <a:off x="10693775" y="5381968"/>
              <a:ext cx="1258567" cy="6290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にん</a:t>
              </a:r>
            </a:p>
          </p:txBody>
        </p:sp>
      </p:grpSp>
    </p:spTree>
    <p:extLst>
      <p:ext uri="{BB962C8B-B14F-4D97-AF65-F5344CB8AC3E}">
        <p14:creationId xmlns:p14="http://schemas.microsoft.com/office/powerpoint/2010/main" val="81961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500"/>
                                        <p:tgtEl>
                                          <p:spTgt spid="5"/>
                                        </p:tgtEl>
                                      </p:cBhvr>
                                    </p:animEffect>
                                  </p:childTnLst>
                                </p:cTn>
                              </p:par>
                              <p:par>
                                <p:cTn id="16" presetID="22" presetClass="entr" presetSubtype="1"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up)">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800" dirty="0">
                <a:latin typeface="UD デジタル 教科書体 NK-B" panose="02020700000000000000" pitchFamily="18" charset="-128"/>
                <a:ea typeface="UD デジタル 教科書体 NK-B" panose="02020700000000000000" pitchFamily="18" charset="-128"/>
              </a:rPr>
              <a:t>小数で答えましょう。</a:t>
            </a:r>
          </a:p>
        </p:txBody>
      </p:sp>
      <p:sp>
        <p:nvSpPr>
          <p:cNvPr id="11" name="テキスト ボックス 10">
            <a:extLst>
              <a:ext uri="{FF2B5EF4-FFF2-40B4-BE49-F238E27FC236}">
                <a16:creationId xmlns:a16="http://schemas.microsoft.com/office/drawing/2014/main" id="{0D67A2A9-E12E-43FC-9154-6180D789FC03}"/>
              </a:ext>
            </a:extLst>
          </p:cNvPr>
          <p:cNvSpPr txBox="1"/>
          <p:nvPr/>
        </p:nvSpPr>
        <p:spPr>
          <a:xfrm>
            <a:off x="204143" y="1896533"/>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０</a:t>
            </a:r>
          </a:p>
        </p:txBody>
      </p:sp>
      <p:sp>
        <p:nvSpPr>
          <p:cNvPr id="12" name="テキスト ボックス 11">
            <a:extLst>
              <a:ext uri="{FF2B5EF4-FFF2-40B4-BE49-F238E27FC236}">
                <a16:creationId xmlns:a16="http://schemas.microsoft.com/office/drawing/2014/main" id="{A3BAB5CF-1381-43DD-A6F3-C7D8E94A56FF}"/>
              </a:ext>
            </a:extLst>
          </p:cNvPr>
          <p:cNvSpPr txBox="1"/>
          <p:nvPr/>
        </p:nvSpPr>
        <p:spPr>
          <a:xfrm>
            <a:off x="2000339" y="188649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１</a:t>
            </a:r>
          </a:p>
        </p:txBody>
      </p:sp>
      <p:sp>
        <p:nvSpPr>
          <p:cNvPr id="13" name="テキスト ボックス 12">
            <a:extLst>
              <a:ext uri="{FF2B5EF4-FFF2-40B4-BE49-F238E27FC236}">
                <a16:creationId xmlns:a16="http://schemas.microsoft.com/office/drawing/2014/main" id="{14F2A8EA-536A-4AEB-B20E-91202970DFC4}"/>
              </a:ext>
            </a:extLst>
          </p:cNvPr>
          <p:cNvSpPr txBox="1"/>
          <p:nvPr/>
        </p:nvSpPr>
        <p:spPr>
          <a:xfrm>
            <a:off x="7312920" y="1915006"/>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４</a:t>
            </a:r>
          </a:p>
        </p:txBody>
      </p:sp>
      <p:sp>
        <p:nvSpPr>
          <p:cNvPr id="14" name="テキスト ボックス 13">
            <a:extLst>
              <a:ext uri="{FF2B5EF4-FFF2-40B4-BE49-F238E27FC236}">
                <a16:creationId xmlns:a16="http://schemas.microsoft.com/office/drawing/2014/main" id="{C42440EE-2EE4-461D-964C-A39CB4AE22BB}"/>
              </a:ext>
            </a:extLst>
          </p:cNvPr>
          <p:cNvSpPr txBox="1"/>
          <p:nvPr/>
        </p:nvSpPr>
        <p:spPr>
          <a:xfrm>
            <a:off x="5556849" y="1903431"/>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３</a:t>
            </a:r>
          </a:p>
        </p:txBody>
      </p:sp>
      <p:sp>
        <p:nvSpPr>
          <p:cNvPr id="15" name="テキスト ボックス 14">
            <a:extLst>
              <a:ext uri="{FF2B5EF4-FFF2-40B4-BE49-F238E27FC236}">
                <a16:creationId xmlns:a16="http://schemas.microsoft.com/office/drawing/2014/main" id="{995697D0-BD02-4659-84D2-79B59266E5FC}"/>
              </a:ext>
            </a:extLst>
          </p:cNvPr>
          <p:cNvSpPr txBox="1"/>
          <p:nvPr/>
        </p:nvSpPr>
        <p:spPr>
          <a:xfrm>
            <a:off x="3751293" y="1903431"/>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２</a:t>
            </a:r>
          </a:p>
        </p:txBody>
      </p:sp>
      <p:sp>
        <p:nvSpPr>
          <p:cNvPr id="16" name="テキスト ボックス 15">
            <a:extLst>
              <a:ext uri="{FF2B5EF4-FFF2-40B4-BE49-F238E27FC236}">
                <a16:creationId xmlns:a16="http://schemas.microsoft.com/office/drawing/2014/main" id="{9CC394E7-AB3D-4A20-A726-68A6CF3B9908}"/>
              </a:ext>
            </a:extLst>
          </p:cNvPr>
          <p:cNvSpPr txBox="1"/>
          <p:nvPr/>
        </p:nvSpPr>
        <p:spPr>
          <a:xfrm>
            <a:off x="9258737" y="188649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５</a:t>
            </a:r>
          </a:p>
        </p:txBody>
      </p:sp>
      <p:sp>
        <p:nvSpPr>
          <p:cNvPr id="19" name="正方形/長方形 18">
            <a:extLst>
              <a:ext uri="{FF2B5EF4-FFF2-40B4-BE49-F238E27FC236}">
                <a16:creationId xmlns:a16="http://schemas.microsoft.com/office/drawing/2014/main" id="{FB65B14A-3210-4652-B44F-AA6A42FE1695}"/>
              </a:ext>
            </a:extLst>
          </p:cNvPr>
          <p:cNvSpPr/>
          <p:nvPr/>
        </p:nvSpPr>
        <p:spPr>
          <a:xfrm>
            <a:off x="378531" y="4876805"/>
            <a:ext cx="1726694" cy="142239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200" b="1"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C8FBB0B0-AA87-4FD2-8468-06DB251D143D}"/>
              </a:ext>
            </a:extLst>
          </p:cNvPr>
          <p:cNvSpPr txBox="1"/>
          <p:nvPr/>
        </p:nvSpPr>
        <p:spPr>
          <a:xfrm>
            <a:off x="289975" y="4974014"/>
            <a:ext cx="2080943" cy="1200329"/>
          </a:xfrm>
          <a:prstGeom prst="rect">
            <a:avLst/>
          </a:prstGeom>
          <a:noFill/>
          <a:ln>
            <a:noFill/>
          </a:ln>
        </p:spPr>
        <p:txBody>
          <a:bodyPr wrap="square" rtlCol="0">
            <a:spAutoFit/>
          </a:bodyPr>
          <a:lstStyle/>
          <a:p>
            <a:r>
              <a:rPr kumimoji="1" lang="en-US" altLang="ja-JP" sz="7200" dirty="0">
                <a:latin typeface="UD デジタル 教科書体 NK-B" panose="02020700000000000000" pitchFamily="18" charset="-128"/>
                <a:ea typeface="UD デジタル 教科書体 NK-B" panose="02020700000000000000" pitchFamily="18" charset="-128"/>
              </a:rPr>
              <a:t>0.4</a:t>
            </a:r>
            <a:endParaRPr kumimoji="1" lang="ja-JP" altLang="en-US" sz="7200" dirty="0">
              <a:latin typeface="UD デジタル 教科書体 NK-B" panose="02020700000000000000" pitchFamily="18" charset="-128"/>
              <a:ea typeface="UD デジタル 教科書体 NK-B" panose="02020700000000000000" pitchFamily="18" charset="-128"/>
            </a:endParaRPr>
          </a:p>
        </p:txBody>
      </p:sp>
      <p:pic>
        <p:nvPicPr>
          <p:cNvPr id="18" name="図 17">
            <a:extLst>
              <a:ext uri="{FF2B5EF4-FFF2-40B4-BE49-F238E27FC236}">
                <a16:creationId xmlns:a16="http://schemas.microsoft.com/office/drawing/2014/main" id="{02E29736-5849-4DD6-922F-EF7FD5923A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399" y="2635661"/>
            <a:ext cx="11259203" cy="1325563"/>
          </a:xfrm>
          <a:prstGeom prst="rect">
            <a:avLst/>
          </a:prstGeom>
        </p:spPr>
      </p:pic>
      <p:sp>
        <p:nvSpPr>
          <p:cNvPr id="21" name="テキスト ボックス 20">
            <a:extLst>
              <a:ext uri="{FF2B5EF4-FFF2-40B4-BE49-F238E27FC236}">
                <a16:creationId xmlns:a16="http://schemas.microsoft.com/office/drawing/2014/main" id="{9CC394E7-AB3D-4A20-A726-68A6CF3B9908}"/>
              </a:ext>
            </a:extLst>
          </p:cNvPr>
          <p:cNvSpPr txBox="1"/>
          <p:nvPr/>
        </p:nvSpPr>
        <p:spPr>
          <a:xfrm>
            <a:off x="11104715" y="188649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６</a:t>
            </a:r>
          </a:p>
        </p:txBody>
      </p:sp>
      <p:sp>
        <p:nvSpPr>
          <p:cNvPr id="17" name="矢印: 上 16">
            <a:extLst>
              <a:ext uri="{FF2B5EF4-FFF2-40B4-BE49-F238E27FC236}">
                <a16:creationId xmlns:a16="http://schemas.microsoft.com/office/drawing/2014/main" id="{1E858D5B-07F1-45DB-B474-65AFC543CD48}"/>
              </a:ext>
            </a:extLst>
          </p:cNvPr>
          <p:cNvSpPr/>
          <p:nvPr/>
        </p:nvSpPr>
        <p:spPr>
          <a:xfrm>
            <a:off x="1095069" y="3881271"/>
            <a:ext cx="419765" cy="829733"/>
          </a:xfrm>
          <a:prstGeom prst="upArrow">
            <a:avLst>
              <a:gd name="adj1" fmla="val 50000"/>
              <a:gd name="adj2" fmla="val 98146"/>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タイトル 3">
            <a:extLst>
              <a:ext uri="{FF2B5EF4-FFF2-40B4-BE49-F238E27FC236}">
                <a16:creationId xmlns:a16="http://schemas.microsoft.com/office/drawing/2014/main" id="{4FA48A4B-FD20-4B37-B887-2655379299F4}"/>
              </a:ext>
            </a:extLst>
          </p:cNvPr>
          <p:cNvSpPr txBox="1">
            <a:spLocks/>
          </p:cNvSpPr>
          <p:nvPr/>
        </p:nvSpPr>
        <p:spPr>
          <a:xfrm>
            <a:off x="3491264" y="258871"/>
            <a:ext cx="1147864" cy="427869"/>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しょうすう</a:t>
            </a:r>
          </a:p>
        </p:txBody>
      </p:sp>
      <p:sp>
        <p:nvSpPr>
          <p:cNvPr id="24" name="タイトル 3">
            <a:extLst>
              <a:ext uri="{FF2B5EF4-FFF2-40B4-BE49-F238E27FC236}">
                <a16:creationId xmlns:a16="http://schemas.microsoft.com/office/drawing/2014/main" id="{4FA48A4B-FD20-4B37-B887-2655379299F4}"/>
              </a:ext>
            </a:extLst>
          </p:cNvPr>
          <p:cNvSpPr txBox="1">
            <a:spLocks/>
          </p:cNvSpPr>
          <p:nvPr/>
        </p:nvSpPr>
        <p:spPr>
          <a:xfrm>
            <a:off x="5037501" y="314030"/>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こた</a:t>
            </a:r>
          </a:p>
        </p:txBody>
      </p:sp>
    </p:spTree>
    <p:extLst>
      <p:ext uri="{BB962C8B-B14F-4D97-AF65-F5344CB8AC3E}">
        <p14:creationId xmlns:p14="http://schemas.microsoft.com/office/powerpoint/2010/main" val="265401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a:extLst>
              <a:ext uri="{FF2B5EF4-FFF2-40B4-BE49-F238E27FC236}">
                <a16:creationId xmlns:a16="http://schemas.microsoft.com/office/drawing/2014/main" id="{FA0F472C-FC17-469D-B03C-134C3ECF4C27}"/>
              </a:ext>
            </a:extLst>
          </p:cNvPr>
          <p:cNvGraphicFramePr>
            <a:graphicFrameLocks noGrp="1"/>
          </p:cNvGraphicFramePr>
          <p:nvPr/>
        </p:nvGraphicFramePr>
        <p:xfrm>
          <a:off x="1403962" y="207157"/>
          <a:ext cx="9216000" cy="5400000"/>
        </p:xfrm>
        <a:graphic>
          <a:graphicData uri="http://schemas.openxmlformats.org/drawingml/2006/table">
            <a:tbl>
              <a:tblPr firstRow="1" bandRow="1">
                <a:tableStyleId>{2D5ABB26-0587-4C30-8999-92F81FD0307C}</a:tableStyleId>
              </a:tblPr>
              <a:tblGrid>
                <a:gridCol w="576000">
                  <a:extLst>
                    <a:ext uri="{9D8B030D-6E8A-4147-A177-3AD203B41FA5}">
                      <a16:colId xmlns:a16="http://schemas.microsoft.com/office/drawing/2014/main" val="2303091608"/>
                    </a:ext>
                  </a:extLst>
                </a:gridCol>
                <a:gridCol w="576000">
                  <a:extLst>
                    <a:ext uri="{9D8B030D-6E8A-4147-A177-3AD203B41FA5}">
                      <a16:colId xmlns:a16="http://schemas.microsoft.com/office/drawing/2014/main" val="3009562765"/>
                    </a:ext>
                  </a:extLst>
                </a:gridCol>
                <a:gridCol w="576000">
                  <a:extLst>
                    <a:ext uri="{9D8B030D-6E8A-4147-A177-3AD203B41FA5}">
                      <a16:colId xmlns:a16="http://schemas.microsoft.com/office/drawing/2014/main" val="2710400433"/>
                    </a:ext>
                  </a:extLst>
                </a:gridCol>
                <a:gridCol w="576000">
                  <a:extLst>
                    <a:ext uri="{9D8B030D-6E8A-4147-A177-3AD203B41FA5}">
                      <a16:colId xmlns:a16="http://schemas.microsoft.com/office/drawing/2014/main" val="2253816671"/>
                    </a:ext>
                  </a:extLst>
                </a:gridCol>
                <a:gridCol w="576000">
                  <a:extLst>
                    <a:ext uri="{9D8B030D-6E8A-4147-A177-3AD203B41FA5}">
                      <a16:colId xmlns:a16="http://schemas.microsoft.com/office/drawing/2014/main" val="1866777769"/>
                    </a:ext>
                  </a:extLst>
                </a:gridCol>
                <a:gridCol w="576000">
                  <a:extLst>
                    <a:ext uri="{9D8B030D-6E8A-4147-A177-3AD203B41FA5}">
                      <a16:colId xmlns:a16="http://schemas.microsoft.com/office/drawing/2014/main" val="1923180071"/>
                    </a:ext>
                  </a:extLst>
                </a:gridCol>
                <a:gridCol w="576000">
                  <a:extLst>
                    <a:ext uri="{9D8B030D-6E8A-4147-A177-3AD203B41FA5}">
                      <a16:colId xmlns:a16="http://schemas.microsoft.com/office/drawing/2014/main" val="4230781655"/>
                    </a:ext>
                  </a:extLst>
                </a:gridCol>
                <a:gridCol w="576000">
                  <a:extLst>
                    <a:ext uri="{9D8B030D-6E8A-4147-A177-3AD203B41FA5}">
                      <a16:colId xmlns:a16="http://schemas.microsoft.com/office/drawing/2014/main" val="1558896049"/>
                    </a:ext>
                  </a:extLst>
                </a:gridCol>
                <a:gridCol w="576000">
                  <a:extLst>
                    <a:ext uri="{9D8B030D-6E8A-4147-A177-3AD203B41FA5}">
                      <a16:colId xmlns:a16="http://schemas.microsoft.com/office/drawing/2014/main" val="3486594118"/>
                    </a:ext>
                  </a:extLst>
                </a:gridCol>
                <a:gridCol w="576000">
                  <a:extLst>
                    <a:ext uri="{9D8B030D-6E8A-4147-A177-3AD203B41FA5}">
                      <a16:colId xmlns:a16="http://schemas.microsoft.com/office/drawing/2014/main" val="416415918"/>
                    </a:ext>
                  </a:extLst>
                </a:gridCol>
                <a:gridCol w="576000">
                  <a:extLst>
                    <a:ext uri="{9D8B030D-6E8A-4147-A177-3AD203B41FA5}">
                      <a16:colId xmlns:a16="http://schemas.microsoft.com/office/drawing/2014/main" val="3900858524"/>
                    </a:ext>
                  </a:extLst>
                </a:gridCol>
                <a:gridCol w="576000">
                  <a:extLst>
                    <a:ext uri="{9D8B030D-6E8A-4147-A177-3AD203B41FA5}">
                      <a16:colId xmlns:a16="http://schemas.microsoft.com/office/drawing/2014/main" val="1940262805"/>
                    </a:ext>
                  </a:extLst>
                </a:gridCol>
                <a:gridCol w="576000">
                  <a:extLst>
                    <a:ext uri="{9D8B030D-6E8A-4147-A177-3AD203B41FA5}">
                      <a16:colId xmlns:a16="http://schemas.microsoft.com/office/drawing/2014/main" val="1929303052"/>
                    </a:ext>
                  </a:extLst>
                </a:gridCol>
                <a:gridCol w="576000">
                  <a:extLst>
                    <a:ext uri="{9D8B030D-6E8A-4147-A177-3AD203B41FA5}">
                      <a16:colId xmlns:a16="http://schemas.microsoft.com/office/drawing/2014/main" val="2022935694"/>
                    </a:ext>
                  </a:extLst>
                </a:gridCol>
                <a:gridCol w="576000">
                  <a:extLst>
                    <a:ext uri="{9D8B030D-6E8A-4147-A177-3AD203B41FA5}">
                      <a16:colId xmlns:a16="http://schemas.microsoft.com/office/drawing/2014/main" val="3012911244"/>
                    </a:ext>
                  </a:extLst>
                </a:gridCol>
                <a:gridCol w="576000">
                  <a:extLst>
                    <a:ext uri="{9D8B030D-6E8A-4147-A177-3AD203B41FA5}">
                      <a16:colId xmlns:a16="http://schemas.microsoft.com/office/drawing/2014/main" val="2188178052"/>
                    </a:ext>
                  </a:extLst>
                </a:gridCol>
              </a:tblGrid>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2731861426"/>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186175292"/>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3090974911"/>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169020805"/>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3258096935"/>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1961150"/>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408480488"/>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2520397513"/>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377553498"/>
                  </a:ext>
                </a:extLst>
              </a:tr>
              <a:tr h="5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2439145"/>
                  </a:ext>
                </a:extLst>
              </a:tr>
            </a:tbl>
          </a:graphicData>
        </a:graphic>
      </p:graphicFrame>
      <p:sp>
        <p:nvSpPr>
          <p:cNvPr id="13" name="タイトル 1">
            <a:extLst>
              <a:ext uri="{FF2B5EF4-FFF2-40B4-BE49-F238E27FC236}">
                <a16:creationId xmlns:a16="http://schemas.microsoft.com/office/drawing/2014/main" id="{B262FDBF-59E1-4725-ABB8-723FE68FBD15}"/>
              </a:ext>
            </a:extLst>
          </p:cNvPr>
          <p:cNvSpPr txBox="1">
            <a:spLocks/>
          </p:cNvSpPr>
          <p:nvPr/>
        </p:nvSpPr>
        <p:spPr>
          <a:xfrm>
            <a:off x="2269588" y="5429225"/>
            <a:ext cx="682065" cy="1473802"/>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ゲーム</a:t>
            </a:r>
          </a:p>
        </p:txBody>
      </p:sp>
      <p:sp>
        <p:nvSpPr>
          <p:cNvPr id="14" name="タイトル 1">
            <a:extLst>
              <a:ext uri="{FF2B5EF4-FFF2-40B4-BE49-F238E27FC236}">
                <a16:creationId xmlns:a16="http://schemas.microsoft.com/office/drawing/2014/main" id="{6D181344-C0D7-4F48-9A3F-C7EE96A67977}"/>
              </a:ext>
            </a:extLst>
          </p:cNvPr>
          <p:cNvSpPr txBox="1">
            <a:spLocks/>
          </p:cNvSpPr>
          <p:nvPr/>
        </p:nvSpPr>
        <p:spPr>
          <a:xfrm>
            <a:off x="4001422" y="5429225"/>
            <a:ext cx="682065" cy="1473802"/>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鬼ごっこ</a:t>
            </a:r>
          </a:p>
        </p:txBody>
      </p:sp>
      <p:sp>
        <p:nvSpPr>
          <p:cNvPr id="15" name="タイトル 1">
            <a:extLst>
              <a:ext uri="{FF2B5EF4-FFF2-40B4-BE49-F238E27FC236}">
                <a16:creationId xmlns:a16="http://schemas.microsoft.com/office/drawing/2014/main" id="{6BC9B802-A43E-4D14-927A-DBA7B3EDA8BB}"/>
              </a:ext>
            </a:extLst>
          </p:cNvPr>
          <p:cNvSpPr txBox="1">
            <a:spLocks/>
          </p:cNvSpPr>
          <p:nvPr/>
        </p:nvSpPr>
        <p:spPr>
          <a:xfrm>
            <a:off x="9186953" y="5429225"/>
            <a:ext cx="682065" cy="1473802"/>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テレビ</a:t>
            </a:r>
          </a:p>
        </p:txBody>
      </p:sp>
      <p:sp>
        <p:nvSpPr>
          <p:cNvPr id="16" name="タイトル 1">
            <a:extLst>
              <a:ext uri="{FF2B5EF4-FFF2-40B4-BE49-F238E27FC236}">
                <a16:creationId xmlns:a16="http://schemas.microsoft.com/office/drawing/2014/main" id="{500F37D4-BD66-4252-8210-AD43344098F5}"/>
              </a:ext>
            </a:extLst>
          </p:cNvPr>
          <p:cNvSpPr txBox="1">
            <a:spLocks/>
          </p:cNvSpPr>
          <p:nvPr/>
        </p:nvSpPr>
        <p:spPr>
          <a:xfrm>
            <a:off x="5750291" y="5429225"/>
            <a:ext cx="682065" cy="1473802"/>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サッカー</a:t>
            </a:r>
          </a:p>
        </p:txBody>
      </p:sp>
      <p:sp>
        <p:nvSpPr>
          <p:cNvPr id="17" name="タイトル 1">
            <a:extLst>
              <a:ext uri="{FF2B5EF4-FFF2-40B4-BE49-F238E27FC236}">
                <a16:creationId xmlns:a16="http://schemas.microsoft.com/office/drawing/2014/main" id="{702D43A8-ED18-4FF6-996F-4EFF9AFDAE1F}"/>
              </a:ext>
            </a:extLst>
          </p:cNvPr>
          <p:cNvSpPr txBox="1">
            <a:spLocks/>
          </p:cNvSpPr>
          <p:nvPr/>
        </p:nvSpPr>
        <p:spPr>
          <a:xfrm>
            <a:off x="7457387" y="5429225"/>
            <a:ext cx="682065" cy="1473802"/>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雪遊び</a:t>
            </a:r>
          </a:p>
        </p:txBody>
      </p:sp>
      <p:sp>
        <p:nvSpPr>
          <p:cNvPr id="18" name="タイトル 1">
            <a:extLst>
              <a:ext uri="{FF2B5EF4-FFF2-40B4-BE49-F238E27FC236}">
                <a16:creationId xmlns:a16="http://schemas.microsoft.com/office/drawing/2014/main" id="{963F33CF-EA2C-4ABD-9A33-527491F88720}"/>
              </a:ext>
            </a:extLst>
          </p:cNvPr>
          <p:cNvSpPr txBox="1">
            <a:spLocks/>
          </p:cNvSpPr>
          <p:nvPr/>
        </p:nvSpPr>
        <p:spPr>
          <a:xfrm>
            <a:off x="749841" y="5390346"/>
            <a:ext cx="563968" cy="48810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　０</a:t>
            </a:r>
          </a:p>
        </p:txBody>
      </p:sp>
      <p:sp>
        <p:nvSpPr>
          <p:cNvPr id="19" name="タイトル 1">
            <a:extLst>
              <a:ext uri="{FF2B5EF4-FFF2-40B4-BE49-F238E27FC236}">
                <a16:creationId xmlns:a16="http://schemas.microsoft.com/office/drawing/2014/main" id="{3F581B63-ACD4-4949-8DDA-7E7CD7450C54}"/>
              </a:ext>
            </a:extLst>
          </p:cNvPr>
          <p:cNvSpPr txBox="1">
            <a:spLocks/>
          </p:cNvSpPr>
          <p:nvPr/>
        </p:nvSpPr>
        <p:spPr>
          <a:xfrm>
            <a:off x="749841" y="2648784"/>
            <a:ext cx="563968" cy="48810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　５</a:t>
            </a:r>
          </a:p>
        </p:txBody>
      </p:sp>
      <p:sp>
        <p:nvSpPr>
          <p:cNvPr id="20" name="タイトル 1">
            <a:extLst>
              <a:ext uri="{FF2B5EF4-FFF2-40B4-BE49-F238E27FC236}">
                <a16:creationId xmlns:a16="http://schemas.microsoft.com/office/drawing/2014/main" id="{6B78E014-8ED8-4158-80EE-1D876040C067}"/>
              </a:ext>
            </a:extLst>
          </p:cNvPr>
          <p:cNvSpPr txBox="1">
            <a:spLocks/>
          </p:cNvSpPr>
          <p:nvPr/>
        </p:nvSpPr>
        <p:spPr>
          <a:xfrm>
            <a:off x="749841" y="-259079"/>
            <a:ext cx="654121" cy="713509"/>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　</a:t>
            </a:r>
            <a:r>
              <a:rPr lang="en-US" altLang="ja-JP" sz="2000" dirty="0">
                <a:latin typeface="UD デジタル 教科書体 NK-B" panose="02020700000000000000" pitchFamily="18" charset="-128"/>
                <a:ea typeface="UD デジタル 教科書体 NK-B" panose="02020700000000000000" pitchFamily="18" charset="-128"/>
              </a:rPr>
              <a:t>10</a:t>
            </a:r>
            <a:endParaRPr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21" name="タイトル 1">
            <a:extLst>
              <a:ext uri="{FF2B5EF4-FFF2-40B4-BE49-F238E27FC236}">
                <a16:creationId xmlns:a16="http://schemas.microsoft.com/office/drawing/2014/main" id="{533FD326-823F-47E3-9231-EF8995032284}"/>
              </a:ext>
            </a:extLst>
          </p:cNvPr>
          <p:cNvSpPr txBox="1">
            <a:spLocks/>
          </p:cNvSpPr>
          <p:nvPr/>
        </p:nvSpPr>
        <p:spPr>
          <a:xfrm>
            <a:off x="595456" y="335974"/>
            <a:ext cx="872737" cy="464127"/>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（人）</a:t>
            </a:r>
            <a:endParaRPr lang="en-US" altLang="ja-JP" sz="2000" dirty="0">
              <a:latin typeface="UD デジタル 教科書体 NK-B" panose="02020700000000000000" pitchFamily="18" charset="-128"/>
              <a:ea typeface="UD デジタル 教科書体 NK-B" panose="02020700000000000000" pitchFamily="18" charset="-128"/>
            </a:endParaRPr>
          </a:p>
        </p:txBody>
      </p:sp>
      <p:sp>
        <p:nvSpPr>
          <p:cNvPr id="6" name="正方形/長方形 5">
            <a:extLst>
              <a:ext uri="{FF2B5EF4-FFF2-40B4-BE49-F238E27FC236}">
                <a16:creationId xmlns:a16="http://schemas.microsoft.com/office/drawing/2014/main" id="{3ED34F01-39FE-4C5A-B8FE-96A8B092DD9D}"/>
              </a:ext>
            </a:extLst>
          </p:cNvPr>
          <p:cNvSpPr/>
          <p:nvPr/>
        </p:nvSpPr>
        <p:spPr>
          <a:xfrm>
            <a:off x="1991164" y="2340864"/>
            <a:ext cx="564304" cy="3266293"/>
          </a:xfrm>
          <a:prstGeom prst="rect">
            <a:avLst/>
          </a:prstGeom>
          <a:pattFill prst="wd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4F043761-743B-40AD-AF5B-9CD6A7C177C6}"/>
              </a:ext>
            </a:extLst>
          </p:cNvPr>
          <p:cNvSpPr/>
          <p:nvPr/>
        </p:nvSpPr>
        <p:spPr>
          <a:xfrm>
            <a:off x="3710523" y="4523508"/>
            <a:ext cx="564304" cy="1072787"/>
          </a:xfrm>
          <a:prstGeom prst="rect">
            <a:avLst/>
          </a:prstGeom>
          <a:pattFill prst="wd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6FAB1BFC-4A61-4628-9ED4-2A70E6D43516}"/>
              </a:ext>
            </a:extLst>
          </p:cNvPr>
          <p:cNvSpPr/>
          <p:nvPr/>
        </p:nvSpPr>
        <p:spPr>
          <a:xfrm>
            <a:off x="5437993" y="3951538"/>
            <a:ext cx="564304" cy="1655617"/>
          </a:xfrm>
          <a:prstGeom prst="rect">
            <a:avLst/>
          </a:prstGeom>
          <a:pattFill prst="wd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4B62D47C-BFC2-4B46-9D1B-C6AECE7A38A7}"/>
              </a:ext>
            </a:extLst>
          </p:cNvPr>
          <p:cNvSpPr/>
          <p:nvPr/>
        </p:nvSpPr>
        <p:spPr>
          <a:xfrm>
            <a:off x="7167782" y="3962400"/>
            <a:ext cx="564304" cy="1644756"/>
          </a:xfrm>
          <a:prstGeom prst="rect">
            <a:avLst/>
          </a:prstGeom>
          <a:pattFill prst="wd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AA90D3A8-105E-4CFE-BF14-743C0DC576CF}"/>
              </a:ext>
            </a:extLst>
          </p:cNvPr>
          <p:cNvSpPr/>
          <p:nvPr/>
        </p:nvSpPr>
        <p:spPr>
          <a:xfrm>
            <a:off x="8898890" y="721279"/>
            <a:ext cx="564304" cy="4885877"/>
          </a:xfrm>
          <a:prstGeom prst="rect">
            <a:avLst/>
          </a:prstGeom>
          <a:pattFill prst="wd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32BB83D9-1A89-4C47-AAB4-8B2BFA101E9B}"/>
              </a:ext>
            </a:extLst>
          </p:cNvPr>
          <p:cNvSpPr/>
          <p:nvPr/>
        </p:nvSpPr>
        <p:spPr>
          <a:xfrm>
            <a:off x="2568793" y="1272564"/>
            <a:ext cx="564304" cy="4334592"/>
          </a:xfrm>
          <a:prstGeom prst="rect">
            <a:avLst/>
          </a:prstGeom>
          <a:pattFill prst="wdDnDi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00A85A56-3CF8-49B5-8750-D117A002BFEB}"/>
              </a:ext>
            </a:extLst>
          </p:cNvPr>
          <p:cNvSpPr/>
          <p:nvPr/>
        </p:nvSpPr>
        <p:spPr>
          <a:xfrm>
            <a:off x="4288875" y="4515728"/>
            <a:ext cx="564304" cy="1080567"/>
          </a:xfrm>
          <a:prstGeom prst="rect">
            <a:avLst/>
          </a:prstGeom>
          <a:pattFill prst="wdDnDi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CF09A21F-82EA-4298-9A90-FC90A6A29029}"/>
              </a:ext>
            </a:extLst>
          </p:cNvPr>
          <p:cNvSpPr/>
          <p:nvPr/>
        </p:nvSpPr>
        <p:spPr>
          <a:xfrm>
            <a:off x="6009750" y="2899533"/>
            <a:ext cx="564304" cy="2696762"/>
          </a:xfrm>
          <a:prstGeom prst="rect">
            <a:avLst/>
          </a:prstGeom>
          <a:pattFill prst="wdDnDi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6CF2F206-F795-492F-A736-4223F014BEFE}"/>
              </a:ext>
            </a:extLst>
          </p:cNvPr>
          <p:cNvSpPr/>
          <p:nvPr/>
        </p:nvSpPr>
        <p:spPr>
          <a:xfrm>
            <a:off x="7744924" y="3962400"/>
            <a:ext cx="564304" cy="1644756"/>
          </a:xfrm>
          <a:prstGeom prst="rect">
            <a:avLst/>
          </a:prstGeom>
          <a:pattFill prst="wdDnDi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474BD07F-5731-494F-8D79-54AD9350B829}"/>
              </a:ext>
            </a:extLst>
          </p:cNvPr>
          <p:cNvSpPr/>
          <p:nvPr/>
        </p:nvSpPr>
        <p:spPr>
          <a:xfrm>
            <a:off x="9476032" y="1811952"/>
            <a:ext cx="564304" cy="3795630"/>
          </a:xfrm>
          <a:prstGeom prst="rect">
            <a:avLst/>
          </a:prstGeom>
          <a:pattFill prst="wdDnDi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232EA3AB-C4AD-4952-88F4-C6DC04C8C9E7}"/>
              </a:ext>
            </a:extLst>
          </p:cNvPr>
          <p:cNvSpPr/>
          <p:nvPr/>
        </p:nvSpPr>
        <p:spPr>
          <a:xfrm>
            <a:off x="10909041" y="2899533"/>
            <a:ext cx="564304" cy="540327"/>
          </a:xfrm>
          <a:prstGeom prst="rect">
            <a:avLst/>
          </a:prstGeom>
          <a:pattFill prst="wd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E9F6DAB3-E0DD-48CA-81DD-7FBEEAB5DE92}"/>
              </a:ext>
            </a:extLst>
          </p:cNvPr>
          <p:cNvSpPr/>
          <p:nvPr/>
        </p:nvSpPr>
        <p:spPr>
          <a:xfrm>
            <a:off x="10909041" y="3979262"/>
            <a:ext cx="564304" cy="544246"/>
          </a:xfrm>
          <a:prstGeom prst="rect">
            <a:avLst/>
          </a:prstGeom>
          <a:pattFill prst="wdDnDi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タイトル 1">
            <a:extLst>
              <a:ext uri="{FF2B5EF4-FFF2-40B4-BE49-F238E27FC236}">
                <a16:creationId xmlns:a16="http://schemas.microsoft.com/office/drawing/2014/main" id="{4F355E70-DE93-4635-B154-67714CADBEE7}"/>
              </a:ext>
            </a:extLst>
          </p:cNvPr>
          <p:cNvSpPr txBox="1">
            <a:spLocks/>
          </p:cNvSpPr>
          <p:nvPr/>
        </p:nvSpPr>
        <p:spPr>
          <a:xfrm>
            <a:off x="10805135" y="3429000"/>
            <a:ext cx="66821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１組</a:t>
            </a:r>
          </a:p>
        </p:txBody>
      </p:sp>
      <p:sp>
        <p:nvSpPr>
          <p:cNvPr id="39" name="タイトル 1">
            <a:extLst>
              <a:ext uri="{FF2B5EF4-FFF2-40B4-BE49-F238E27FC236}">
                <a16:creationId xmlns:a16="http://schemas.microsoft.com/office/drawing/2014/main" id="{7C6452BF-8B59-4A11-9B1B-4644BBA3C260}"/>
              </a:ext>
            </a:extLst>
          </p:cNvPr>
          <p:cNvSpPr txBox="1">
            <a:spLocks/>
          </p:cNvSpPr>
          <p:nvPr/>
        </p:nvSpPr>
        <p:spPr>
          <a:xfrm>
            <a:off x="10805135" y="4515728"/>
            <a:ext cx="66821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２組</a:t>
            </a:r>
          </a:p>
        </p:txBody>
      </p:sp>
      <p:sp>
        <p:nvSpPr>
          <p:cNvPr id="40" name="タイトル 1">
            <a:extLst>
              <a:ext uri="{FF2B5EF4-FFF2-40B4-BE49-F238E27FC236}">
                <a16:creationId xmlns:a16="http://schemas.microsoft.com/office/drawing/2014/main" id="{9717B814-0330-4DC6-A4C0-651101517521}"/>
              </a:ext>
            </a:extLst>
          </p:cNvPr>
          <p:cNvSpPr txBox="1">
            <a:spLocks/>
          </p:cNvSpPr>
          <p:nvPr/>
        </p:nvSpPr>
        <p:spPr>
          <a:xfrm>
            <a:off x="4315112" y="5485626"/>
            <a:ext cx="349488" cy="502225"/>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050" dirty="0">
                <a:latin typeface="UD デジタル 教科書体 NK-B" panose="02020700000000000000" pitchFamily="18" charset="-128"/>
                <a:ea typeface="UD デジタル 教科書体 NK-B" panose="02020700000000000000" pitchFamily="18" charset="-128"/>
              </a:rPr>
              <a:t>　おに</a:t>
            </a:r>
          </a:p>
        </p:txBody>
      </p:sp>
      <p:sp>
        <p:nvSpPr>
          <p:cNvPr id="41" name="タイトル 1">
            <a:extLst>
              <a:ext uri="{FF2B5EF4-FFF2-40B4-BE49-F238E27FC236}">
                <a16:creationId xmlns:a16="http://schemas.microsoft.com/office/drawing/2014/main" id="{DE97B1AC-1B39-408A-B8D0-7635B4666739}"/>
              </a:ext>
            </a:extLst>
          </p:cNvPr>
          <p:cNvSpPr txBox="1">
            <a:spLocks/>
          </p:cNvSpPr>
          <p:nvPr/>
        </p:nvSpPr>
        <p:spPr>
          <a:xfrm>
            <a:off x="7824182" y="5566446"/>
            <a:ext cx="349488" cy="832817"/>
          </a:xfrm>
          <a:prstGeom prst="rect">
            <a:avLst/>
          </a:prstGeom>
        </p:spPr>
        <p:txBody>
          <a:bodyPr vert="eaVert"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050" dirty="0">
                <a:latin typeface="UD デジタル 教科書体 NK-B" panose="02020700000000000000" pitchFamily="18" charset="-128"/>
                <a:ea typeface="UD デジタル 教科書体 NK-B" panose="02020700000000000000" pitchFamily="18" charset="-128"/>
              </a:rPr>
              <a:t>　ゆきあそ</a:t>
            </a:r>
          </a:p>
        </p:txBody>
      </p:sp>
      <p:sp>
        <p:nvSpPr>
          <p:cNvPr id="2" name="正方形/長方形 1"/>
          <p:cNvSpPr/>
          <p:nvPr/>
        </p:nvSpPr>
        <p:spPr>
          <a:xfrm>
            <a:off x="8705088" y="371025"/>
            <a:ext cx="1536192" cy="6358959"/>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789979" y="395686"/>
            <a:ext cx="1536192" cy="6358959"/>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正方形/長方形 29"/>
          <p:cNvSpPr/>
          <p:nvPr/>
        </p:nvSpPr>
        <p:spPr>
          <a:xfrm>
            <a:off x="3509366" y="4297680"/>
            <a:ext cx="1536192" cy="2488276"/>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49567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up)">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1" nodeType="clickEffect">
                                  <p:stCondLst>
                                    <p:cond delay="0"/>
                                  </p:stCondLst>
                                  <p:childTnLst>
                                    <p:animEffect transition="out" filter="wipe(down)">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par>
                                <p:cTn id="18" presetID="22" presetClass="exit" presetSubtype="4" fill="hold" grpId="1" nodeType="withEffect">
                                  <p:stCondLst>
                                    <p:cond delay="0"/>
                                  </p:stCondLst>
                                  <p:childTnLst>
                                    <p:animEffect transition="out" filter="wipe(down)">
                                      <p:cBhvr>
                                        <p:cTn id="19" dur="500"/>
                                        <p:tgtEl>
                                          <p:spTgt spid="29"/>
                                        </p:tgtEl>
                                      </p:cBhvr>
                                    </p:animEffect>
                                    <p:set>
                                      <p:cBhvr>
                                        <p:cTn id="20" dur="1" fill="hold">
                                          <p:stCondLst>
                                            <p:cond delay="499"/>
                                          </p:stCondLst>
                                        </p:cTn>
                                        <p:tgtEl>
                                          <p:spTgt spid="2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wipe(up)">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30"/>
                                        </p:tgtEl>
                                      </p:cBhvr>
                                    </p:animEffect>
                                    <p:set>
                                      <p:cBhvr>
                                        <p:cTn id="30" dur="1" fill="hold">
                                          <p:stCondLst>
                                            <p:cond delay="4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9" grpId="0" animBg="1"/>
      <p:bldP spid="29" grpId="1" animBg="1"/>
      <p:bldP spid="30" grpId="0" animBg="1"/>
      <p:bldP spid="30"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77427" y="349885"/>
            <a:ext cx="6736080" cy="1325563"/>
          </a:xfrm>
        </p:spPr>
        <p:txBody>
          <a:bodyPr>
            <a:normAutofit/>
          </a:bodyPr>
          <a:lstStyle/>
          <a:p>
            <a:r>
              <a:rPr kumimoji="1" lang="ja-JP" altLang="en-US" sz="6600" dirty="0">
                <a:latin typeface="BIZ UDPゴシック" panose="020B0400000000000000" pitchFamily="50" charset="-128"/>
                <a:ea typeface="BIZ UDPゴシック" panose="020B0400000000000000" pitchFamily="50" charset="-128"/>
              </a:rPr>
              <a:t>よくできました</a:t>
            </a:r>
          </a:p>
        </p:txBody>
      </p:sp>
      <p:pic>
        <p:nvPicPr>
          <p:cNvPr id="5" name="図 4"/>
          <p:cNvPicPr>
            <a:picLocks noChangeAspect="1"/>
          </p:cNvPicPr>
          <p:nvPr/>
        </p:nvPicPr>
        <p:blipFill>
          <a:blip r:embed="rId3"/>
          <a:stretch>
            <a:fillRect/>
          </a:stretch>
        </p:blipFill>
        <p:spPr>
          <a:xfrm>
            <a:off x="3936098" y="2145432"/>
            <a:ext cx="4319804" cy="3783265"/>
          </a:xfrm>
          <a:prstGeom prst="rect">
            <a:avLst/>
          </a:prstGeom>
        </p:spPr>
      </p:pic>
    </p:spTree>
    <p:extLst>
      <p:ext uri="{BB962C8B-B14F-4D97-AF65-F5344CB8AC3E}">
        <p14:creationId xmlns:p14="http://schemas.microsoft.com/office/powerpoint/2010/main" val="1131191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800" dirty="0">
                <a:latin typeface="UD デジタル 教科書体 NK-B" panose="02020700000000000000" pitchFamily="18" charset="-128"/>
                <a:ea typeface="UD デジタル 教科書体 NK-B" panose="02020700000000000000" pitchFamily="18" charset="-128"/>
              </a:rPr>
              <a:t>小数で答えましょう。</a:t>
            </a:r>
          </a:p>
        </p:txBody>
      </p:sp>
      <p:sp>
        <p:nvSpPr>
          <p:cNvPr id="11" name="テキスト ボックス 10">
            <a:extLst>
              <a:ext uri="{FF2B5EF4-FFF2-40B4-BE49-F238E27FC236}">
                <a16:creationId xmlns:a16="http://schemas.microsoft.com/office/drawing/2014/main" id="{0D67A2A9-E12E-43FC-9154-6180D789FC03}"/>
              </a:ext>
            </a:extLst>
          </p:cNvPr>
          <p:cNvSpPr txBox="1"/>
          <p:nvPr/>
        </p:nvSpPr>
        <p:spPr>
          <a:xfrm>
            <a:off x="176850" y="1896533"/>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０</a:t>
            </a:r>
          </a:p>
        </p:txBody>
      </p:sp>
      <p:sp>
        <p:nvSpPr>
          <p:cNvPr id="12" name="テキスト ボックス 11">
            <a:extLst>
              <a:ext uri="{FF2B5EF4-FFF2-40B4-BE49-F238E27FC236}">
                <a16:creationId xmlns:a16="http://schemas.microsoft.com/office/drawing/2014/main" id="{A3BAB5CF-1381-43DD-A6F3-C7D8E94A56FF}"/>
              </a:ext>
            </a:extLst>
          </p:cNvPr>
          <p:cNvSpPr txBox="1"/>
          <p:nvPr/>
        </p:nvSpPr>
        <p:spPr>
          <a:xfrm>
            <a:off x="1986692" y="188649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１</a:t>
            </a:r>
          </a:p>
        </p:txBody>
      </p:sp>
      <p:sp>
        <p:nvSpPr>
          <p:cNvPr id="13" name="テキスト ボックス 12">
            <a:extLst>
              <a:ext uri="{FF2B5EF4-FFF2-40B4-BE49-F238E27FC236}">
                <a16:creationId xmlns:a16="http://schemas.microsoft.com/office/drawing/2014/main" id="{14F2A8EA-536A-4AEB-B20E-91202970DFC4}"/>
              </a:ext>
            </a:extLst>
          </p:cNvPr>
          <p:cNvSpPr txBox="1"/>
          <p:nvPr/>
        </p:nvSpPr>
        <p:spPr>
          <a:xfrm>
            <a:off x="7367516" y="1915006"/>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４</a:t>
            </a:r>
          </a:p>
        </p:txBody>
      </p:sp>
      <p:sp>
        <p:nvSpPr>
          <p:cNvPr id="14" name="テキスト ボックス 13">
            <a:extLst>
              <a:ext uri="{FF2B5EF4-FFF2-40B4-BE49-F238E27FC236}">
                <a16:creationId xmlns:a16="http://schemas.microsoft.com/office/drawing/2014/main" id="{C42440EE-2EE4-461D-964C-A39CB4AE22BB}"/>
              </a:ext>
            </a:extLst>
          </p:cNvPr>
          <p:cNvSpPr txBox="1"/>
          <p:nvPr/>
        </p:nvSpPr>
        <p:spPr>
          <a:xfrm>
            <a:off x="5584139" y="1903431"/>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３</a:t>
            </a:r>
          </a:p>
        </p:txBody>
      </p:sp>
      <p:sp>
        <p:nvSpPr>
          <p:cNvPr id="15" name="テキスト ボックス 14">
            <a:extLst>
              <a:ext uri="{FF2B5EF4-FFF2-40B4-BE49-F238E27FC236}">
                <a16:creationId xmlns:a16="http://schemas.microsoft.com/office/drawing/2014/main" id="{995697D0-BD02-4659-84D2-79B59266E5FC}"/>
              </a:ext>
            </a:extLst>
          </p:cNvPr>
          <p:cNvSpPr txBox="1"/>
          <p:nvPr/>
        </p:nvSpPr>
        <p:spPr>
          <a:xfrm>
            <a:off x="3792238" y="1903431"/>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２</a:t>
            </a:r>
          </a:p>
        </p:txBody>
      </p:sp>
      <p:sp>
        <p:nvSpPr>
          <p:cNvPr id="16" name="テキスト ボックス 15">
            <a:extLst>
              <a:ext uri="{FF2B5EF4-FFF2-40B4-BE49-F238E27FC236}">
                <a16:creationId xmlns:a16="http://schemas.microsoft.com/office/drawing/2014/main" id="{9CC394E7-AB3D-4A20-A726-68A6CF3B9908}"/>
              </a:ext>
            </a:extLst>
          </p:cNvPr>
          <p:cNvSpPr txBox="1"/>
          <p:nvPr/>
        </p:nvSpPr>
        <p:spPr>
          <a:xfrm>
            <a:off x="9258741" y="188649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５</a:t>
            </a:r>
          </a:p>
        </p:txBody>
      </p:sp>
      <p:sp>
        <p:nvSpPr>
          <p:cNvPr id="19" name="正方形/長方形 18">
            <a:extLst>
              <a:ext uri="{FF2B5EF4-FFF2-40B4-BE49-F238E27FC236}">
                <a16:creationId xmlns:a16="http://schemas.microsoft.com/office/drawing/2014/main" id="{FB65B14A-3210-4652-B44F-AA6A42FE1695}"/>
              </a:ext>
            </a:extLst>
          </p:cNvPr>
          <p:cNvSpPr/>
          <p:nvPr/>
        </p:nvSpPr>
        <p:spPr>
          <a:xfrm>
            <a:off x="1891409" y="4862808"/>
            <a:ext cx="1726694" cy="142239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200" b="1"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C8FBB0B0-AA87-4FD2-8468-06DB251D143D}"/>
              </a:ext>
            </a:extLst>
          </p:cNvPr>
          <p:cNvSpPr txBox="1"/>
          <p:nvPr/>
        </p:nvSpPr>
        <p:spPr>
          <a:xfrm>
            <a:off x="1726193" y="5075349"/>
            <a:ext cx="2080943" cy="1200329"/>
          </a:xfrm>
          <a:prstGeom prst="rect">
            <a:avLst/>
          </a:prstGeom>
          <a:noFill/>
          <a:ln>
            <a:noFill/>
          </a:ln>
        </p:spPr>
        <p:txBody>
          <a:bodyPr wrap="square" rtlCol="0">
            <a:spAutoFit/>
          </a:bodyPr>
          <a:lstStyle/>
          <a:p>
            <a:r>
              <a:rPr kumimoji="1" lang="en-US" altLang="ja-JP" sz="7200" dirty="0">
                <a:latin typeface="UD デジタル 教科書体 NK-B" panose="02020700000000000000" pitchFamily="18" charset="-128"/>
                <a:ea typeface="UD デジタル 教科書体 NK-B" panose="02020700000000000000" pitchFamily="18" charset="-128"/>
              </a:rPr>
              <a:t>1.2</a:t>
            </a:r>
            <a:endParaRPr kumimoji="1" lang="ja-JP" altLang="en-US" sz="7200" dirty="0">
              <a:latin typeface="UD デジタル 教科書体 NK-B" panose="02020700000000000000" pitchFamily="18" charset="-128"/>
              <a:ea typeface="UD デジタル 教科書体 NK-B" panose="02020700000000000000" pitchFamily="18" charset="-128"/>
            </a:endParaRPr>
          </a:p>
        </p:txBody>
      </p:sp>
      <p:pic>
        <p:nvPicPr>
          <p:cNvPr id="18" name="図 17">
            <a:extLst>
              <a:ext uri="{FF2B5EF4-FFF2-40B4-BE49-F238E27FC236}">
                <a16:creationId xmlns:a16="http://schemas.microsoft.com/office/drawing/2014/main" id="{02E29736-5849-4DD6-922F-EF7FD5923A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399" y="2635661"/>
            <a:ext cx="11259203" cy="1325563"/>
          </a:xfrm>
          <a:prstGeom prst="rect">
            <a:avLst/>
          </a:prstGeom>
        </p:spPr>
      </p:pic>
      <p:sp>
        <p:nvSpPr>
          <p:cNvPr id="21" name="テキスト ボックス 20">
            <a:extLst>
              <a:ext uri="{FF2B5EF4-FFF2-40B4-BE49-F238E27FC236}">
                <a16:creationId xmlns:a16="http://schemas.microsoft.com/office/drawing/2014/main" id="{9CC394E7-AB3D-4A20-A726-68A6CF3B9908}"/>
              </a:ext>
            </a:extLst>
          </p:cNvPr>
          <p:cNvSpPr txBox="1"/>
          <p:nvPr/>
        </p:nvSpPr>
        <p:spPr>
          <a:xfrm>
            <a:off x="11099755" y="1884029"/>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６</a:t>
            </a:r>
          </a:p>
        </p:txBody>
      </p:sp>
      <p:sp>
        <p:nvSpPr>
          <p:cNvPr id="17" name="矢印: 上 16">
            <a:extLst>
              <a:ext uri="{FF2B5EF4-FFF2-40B4-BE49-F238E27FC236}">
                <a16:creationId xmlns:a16="http://schemas.microsoft.com/office/drawing/2014/main" id="{1E858D5B-07F1-45DB-B474-65AFC543CD48}"/>
              </a:ext>
            </a:extLst>
          </p:cNvPr>
          <p:cNvSpPr/>
          <p:nvPr/>
        </p:nvSpPr>
        <p:spPr>
          <a:xfrm>
            <a:off x="2531230" y="3896771"/>
            <a:ext cx="419765" cy="829733"/>
          </a:xfrm>
          <a:prstGeom prst="upArrow">
            <a:avLst>
              <a:gd name="adj1" fmla="val 50000"/>
              <a:gd name="adj2" fmla="val 98146"/>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タイトル 3">
            <a:extLst>
              <a:ext uri="{FF2B5EF4-FFF2-40B4-BE49-F238E27FC236}">
                <a16:creationId xmlns:a16="http://schemas.microsoft.com/office/drawing/2014/main" id="{4FA48A4B-FD20-4B37-B887-2655379299F4}"/>
              </a:ext>
            </a:extLst>
          </p:cNvPr>
          <p:cNvSpPr txBox="1">
            <a:spLocks/>
          </p:cNvSpPr>
          <p:nvPr/>
        </p:nvSpPr>
        <p:spPr>
          <a:xfrm>
            <a:off x="3491264" y="258871"/>
            <a:ext cx="1147864" cy="427869"/>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しょうすう</a:t>
            </a:r>
          </a:p>
        </p:txBody>
      </p:sp>
      <p:sp>
        <p:nvSpPr>
          <p:cNvPr id="24" name="タイトル 3">
            <a:extLst>
              <a:ext uri="{FF2B5EF4-FFF2-40B4-BE49-F238E27FC236}">
                <a16:creationId xmlns:a16="http://schemas.microsoft.com/office/drawing/2014/main" id="{4FA48A4B-FD20-4B37-B887-2655379299F4}"/>
              </a:ext>
            </a:extLst>
          </p:cNvPr>
          <p:cNvSpPr txBox="1">
            <a:spLocks/>
          </p:cNvSpPr>
          <p:nvPr/>
        </p:nvSpPr>
        <p:spPr>
          <a:xfrm>
            <a:off x="5037501" y="314030"/>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こた</a:t>
            </a:r>
          </a:p>
        </p:txBody>
      </p:sp>
    </p:spTree>
    <p:extLst>
      <p:ext uri="{BB962C8B-B14F-4D97-AF65-F5344CB8AC3E}">
        <p14:creationId xmlns:p14="http://schemas.microsoft.com/office/powerpoint/2010/main" val="13688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800" dirty="0">
                <a:latin typeface="UD デジタル 教科書体 NK-B" panose="02020700000000000000" pitchFamily="18" charset="-128"/>
                <a:ea typeface="UD デジタル 教科書体 NK-B" panose="02020700000000000000" pitchFamily="18" charset="-128"/>
              </a:rPr>
              <a:t>小数で答えましょう。</a:t>
            </a:r>
          </a:p>
        </p:txBody>
      </p:sp>
      <p:sp>
        <p:nvSpPr>
          <p:cNvPr id="11" name="テキスト ボックス 10">
            <a:extLst>
              <a:ext uri="{FF2B5EF4-FFF2-40B4-BE49-F238E27FC236}">
                <a16:creationId xmlns:a16="http://schemas.microsoft.com/office/drawing/2014/main" id="{0D67A2A9-E12E-43FC-9154-6180D789FC03}"/>
              </a:ext>
            </a:extLst>
          </p:cNvPr>
          <p:cNvSpPr txBox="1"/>
          <p:nvPr/>
        </p:nvSpPr>
        <p:spPr>
          <a:xfrm>
            <a:off x="149553" y="1896533"/>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０</a:t>
            </a:r>
          </a:p>
        </p:txBody>
      </p:sp>
      <p:sp>
        <p:nvSpPr>
          <p:cNvPr id="12" name="テキスト ボックス 11">
            <a:extLst>
              <a:ext uri="{FF2B5EF4-FFF2-40B4-BE49-F238E27FC236}">
                <a16:creationId xmlns:a16="http://schemas.microsoft.com/office/drawing/2014/main" id="{A3BAB5CF-1381-43DD-A6F3-C7D8E94A56FF}"/>
              </a:ext>
            </a:extLst>
          </p:cNvPr>
          <p:cNvSpPr txBox="1"/>
          <p:nvPr/>
        </p:nvSpPr>
        <p:spPr>
          <a:xfrm>
            <a:off x="1986690" y="188649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１</a:t>
            </a:r>
          </a:p>
        </p:txBody>
      </p:sp>
      <p:sp>
        <p:nvSpPr>
          <p:cNvPr id="13" name="テキスト ボックス 12">
            <a:extLst>
              <a:ext uri="{FF2B5EF4-FFF2-40B4-BE49-F238E27FC236}">
                <a16:creationId xmlns:a16="http://schemas.microsoft.com/office/drawing/2014/main" id="{14F2A8EA-536A-4AEB-B20E-91202970DFC4}"/>
              </a:ext>
            </a:extLst>
          </p:cNvPr>
          <p:cNvSpPr txBox="1"/>
          <p:nvPr/>
        </p:nvSpPr>
        <p:spPr>
          <a:xfrm>
            <a:off x="7381162" y="1915006"/>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４</a:t>
            </a:r>
          </a:p>
        </p:txBody>
      </p:sp>
      <p:sp>
        <p:nvSpPr>
          <p:cNvPr id="14" name="テキスト ボックス 13">
            <a:extLst>
              <a:ext uri="{FF2B5EF4-FFF2-40B4-BE49-F238E27FC236}">
                <a16:creationId xmlns:a16="http://schemas.microsoft.com/office/drawing/2014/main" id="{C42440EE-2EE4-461D-964C-A39CB4AE22BB}"/>
              </a:ext>
            </a:extLst>
          </p:cNvPr>
          <p:cNvSpPr txBox="1"/>
          <p:nvPr/>
        </p:nvSpPr>
        <p:spPr>
          <a:xfrm>
            <a:off x="5597785" y="1903431"/>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３</a:t>
            </a:r>
          </a:p>
        </p:txBody>
      </p:sp>
      <p:sp>
        <p:nvSpPr>
          <p:cNvPr id="15" name="テキスト ボックス 14">
            <a:extLst>
              <a:ext uri="{FF2B5EF4-FFF2-40B4-BE49-F238E27FC236}">
                <a16:creationId xmlns:a16="http://schemas.microsoft.com/office/drawing/2014/main" id="{995697D0-BD02-4659-84D2-79B59266E5FC}"/>
              </a:ext>
            </a:extLst>
          </p:cNvPr>
          <p:cNvSpPr txBox="1"/>
          <p:nvPr/>
        </p:nvSpPr>
        <p:spPr>
          <a:xfrm>
            <a:off x="3805886" y="1903431"/>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２</a:t>
            </a:r>
          </a:p>
        </p:txBody>
      </p:sp>
      <p:sp>
        <p:nvSpPr>
          <p:cNvPr id="16" name="テキスト ボックス 15">
            <a:extLst>
              <a:ext uri="{FF2B5EF4-FFF2-40B4-BE49-F238E27FC236}">
                <a16:creationId xmlns:a16="http://schemas.microsoft.com/office/drawing/2014/main" id="{9CC394E7-AB3D-4A20-A726-68A6CF3B9908}"/>
              </a:ext>
            </a:extLst>
          </p:cNvPr>
          <p:cNvSpPr txBox="1"/>
          <p:nvPr/>
        </p:nvSpPr>
        <p:spPr>
          <a:xfrm>
            <a:off x="9286036" y="188649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５</a:t>
            </a:r>
          </a:p>
        </p:txBody>
      </p:sp>
      <p:sp>
        <p:nvSpPr>
          <p:cNvPr id="19" name="正方形/長方形 18">
            <a:extLst>
              <a:ext uri="{FF2B5EF4-FFF2-40B4-BE49-F238E27FC236}">
                <a16:creationId xmlns:a16="http://schemas.microsoft.com/office/drawing/2014/main" id="{FB65B14A-3210-4652-B44F-AA6A42FE1695}"/>
              </a:ext>
            </a:extLst>
          </p:cNvPr>
          <p:cNvSpPr/>
          <p:nvPr/>
        </p:nvSpPr>
        <p:spPr>
          <a:xfrm>
            <a:off x="6204335" y="4927605"/>
            <a:ext cx="1726694" cy="142239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200" b="1"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C8FBB0B0-AA87-4FD2-8468-06DB251D143D}"/>
              </a:ext>
            </a:extLst>
          </p:cNvPr>
          <p:cNvSpPr txBox="1"/>
          <p:nvPr/>
        </p:nvSpPr>
        <p:spPr>
          <a:xfrm>
            <a:off x="6163395" y="5081586"/>
            <a:ext cx="2080943" cy="1200329"/>
          </a:xfrm>
          <a:prstGeom prst="rect">
            <a:avLst/>
          </a:prstGeom>
          <a:noFill/>
          <a:ln>
            <a:noFill/>
          </a:ln>
        </p:spPr>
        <p:txBody>
          <a:bodyPr wrap="square" rtlCol="0">
            <a:spAutoFit/>
          </a:bodyPr>
          <a:lstStyle/>
          <a:p>
            <a:r>
              <a:rPr kumimoji="1" lang="en-US" altLang="ja-JP" sz="7200" dirty="0">
                <a:latin typeface="UD デジタル 教科書体 NK-B" panose="02020700000000000000" pitchFamily="18" charset="-128"/>
                <a:ea typeface="UD デジタル 教科書体 NK-B" panose="02020700000000000000" pitchFamily="18" charset="-128"/>
              </a:rPr>
              <a:t>3.6</a:t>
            </a:r>
            <a:endParaRPr kumimoji="1" lang="ja-JP" altLang="en-US" sz="7200" dirty="0">
              <a:latin typeface="UD デジタル 教科書体 NK-B" panose="02020700000000000000" pitchFamily="18" charset="-128"/>
              <a:ea typeface="UD デジタル 教科書体 NK-B" panose="02020700000000000000" pitchFamily="18" charset="-128"/>
            </a:endParaRPr>
          </a:p>
        </p:txBody>
      </p:sp>
      <p:pic>
        <p:nvPicPr>
          <p:cNvPr id="18" name="図 17">
            <a:extLst>
              <a:ext uri="{FF2B5EF4-FFF2-40B4-BE49-F238E27FC236}">
                <a16:creationId xmlns:a16="http://schemas.microsoft.com/office/drawing/2014/main" id="{02E29736-5849-4DD6-922F-EF7FD5923A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399" y="2635661"/>
            <a:ext cx="11259203" cy="1325563"/>
          </a:xfrm>
          <a:prstGeom prst="rect">
            <a:avLst/>
          </a:prstGeom>
        </p:spPr>
      </p:pic>
      <p:sp>
        <p:nvSpPr>
          <p:cNvPr id="21" name="テキスト ボックス 20">
            <a:extLst>
              <a:ext uri="{FF2B5EF4-FFF2-40B4-BE49-F238E27FC236}">
                <a16:creationId xmlns:a16="http://schemas.microsoft.com/office/drawing/2014/main" id="{9CC394E7-AB3D-4A20-A726-68A6CF3B9908}"/>
              </a:ext>
            </a:extLst>
          </p:cNvPr>
          <p:cNvSpPr txBox="1"/>
          <p:nvPr/>
        </p:nvSpPr>
        <p:spPr>
          <a:xfrm>
            <a:off x="11104723" y="188649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６</a:t>
            </a:r>
          </a:p>
        </p:txBody>
      </p:sp>
      <p:sp>
        <p:nvSpPr>
          <p:cNvPr id="17" name="矢印: 上 16">
            <a:extLst>
              <a:ext uri="{FF2B5EF4-FFF2-40B4-BE49-F238E27FC236}">
                <a16:creationId xmlns:a16="http://schemas.microsoft.com/office/drawing/2014/main" id="{1E858D5B-07F1-45DB-B474-65AFC543CD48}"/>
              </a:ext>
            </a:extLst>
          </p:cNvPr>
          <p:cNvSpPr/>
          <p:nvPr/>
        </p:nvSpPr>
        <p:spPr>
          <a:xfrm>
            <a:off x="6844152" y="3892978"/>
            <a:ext cx="419765" cy="829733"/>
          </a:xfrm>
          <a:prstGeom prst="upArrow">
            <a:avLst>
              <a:gd name="adj1" fmla="val 50000"/>
              <a:gd name="adj2" fmla="val 98146"/>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タイトル 3">
            <a:extLst>
              <a:ext uri="{FF2B5EF4-FFF2-40B4-BE49-F238E27FC236}">
                <a16:creationId xmlns:a16="http://schemas.microsoft.com/office/drawing/2014/main" id="{4FA48A4B-FD20-4B37-B887-2655379299F4}"/>
              </a:ext>
            </a:extLst>
          </p:cNvPr>
          <p:cNvSpPr txBox="1">
            <a:spLocks/>
          </p:cNvSpPr>
          <p:nvPr/>
        </p:nvSpPr>
        <p:spPr>
          <a:xfrm>
            <a:off x="3491264" y="258871"/>
            <a:ext cx="1147864" cy="427869"/>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しょうすう</a:t>
            </a:r>
          </a:p>
        </p:txBody>
      </p:sp>
      <p:sp>
        <p:nvSpPr>
          <p:cNvPr id="24" name="タイトル 3">
            <a:extLst>
              <a:ext uri="{FF2B5EF4-FFF2-40B4-BE49-F238E27FC236}">
                <a16:creationId xmlns:a16="http://schemas.microsoft.com/office/drawing/2014/main" id="{4FA48A4B-FD20-4B37-B887-2655379299F4}"/>
              </a:ext>
            </a:extLst>
          </p:cNvPr>
          <p:cNvSpPr txBox="1">
            <a:spLocks/>
          </p:cNvSpPr>
          <p:nvPr/>
        </p:nvSpPr>
        <p:spPr>
          <a:xfrm>
            <a:off x="5037501" y="314030"/>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こた</a:t>
            </a:r>
          </a:p>
        </p:txBody>
      </p:sp>
    </p:spTree>
    <p:extLst>
      <p:ext uri="{BB962C8B-B14F-4D97-AF65-F5344CB8AC3E}">
        <p14:creationId xmlns:p14="http://schemas.microsoft.com/office/powerpoint/2010/main" val="230541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800" dirty="0">
                <a:latin typeface="UD デジタル 教科書体 NK-B" panose="02020700000000000000" pitchFamily="18" charset="-128"/>
                <a:ea typeface="UD デジタル 教科書体 NK-B" panose="02020700000000000000" pitchFamily="18" charset="-128"/>
              </a:rPr>
              <a:t>小数で答えましょう。</a:t>
            </a:r>
          </a:p>
        </p:txBody>
      </p:sp>
      <p:sp>
        <p:nvSpPr>
          <p:cNvPr id="11" name="テキスト ボックス 10">
            <a:extLst>
              <a:ext uri="{FF2B5EF4-FFF2-40B4-BE49-F238E27FC236}">
                <a16:creationId xmlns:a16="http://schemas.microsoft.com/office/drawing/2014/main" id="{0D67A2A9-E12E-43FC-9154-6180D789FC03}"/>
              </a:ext>
            </a:extLst>
          </p:cNvPr>
          <p:cNvSpPr txBox="1"/>
          <p:nvPr/>
        </p:nvSpPr>
        <p:spPr>
          <a:xfrm>
            <a:off x="149553" y="1896533"/>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０</a:t>
            </a:r>
          </a:p>
        </p:txBody>
      </p:sp>
      <p:sp>
        <p:nvSpPr>
          <p:cNvPr id="12" name="テキスト ボックス 11">
            <a:extLst>
              <a:ext uri="{FF2B5EF4-FFF2-40B4-BE49-F238E27FC236}">
                <a16:creationId xmlns:a16="http://schemas.microsoft.com/office/drawing/2014/main" id="{A3BAB5CF-1381-43DD-A6F3-C7D8E94A56FF}"/>
              </a:ext>
            </a:extLst>
          </p:cNvPr>
          <p:cNvSpPr txBox="1"/>
          <p:nvPr/>
        </p:nvSpPr>
        <p:spPr>
          <a:xfrm>
            <a:off x="2000340" y="188649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１</a:t>
            </a:r>
          </a:p>
        </p:txBody>
      </p:sp>
      <p:sp>
        <p:nvSpPr>
          <p:cNvPr id="13" name="テキスト ボックス 12">
            <a:extLst>
              <a:ext uri="{FF2B5EF4-FFF2-40B4-BE49-F238E27FC236}">
                <a16:creationId xmlns:a16="http://schemas.microsoft.com/office/drawing/2014/main" id="{14F2A8EA-536A-4AEB-B20E-91202970DFC4}"/>
              </a:ext>
            </a:extLst>
          </p:cNvPr>
          <p:cNvSpPr txBox="1"/>
          <p:nvPr/>
        </p:nvSpPr>
        <p:spPr>
          <a:xfrm>
            <a:off x="7381159" y="1915006"/>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４</a:t>
            </a:r>
          </a:p>
        </p:txBody>
      </p:sp>
      <p:sp>
        <p:nvSpPr>
          <p:cNvPr id="14" name="テキスト ボックス 13">
            <a:extLst>
              <a:ext uri="{FF2B5EF4-FFF2-40B4-BE49-F238E27FC236}">
                <a16:creationId xmlns:a16="http://schemas.microsoft.com/office/drawing/2014/main" id="{C42440EE-2EE4-461D-964C-A39CB4AE22BB}"/>
              </a:ext>
            </a:extLst>
          </p:cNvPr>
          <p:cNvSpPr txBox="1"/>
          <p:nvPr/>
        </p:nvSpPr>
        <p:spPr>
          <a:xfrm>
            <a:off x="5584143" y="1903431"/>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３</a:t>
            </a:r>
          </a:p>
        </p:txBody>
      </p:sp>
      <p:sp>
        <p:nvSpPr>
          <p:cNvPr id="15" name="テキスト ボックス 14">
            <a:extLst>
              <a:ext uri="{FF2B5EF4-FFF2-40B4-BE49-F238E27FC236}">
                <a16:creationId xmlns:a16="http://schemas.microsoft.com/office/drawing/2014/main" id="{995697D0-BD02-4659-84D2-79B59266E5FC}"/>
              </a:ext>
            </a:extLst>
          </p:cNvPr>
          <p:cNvSpPr txBox="1"/>
          <p:nvPr/>
        </p:nvSpPr>
        <p:spPr>
          <a:xfrm>
            <a:off x="3764944" y="1903431"/>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２</a:t>
            </a:r>
          </a:p>
        </p:txBody>
      </p:sp>
      <p:sp>
        <p:nvSpPr>
          <p:cNvPr id="16" name="テキスト ボックス 15">
            <a:extLst>
              <a:ext uri="{FF2B5EF4-FFF2-40B4-BE49-F238E27FC236}">
                <a16:creationId xmlns:a16="http://schemas.microsoft.com/office/drawing/2014/main" id="{9CC394E7-AB3D-4A20-A726-68A6CF3B9908}"/>
              </a:ext>
            </a:extLst>
          </p:cNvPr>
          <p:cNvSpPr txBox="1"/>
          <p:nvPr/>
        </p:nvSpPr>
        <p:spPr>
          <a:xfrm>
            <a:off x="9272385" y="188649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５</a:t>
            </a:r>
          </a:p>
        </p:txBody>
      </p:sp>
      <p:sp>
        <p:nvSpPr>
          <p:cNvPr id="19" name="正方形/長方形 18">
            <a:extLst>
              <a:ext uri="{FF2B5EF4-FFF2-40B4-BE49-F238E27FC236}">
                <a16:creationId xmlns:a16="http://schemas.microsoft.com/office/drawing/2014/main" id="{FB65B14A-3210-4652-B44F-AA6A42FE1695}"/>
              </a:ext>
            </a:extLst>
          </p:cNvPr>
          <p:cNvSpPr/>
          <p:nvPr/>
        </p:nvSpPr>
        <p:spPr>
          <a:xfrm>
            <a:off x="3321647" y="4967923"/>
            <a:ext cx="1726694" cy="142239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200" b="1"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C8FBB0B0-AA87-4FD2-8468-06DB251D143D}"/>
              </a:ext>
            </a:extLst>
          </p:cNvPr>
          <p:cNvSpPr txBox="1"/>
          <p:nvPr/>
        </p:nvSpPr>
        <p:spPr>
          <a:xfrm>
            <a:off x="3226111" y="5121904"/>
            <a:ext cx="2080943" cy="1200329"/>
          </a:xfrm>
          <a:prstGeom prst="rect">
            <a:avLst/>
          </a:prstGeom>
          <a:noFill/>
          <a:ln>
            <a:noFill/>
          </a:ln>
        </p:spPr>
        <p:txBody>
          <a:bodyPr wrap="square" rtlCol="0">
            <a:spAutoFit/>
          </a:bodyPr>
          <a:lstStyle/>
          <a:p>
            <a:r>
              <a:rPr kumimoji="1" lang="en-US" altLang="ja-JP" sz="7200" dirty="0">
                <a:latin typeface="UD デジタル 教科書体 NK-B" panose="02020700000000000000" pitchFamily="18" charset="-128"/>
                <a:ea typeface="UD デジタル 教科書体 NK-B" panose="02020700000000000000" pitchFamily="18" charset="-128"/>
              </a:rPr>
              <a:t>2.0</a:t>
            </a:r>
            <a:endParaRPr kumimoji="1" lang="ja-JP" altLang="en-US" sz="7200" dirty="0">
              <a:latin typeface="UD デジタル 教科書体 NK-B" panose="02020700000000000000" pitchFamily="18" charset="-128"/>
              <a:ea typeface="UD デジタル 教科書体 NK-B" panose="02020700000000000000" pitchFamily="18" charset="-128"/>
            </a:endParaRPr>
          </a:p>
        </p:txBody>
      </p:sp>
      <p:pic>
        <p:nvPicPr>
          <p:cNvPr id="18" name="図 17">
            <a:extLst>
              <a:ext uri="{FF2B5EF4-FFF2-40B4-BE49-F238E27FC236}">
                <a16:creationId xmlns:a16="http://schemas.microsoft.com/office/drawing/2014/main" id="{02E29736-5849-4DD6-922F-EF7FD5923A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399" y="2635661"/>
            <a:ext cx="11259203" cy="1325563"/>
          </a:xfrm>
          <a:prstGeom prst="rect">
            <a:avLst/>
          </a:prstGeom>
        </p:spPr>
      </p:pic>
      <p:sp>
        <p:nvSpPr>
          <p:cNvPr id="21" name="テキスト ボックス 20">
            <a:extLst>
              <a:ext uri="{FF2B5EF4-FFF2-40B4-BE49-F238E27FC236}">
                <a16:creationId xmlns:a16="http://schemas.microsoft.com/office/drawing/2014/main" id="{9CC394E7-AB3D-4A20-A726-68A6CF3B9908}"/>
              </a:ext>
            </a:extLst>
          </p:cNvPr>
          <p:cNvSpPr txBox="1"/>
          <p:nvPr/>
        </p:nvSpPr>
        <p:spPr>
          <a:xfrm>
            <a:off x="11163611" y="188649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６</a:t>
            </a:r>
          </a:p>
        </p:txBody>
      </p:sp>
      <p:sp>
        <p:nvSpPr>
          <p:cNvPr id="17" name="矢印: 上 16">
            <a:extLst>
              <a:ext uri="{FF2B5EF4-FFF2-40B4-BE49-F238E27FC236}">
                <a16:creationId xmlns:a16="http://schemas.microsoft.com/office/drawing/2014/main" id="{1E858D5B-07F1-45DB-B474-65AFC543CD48}"/>
              </a:ext>
            </a:extLst>
          </p:cNvPr>
          <p:cNvSpPr/>
          <p:nvPr/>
        </p:nvSpPr>
        <p:spPr>
          <a:xfrm>
            <a:off x="3975098" y="3906626"/>
            <a:ext cx="419765" cy="829733"/>
          </a:xfrm>
          <a:prstGeom prst="upArrow">
            <a:avLst>
              <a:gd name="adj1" fmla="val 50000"/>
              <a:gd name="adj2" fmla="val 98146"/>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タイトル 3">
            <a:extLst>
              <a:ext uri="{FF2B5EF4-FFF2-40B4-BE49-F238E27FC236}">
                <a16:creationId xmlns:a16="http://schemas.microsoft.com/office/drawing/2014/main" id="{4FA48A4B-FD20-4B37-B887-2655379299F4}"/>
              </a:ext>
            </a:extLst>
          </p:cNvPr>
          <p:cNvSpPr txBox="1">
            <a:spLocks/>
          </p:cNvSpPr>
          <p:nvPr/>
        </p:nvSpPr>
        <p:spPr>
          <a:xfrm>
            <a:off x="3491264" y="258871"/>
            <a:ext cx="1147864" cy="427869"/>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しょうすう</a:t>
            </a:r>
          </a:p>
        </p:txBody>
      </p:sp>
      <p:sp>
        <p:nvSpPr>
          <p:cNvPr id="24" name="タイトル 3">
            <a:extLst>
              <a:ext uri="{FF2B5EF4-FFF2-40B4-BE49-F238E27FC236}">
                <a16:creationId xmlns:a16="http://schemas.microsoft.com/office/drawing/2014/main" id="{4FA48A4B-FD20-4B37-B887-2655379299F4}"/>
              </a:ext>
            </a:extLst>
          </p:cNvPr>
          <p:cNvSpPr txBox="1">
            <a:spLocks/>
          </p:cNvSpPr>
          <p:nvPr/>
        </p:nvSpPr>
        <p:spPr>
          <a:xfrm>
            <a:off x="5037501" y="314030"/>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こた</a:t>
            </a:r>
          </a:p>
        </p:txBody>
      </p:sp>
    </p:spTree>
    <p:extLst>
      <p:ext uri="{BB962C8B-B14F-4D97-AF65-F5344CB8AC3E}">
        <p14:creationId xmlns:p14="http://schemas.microsoft.com/office/powerpoint/2010/main" val="14675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ctrTitle"/>
          </p:nvPr>
        </p:nvSpPr>
        <p:spPr>
          <a:xfrm>
            <a:off x="702317" y="2716305"/>
            <a:ext cx="10787367" cy="1076045"/>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分　数</a:t>
            </a:r>
          </a:p>
        </p:txBody>
      </p:sp>
      <p:sp>
        <p:nvSpPr>
          <p:cNvPr id="5" name="タイトル 1">
            <a:extLst>
              <a:ext uri="{FF2B5EF4-FFF2-40B4-BE49-F238E27FC236}">
                <a16:creationId xmlns:a16="http://schemas.microsoft.com/office/drawing/2014/main" id="{670AB3B0-A2D8-466E-86D3-86DC7C4C08DF}"/>
              </a:ext>
            </a:extLst>
          </p:cNvPr>
          <p:cNvSpPr txBox="1">
            <a:spLocks/>
          </p:cNvSpPr>
          <p:nvPr/>
        </p:nvSpPr>
        <p:spPr>
          <a:xfrm>
            <a:off x="4947415" y="2422348"/>
            <a:ext cx="2297170" cy="58791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a:latin typeface="BIZ UDPゴシック" panose="020B0400000000000000" pitchFamily="50" charset="-128"/>
                <a:ea typeface="BIZ UDPゴシック" panose="020B0400000000000000" pitchFamily="50" charset="-128"/>
              </a:rPr>
              <a:t>ぶん　すう</a:t>
            </a:r>
          </a:p>
        </p:txBody>
      </p:sp>
    </p:spTree>
    <p:extLst>
      <p:ext uri="{BB962C8B-B14F-4D97-AF65-F5344CB8AC3E}">
        <p14:creationId xmlns:p14="http://schemas.microsoft.com/office/powerpoint/2010/main" val="3480904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800" dirty="0">
                <a:latin typeface="UD デジタル 教科書体 NK-B" panose="02020700000000000000" pitchFamily="18" charset="-128"/>
                <a:ea typeface="UD デジタル 教科書体 NK-B" panose="02020700000000000000" pitchFamily="18" charset="-128"/>
              </a:rPr>
              <a:t>分数で答えましょう。</a:t>
            </a:r>
          </a:p>
        </p:txBody>
      </p:sp>
      <p:sp>
        <p:nvSpPr>
          <p:cNvPr id="11" name="テキスト ボックス 10">
            <a:extLst>
              <a:ext uri="{FF2B5EF4-FFF2-40B4-BE49-F238E27FC236}">
                <a16:creationId xmlns:a16="http://schemas.microsoft.com/office/drawing/2014/main" id="{0D67A2A9-E12E-43FC-9154-6180D789FC03}"/>
              </a:ext>
            </a:extLst>
          </p:cNvPr>
          <p:cNvSpPr txBox="1"/>
          <p:nvPr/>
        </p:nvSpPr>
        <p:spPr>
          <a:xfrm>
            <a:off x="303472" y="194967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０</a:t>
            </a:r>
          </a:p>
        </p:txBody>
      </p:sp>
      <p:sp>
        <p:nvSpPr>
          <p:cNvPr id="12" name="テキスト ボックス 11">
            <a:extLst>
              <a:ext uri="{FF2B5EF4-FFF2-40B4-BE49-F238E27FC236}">
                <a16:creationId xmlns:a16="http://schemas.microsoft.com/office/drawing/2014/main" id="{A3BAB5CF-1381-43DD-A6F3-C7D8E94A56FF}"/>
              </a:ext>
            </a:extLst>
          </p:cNvPr>
          <p:cNvSpPr txBox="1"/>
          <p:nvPr/>
        </p:nvSpPr>
        <p:spPr>
          <a:xfrm>
            <a:off x="2103636" y="1978186"/>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１</a:t>
            </a:r>
          </a:p>
        </p:txBody>
      </p:sp>
      <p:sp>
        <p:nvSpPr>
          <p:cNvPr id="13" name="テキスト ボックス 12">
            <a:extLst>
              <a:ext uri="{FF2B5EF4-FFF2-40B4-BE49-F238E27FC236}">
                <a16:creationId xmlns:a16="http://schemas.microsoft.com/office/drawing/2014/main" id="{14F2A8EA-536A-4AEB-B20E-91202970DFC4}"/>
              </a:ext>
            </a:extLst>
          </p:cNvPr>
          <p:cNvSpPr txBox="1"/>
          <p:nvPr/>
        </p:nvSpPr>
        <p:spPr>
          <a:xfrm>
            <a:off x="7504128" y="1961253"/>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４</a:t>
            </a:r>
          </a:p>
        </p:txBody>
      </p:sp>
      <p:sp>
        <p:nvSpPr>
          <p:cNvPr id="14" name="テキスト ボックス 13">
            <a:extLst>
              <a:ext uri="{FF2B5EF4-FFF2-40B4-BE49-F238E27FC236}">
                <a16:creationId xmlns:a16="http://schemas.microsoft.com/office/drawing/2014/main" id="{C42440EE-2EE4-461D-964C-A39CB4AE22BB}"/>
              </a:ext>
            </a:extLst>
          </p:cNvPr>
          <p:cNvSpPr txBox="1"/>
          <p:nvPr/>
        </p:nvSpPr>
        <p:spPr>
          <a:xfrm>
            <a:off x="5664200" y="194967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３</a:t>
            </a:r>
          </a:p>
        </p:txBody>
      </p:sp>
      <p:sp>
        <p:nvSpPr>
          <p:cNvPr id="15" name="テキスト ボックス 14">
            <a:extLst>
              <a:ext uri="{FF2B5EF4-FFF2-40B4-BE49-F238E27FC236}">
                <a16:creationId xmlns:a16="http://schemas.microsoft.com/office/drawing/2014/main" id="{995697D0-BD02-4659-84D2-79B59266E5FC}"/>
              </a:ext>
            </a:extLst>
          </p:cNvPr>
          <p:cNvSpPr txBox="1"/>
          <p:nvPr/>
        </p:nvSpPr>
        <p:spPr>
          <a:xfrm>
            <a:off x="3903800" y="194967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２</a:t>
            </a:r>
          </a:p>
        </p:txBody>
      </p:sp>
      <p:sp>
        <p:nvSpPr>
          <p:cNvPr id="16" name="テキスト ボックス 15">
            <a:extLst>
              <a:ext uri="{FF2B5EF4-FFF2-40B4-BE49-F238E27FC236}">
                <a16:creationId xmlns:a16="http://schemas.microsoft.com/office/drawing/2014/main" id="{9CC394E7-AB3D-4A20-A726-68A6CF3B9908}"/>
              </a:ext>
            </a:extLst>
          </p:cNvPr>
          <p:cNvSpPr txBox="1"/>
          <p:nvPr/>
        </p:nvSpPr>
        <p:spPr>
          <a:xfrm>
            <a:off x="9379252" y="1961253"/>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５</a:t>
            </a:r>
          </a:p>
        </p:txBody>
      </p:sp>
      <p:sp>
        <p:nvSpPr>
          <p:cNvPr id="18" name="四角形: 角を丸くする 17">
            <a:extLst>
              <a:ext uri="{FF2B5EF4-FFF2-40B4-BE49-F238E27FC236}">
                <a16:creationId xmlns:a16="http://schemas.microsoft.com/office/drawing/2014/main" id="{6050046E-E217-45C8-8427-00373A41AB44}"/>
              </a:ext>
            </a:extLst>
          </p:cNvPr>
          <p:cNvSpPr/>
          <p:nvPr/>
        </p:nvSpPr>
        <p:spPr>
          <a:xfrm>
            <a:off x="1930400" y="4615437"/>
            <a:ext cx="9565093" cy="1768426"/>
          </a:xfrm>
          <a:prstGeom prst="roundRect">
            <a:avLst/>
          </a:prstGeom>
          <a:ln w="508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5000"/>
              </a:lnSpc>
            </a:pPr>
            <a:r>
              <a:rPr kumimoji="1" lang="ja-JP" altLang="en-US" sz="3600" dirty="0">
                <a:latin typeface="UD デジタル 教科書体 NK-B" panose="02020700000000000000" pitchFamily="18" charset="-128"/>
                <a:ea typeface="UD デジタル 教科書体 NK-B" panose="02020700000000000000" pitchFamily="18" charset="-128"/>
              </a:rPr>
              <a:t>１を</a:t>
            </a:r>
            <a:r>
              <a:rPr kumimoji="1" lang="en-US" altLang="ja-JP" sz="3600" dirty="0">
                <a:latin typeface="UD デジタル 教科書体 NK-B" panose="02020700000000000000" pitchFamily="18" charset="-128"/>
                <a:ea typeface="UD デジタル 教科書体 NK-B" panose="02020700000000000000" pitchFamily="18" charset="-128"/>
              </a:rPr>
              <a:t>10</a:t>
            </a:r>
            <a:r>
              <a:rPr kumimoji="1" lang="ja-JP" altLang="en-US" sz="3600" dirty="0">
                <a:latin typeface="UD デジタル 教科書体 NK-B" panose="02020700000000000000" pitchFamily="18" charset="-128"/>
                <a:ea typeface="UD デジタル 教科書体 NK-B" panose="02020700000000000000" pitchFamily="18" charset="-128"/>
              </a:rPr>
              <a:t>等分したときの１個分を「</a:t>
            </a:r>
            <a:r>
              <a:rPr kumimoji="1" lang="en-US" altLang="ja-JP" sz="3600" dirty="0">
                <a:latin typeface="UD デジタル 教科書体 NK-B" panose="02020700000000000000" pitchFamily="18" charset="-128"/>
                <a:ea typeface="UD デジタル 教科書体 NK-B" panose="02020700000000000000" pitchFamily="18" charset="-128"/>
              </a:rPr>
              <a:t>10</a:t>
            </a:r>
            <a:r>
              <a:rPr kumimoji="1" lang="ja-JP" altLang="en-US" sz="3600" dirty="0">
                <a:latin typeface="UD デジタル 教科書体 NK-B" panose="02020700000000000000" pitchFamily="18" charset="-128"/>
                <a:ea typeface="UD デジタル 教科書体 NK-B" panose="02020700000000000000" pitchFamily="18" charset="-128"/>
              </a:rPr>
              <a:t>分の</a:t>
            </a:r>
            <a:r>
              <a:rPr kumimoji="1" lang="en-US" altLang="ja-JP" sz="3600" dirty="0">
                <a:latin typeface="UD デジタル 教科書体 NK-B" panose="02020700000000000000" pitchFamily="18" charset="-128"/>
                <a:ea typeface="UD デジタル 教科書体 NK-B" panose="02020700000000000000" pitchFamily="18" charset="-128"/>
              </a:rPr>
              <a:t>1</a:t>
            </a:r>
            <a:r>
              <a:rPr kumimoji="1" lang="ja-JP" altLang="en-US" sz="3600" dirty="0">
                <a:latin typeface="UD デジタル 教科書体 NK-B" panose="02020700000000000000" pitchFamily="18" charset="-128"/>
                <a:ea typeface="UD デジタル 教科書体 NK-B" panose="02020700000000000000" pitchFamily="18" charset="-128"/>
              </a:rPr>
              <a:t>」と</a:t>
            </a:r>
            <a:endParaRPr kumimoji="1" lang="en-US" altLang="ja-JP" sz="3600" dirty="0">
              <a:latin typeface="UD デジタル 教科書体 NK-B" panose="02020700000000000000" pitchFamily="18" charset="-128"/>
              <a:ea typeface="UD デジタル 教科書体 NK-B" panose="02020700000000000000" pitchFamily="18" charset="-128"/>
            </a:endParaRPr>
          </a:p>
          <a:p>
            <a:pPr>
              <a:lnSpc>
                <a:spcPts val="5000"/>
              </a:lnSpc>
            </a:pPr>
            <a:r>
              <a:rPr kumimoji="1" lang="ja-JP" altLang="en-US" sz="3600" dirty="0">
                <a:latin typeface="UD デジタル 教科書体 NK-B" panose="02020700000000000000" pitchFamily="18" charset="-128"/>
                <a:ea typeface="UD デジタル 教科書体 NK-B" panose="02020700000000000000" pitchFamily="18" charset="-128"/>
              </a:rPr>
              <a:t>言います。</a:t>
            </a:r>
          </a:p>
        </p:txBody>
      </p:sp>
      <p:pic>
        <p:nvPicPr>
          <p:cNvPr id="4" name="図 3">
            <a:extLst>
              <a:ext uri="{FF2B5EF4-FFF2-40B4-BE49-F238E27FC236}">
                <a16:creationId xmlns:a16="http://schemas.microsoft.com/office/drawing/2014/main" id="{02E29736-5849-4DD6-922F-EF7FD5923A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526" y="2635661"/>
            <a:ext cx="11259203" cy="1325563"/>
          </a:xfrm>
          <a:prstGeom prst="rect">
            <a:avLst/>
          </a:prstGeom>
        </p:spPr>
      </p:pic>
      <p:sp>
        <p:nvSpPr>
          <p:cNvPr id="19" name="テキスト ボックス 18">
            <a:extLst>
              <a:ext uri="{FF2B5EF4-FFF2-40B4-BE49-F238E27FC236}">
                <a16:creationId xmlns:a16="http://schemas.microsoft.com/office/drawing/2014/main" id="{9EE594FB-9E0A-4869-A63D-5284EDF25529}"/>
              </a:ext>
            </a:extLst>
          </p:cNvPr>
          <p:cNvSpPr txBox="1"/>
          <p:nvPr/>
        </p:nvSpPr>
        <p:spPr>
          <a:xfrm>
            <a:off x="11233540" y="1981448"/>
            <a:ext cx="812800" cy="923330"/>
          </a:xfrm>
          <a:prstGeom prst="rect">
            <a:avLst/>
          </a:prstGeom>
          <a:noFill/>
        </p:spPr>
        <p:txBody>
          <a:bodyPr wrap="square" rtlCol="0">
            <a:spAutoFit/>
          </a:bodyPr>
          <a:lstStyle/>
          <a:p>
            <a:pPr algn="ctr"/>
            <a:r>
              <a:rPr kumimoji="1" lang="en-US" altLang="ja-JP" sz="5400" dirty="0">
                <a:latin typeface="UD デジタル 教科書体 NK-B" panose="02020700000000000000" pitchFamily="18" charset="-128"/>
                <a:ea typeface="UD デジタル 教科書体 NK-B" panose="02020700000000000000" pitchFamily="18" charset="-128"/>
              </a:rPr>
              <a:t>6</a:t>
            </a:r>
            <a:endParaRPr kumimoji="1" lang="ja-JP" altLang="en-US" sz="5400" dirty="0">
              <a:latin typeface="UD デジタル 教科書体 NK-B" panose="02020700000000000000" pitchFamily="18" charset="-128"/>
              <a:ea typeface="UD デジタル 教科書体 NK-B" panose="02020700000000000000" pitchFamily="18" charset="-128"/>
            </a:endParaRPr>
          </a:p>
        </p:txBody>
      </p:sp>
      <p:sp>
        <p:nvSpPr>
          <p:cNvPr id="20" name="正方形/長方形 19">
            <a:extLst>
              <a:ext uri="{FF2B5EF4-FFF2-40B4-BE49-F238E27FC236}">
                <a16:creationId xmlns:a16="http://schemas.microsoft.com/office/drawing/2014/main" id="{7BB76706-AA63-4E45-BD97-AEE75400692D}"/>
              </a:ext>
            </a:extLst>
          </p:cNvPr>
          <p:cNvSpPr/>
          <p:nvPr/>
        </p:nvSpPr>
        <p:spPr>
          <a:xfrm>
            <a:off x="303472" y="4815295"/>
            <a:ext cx="1220527" cy="167758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200" b="1" dirty="0">
              <a:solidFill>
                <a:schemeClr val="tx1"/>
              </a:solidFill>
              <a:latin typeface="UD デジタル 教科書体 NK-B" panose="02020700000000000000" pitchFamily="18" charset="-128"/>
              <a:ea typeface="UD デジタル 教科書体 NK-B" panose="02020700000000000000" pitchFamily="18" charset="-128"/>
            </a:endParaRPr>
          </a:p>
        </p:txBody>
      </p:sp>
      <p:graphicFrame>
        <p:nvGraphicFramePr>
          <p:cNvPr id="5" name="表 5">
            <a:extLst>
              <a:ext uri="{FF2B5EF4-FFF2-40B4-BE49-F238E27FC236}">
                <a16:creationId xmlns:a16="http://schemas.microsoft.com/office/drawing/2014/main" id="{E3EAFAC4-E256-49A8-946F-EB6794F68F29}"/>
              </a:ext>
            </a:extLst>
          </p:cNvPr>
          <p:cNvGraphicFramePr>
            <a:graphicFrameLocks noGrp="1"/>
          </p:cNvGraphicFramePr>
          <p:nvPr/>
        </p:nvGraphicFramePr>
        <p:xfrm>
          <a:off x="354310" y="4842861"/>
          <a:ext cx="1052482" cy="1610016"/>
        </p:xfrm>
        <a:graphic>
          <a:graphicData uri="http://schemas.openxmlformats.org/drawingml/2006/table">
            <a:tbl>
              <a:tblPr firstRow="1" bandRow="1">
                <a:tableStyleId>{5C22544A-7EE6-4342-B048-85BDC9FD1C3A}</a:tableStyleId>
              </a:tblPr>
              <a:tblGrid>
                <a:gridCol w="1052482">
                  <a:extLst>
                    <a:ext uri="{9D8B030D-6E8A-4147-A177-3AD203B41FA5}">
                      <a16:colId xmlns:a16="http://schemas.microsoft.com/office/drawing/2014/main" val="311501443"/>
                    </a:ext>
                  </a:extLst>
                </a:gridCol>
              </a:tblGrid>
              <a:tr h="493033">
                <a:tc>
                  <a:txBody>
                    <a:bodyPr/>
                    <a:lstStyle/>
                    <a:p>
                      <a:pPr algn="ctr"/>
                      <a:r>
                        <a:rPr kumimoji="1" lang="en-US" altLang="ja-JP" sz="4400" dirty="0">
                          <a:solidFill>
                            <a:schemeClr val="tx1"/>
                          </a:solidFill>
                          <a:latin typeface="UD デジタル 教科書体 NK-B" panose="02020700000000000000" pitchFamily="18" charset="-128"/>
                          <a:ea typeface="UD デジタル 教科書体 NK-B" panose="02020700000000000000" pitchFamily="18" charset="-128"/>
                        </a:rPr>
                        <a:t>1</a:t>
                      </a: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5551819"/>
                  </a:ext>
                </a:extLst>
              </a:tr>
              <a:tr h="848016">
                <a:tc>
                  <a:txBody>
                    <a:bodyPr/>
                    <a:lstStyle/>
                    <a:p>
                      <a:pPr algn="ctr"/>
                      <a:r>
                        <a:rPr kumimoji="1" lang="en-US" altLang="ja-JP" sz="4000" dirty="0">
                          <a:latin typeface="UD デジタル 教科書体 NK-B" panose="02020700000000000000" pitchFamily="18" charset="-128"/>
                          <a:ea typeface="UD デジタル 教科書体 NK-B" panose="02020700000000000000" pitchFamily="18" charset="-128"/>
                        </a:rPr>
                        <a:t>10</a:t>
                      </a:r>
                      <a:endParaRPr kumimoji="1" lang="ja-JP" altLang="en-US" sz="4000" dirty="0">
                        <a:latin typeface="UD デジタル 教科書体 NK-B" panose="02020700000000000000" pitchFamily="18" charset="-128"/>
                        <a:ea typeface="UD デジタル 教科書体 NK-B" panose="02020700000000000000" pitchFamily="18" charset="-128"/>
                      </a:endParaRP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339023874"/>
                  </a:ext>
                </a:extLst>
              </a:tr>
            </a:tbl>
          </a:graphicData>
        </a:graphic>
      </p:graphicFrame>
      <p:sp>
        <p:nvSpPr>
          <p:cNvPr id="21" name="タイトル 3">
            <a:extLst>
              <a:ext uri="{FF2B5EF4-FFF2-40B4-BE49-F238E27FC236}">
                <a16:creationId xmlns:a16="http://schemas.microsoft.com/office/drawing/2014/main" id="{4FA48A4B-FD20-4B37-B887-2655379299F4}"/>
              </a:ext>
            </a:extLst>
          </p:cNvPr>
          <p:cNvSpPr txBox="1">
            <a:spLocks/>
          </p:cNvSpPr>
          <p:nvPr/>
        </p:nvSpPr>
        <p:spPr>
          <a:xfrm>
            <a:off x="3491264" y="258871"/>
            <a:ext cx="1147864" cy="427869"/>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ぶんすう</a:t>
            </a:r>
          </a:p>
        </p:txBody>
      </p:sp>
      <p:sp>
        <p:nvSpPr>
          <p:cNvPr id="22" name="タイトル 3">
            <a:extLst>
              <a:ext uri="{FF2B5EF4-FFF2-40B4-BE49-F238E27FC236}">
                <a16:creationId xmlns:a16="http://schemas.microsoft.com/office/drawing/2014/main" id="{4FA48A4B-FD20-4B37-B887-2655379299F4}"/>
              </a:ext>
            </a:extLst>
          </p:cNvPr>
          <p:cNvSpPr txBox="1">
            <a:spLocks/>
          </p:cNvSpPr>
          <p:nvPr/>
        </p:nvSpPr>
        <p:spPr>
          <a:xfrm>
            <a:off x="5060263" y="324450"/>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こた</a:t>
            </a:r>
          </a:p>
        </p:txBody>
      </p:sp>
      <p:sp>
        <p:nvSpPr>
          <p:cNvPr id="23" name="タイトル 3">
            <a:extLst>
              <a:ext uri="{FF2B5EF4-FFF2-40B4-BE49-F238E27FC236}">
                <a16:creationId xmlns:a16="http://schemas.microsoft.com/office/drawing/2014/main" id="{4FA48A4B-FD20-4B37-B887-2655379299F4}"/>
              </a:ext>
            </a:extLst>
          </p:cNvPr>
          <p:cNvSpPr txBox="1">
            <a:spLocks/>
          </p:cNvSpPr>
          <p:nvPr/>
        </p:nvSpPr>
        <p:spPr>
          <a:xfrm>
            <a:off x="3329868" y="4609555"/>
            <a:ext cx="1147864" cy="427869"/>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とうぶん</a:t>
            </a:r>
          </a:p>
        </p:txBody>
      </p:sp>
      <p:sp>
        <p:nvSpPr>
          <p:cNvPr id="24" name="タイトル 3">
            <a:extLst>
              <a:ext uri="{FF2B5EF4-FFF2-40B4-BE49-F238E27FC236}">
                <a16:creationId xmlns:a16="http://schemas.microsoft.com/office/drawing/2014/main" id="{4FA48A4B-FD20-4B37-B887-2655379299F4}"/>
              </a:ext>
            </a:extLst>
          </p:cNvPr>
          <p:cNvSpPr txBox="1">
            <a:spLocks/>
          </p:cNvSpPr>
          <p:nvPr/>
        </p:nvSpPr>
        <p:spPr>
          <a:xfrm>
            <a:off x="6595490" y="4632414"/>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こぶん</a:t>
            </a:r>
          </a:p>
        </p:txBody>
      </p:sp>
      <p:sp>
        <p:nvSpPr>
          <p:cNvPr id="25" name="タイトル 3">
            <a:extLst>
              <a:ext uri="{FF2B5EF4-FFF2-40B4-BE49-F238E27FC236}">
                <a16:creationId xmlns:a16="http://schemas.microsoft.com/office/drawing/2014/main" id="{4FA48A4B-FD20-4B37-B887-2655379299F4}"/>
              </a:ext>
            </a:extLst>
          </p:cNvPr>
          <p:cNvSpPr txBox="1">
            <a:spLocks/>
          </p:cNvSpPr>
          <p:nvPr/>
        </p:nvSpPr>
        <p:spPr>
          <a:xfrm>
            <a:off x="1768572" y="5285715"/>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い</a:t>
            </a:r>
          </a:p>
        </p:txBody>
      </p:sp>
      <p:sp>
        <p:nvSpPr>
          <p:cNvPr id="26" name="タイトル 3">
            <a:extLst>
              <a:ext uri="{FF2B5EF4-FFF2-40B4-BE49-F238E27FC236}">
                <a16:creationId xmlns:a16="http://schemas.microsoft.com/office/drawing/2014/main" id="{4FA48A4B-FD20-4B37-B887-2655379299F4}"/>
              </a:ext>
            </a:extLst>
          </p:cNvPr>
          <p:cNvSpPr txBox="1">
            <a:spLocks/>
          </p:cNvSpPr>
          <p:nvPr/>
        </p:nvSpPr>
        <p:spPr>
          <a:xfrm>
            <a:off x="8656017" y="4570722"/>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dirty="0">
                <a:latin typeface="UD デジタル 教科書体 NK-B" panose="02020700000000000000" pitchFamily="18" charset="-128"/>
                <a:ea typeface="UD デジタル 教科書体 NK-B" panose="02020700000000000000" pitchFamily="18" charset="-128"/>
              </a:rPr>
              <a:t>ぶん</a:t>
            </a:r>
          </a:p>
        </p:txBody>
      </p:sp>
      <p:sp>
        <p:nvSpPr>
          <p:cNvPr id="17" name="矢印: 上 16">
            <a:extLst>
              <a:ext uri="{FF2B5EF4-FFF2-40B4-BE49-F238E27FC236}">
                <a16:creationId xmlns:a16="http://schemas.microsoft.com/office/drawing/2014/main" id="{1E858D5B-07F1-45DB-B474-65AFC543CD48}"/>
              </a:ext>
            </a:extLst>
          </p:cNvPr>
          <p:cNvSpPr/>
          <p:nvPr/>
        </p:nvSpPr>
        <p:spPr>
          <a:xfrm>
            <a:off x="664975" y="3874435"/>
            <a:ext cx="419765" cy="829733"/>
          </a:xfrm>
          <a:prstGeom prst="upArrow">
            <a:avLst>
              <a:gd name="adj1" fmla="val 50000"/>
              <a:gd name="adj2" fmla="val 98146"/>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4366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800" dirty="0">
                <a:latin typeface="UD デジタル 教科書体 NK-B" panose="02020700000000000000" pitchFamily="18" charset="-128"/>
                <a:ea typeface="UD デジタル 教科書体 NK-B" panose="02020700000000000000" pitchFamily="18" charset="-128"/>
              </a:rPr>
              <a:t>分数で答えましょう。</a:t>
            </a:r>
          </a:p>
        </p:txBody>
      </p:sp>
      <p:sp>
        <p:nvSpPr>
          <p:cNvPr id="11" name="テキスト ボックス 10">
            <a:extLst>
              <a:ext uri="{FF2B5EF4-FFF2-40B4-BE49-F238E27FC236}">
                <a16:creationId xmlns:a16="http://schemas.microsoft.com/office/drawing/2014/main" id="{0D67A2A9-E12E-43FC-9154-6180D789FC03}"/>
              </a:ext>
            </a:extLst>
          </p:cNvPr>
          <p:cNvSpPr txBox="1"/>
          <p:nvPr/>
        </p:nvSpPr>
        <p:spPr>
          <a:xfrm>
            <a:off x="303472" y="194967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０</a:t>
            </a:r>
          </a:p>
        </p:txBody>
      </p:sp>
      <p:sp>
        <p:nvSpPr>
          <p:cNvPr id="12" name="テキスト ボックス 11">
            <a:extLst>
              <a:ext uri="{FF2B5EF4-FFF2-40B4-BE49-F238E27FC236}">
                <a16:creationId xmlns:a16="http://schemas.microsoft.com/office/drawing/2014/main" id="{A3BAB5CF-1381-43DD-A6F3-C7D8E94A56FF}"/>
              </a:ext>
            </a:extLst>
          </p:cNvPr>
          <p:cNvSpPr txBox="1"/>
          <p:nvPr/>
        </p:nvSpPr>
        <p:spPr>
          <a:xfrm>
            <a:off x="2103636" y="1978186"/>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１</a:t>
            </a:r>
          </a:p>
        </p:txBody>
      </p:sp>
      <p:sp>
        <p:nvSpPr>
          <p:cNvPr id="13" name="テキスト ボックス 12">
            <a:extLst>
              <a:ext uri="{FF2B5EF4-FFF2-40B4-BE49-F238E27FC236}">
                <a16:creationId xmlns:a16="http://schemas.microsoft.com/office/drawing/2014/main" id="{14F2A8EA-536A-4AEB-B20E-91202970DFC4}"/>
              </a:ext>
            </a:extLst>
          </p:cNvPr>
          <p:cNvSpPr txBox="1"/>
          <p:nvPr/>
        </p:nvSpPr>
        <p:spPr>
          <a:xfrm>
            <a:off x="7504128" y="1961253"/>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４</a:t>
            </a:r>
          </a:p>
        </p:txBody>
      </p:sp>
      <p:sp>
        <p:nvSpPr>
          <p:cNvPr id="14" name="テキスト ボックス 13">
            <a:extLst>
              <a:ext uri="{FF2B5EF4-FFF2-40B4-BE49-F238E27FC236}">
                <a16:creationId xmlns:a16="http://schemas.microsoft.com/office/drawing/2014/main" id="{C42440EE-2EE4-461D-964C-A39CB4AE22BB}"/>
              </a:ext>
            </a:extLst>
          </p:cNvPr>
          <p:cNvSpPr txBox="1"/>
          <p:nvPr/>
        </p:nvSpPr>
        <p:spPr>
          <a:xfrm>
            <a:off x="5664200" y="194967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３</a:t>
            </a:r>
          </a:p>
        </p:txBody>
      </p:sp>
      <p:sp>
        <p:nvSpPr>
          <p:cNvPr id="15" name="テキスト ボックス 14">
            <a:extLst>
              <a:ext uri="{FF2B5EF4-FFF2-40B4-BE49-F238E27FC236}">
                <a16:creationId xmlns:a16="http://schemas.microsoft.com/office/drawing/2014/main" id="{995697D0-BD02-4659-84D2-79B59266E5FC}"/>
              </a:ext>
            </a:extLst>
          </p:cNvPr>
          <p:cNvSpPr txBox="1"/>
          <p:nvPr/>
        </p:nvSpPr>
        <p:spPr>
          <a:xfrm>
            <a:off x="3903800" y="1949678"/>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２</a:t>
            </a:r>
          </a:p>
        </p:txBody>
      </p:sp>
      <p:sp>
        <p:nvSpPr>
          <p:cNvPr id="16" name="テキスト ボックス 15">
            <a:extLst>
              <a:ext uri="{FF2B5EF4-FFF2-40B4-BE49-F238E27FC236}">
                <a16:creationId xmlns:a16="http://schemas.microsoft.com/office/drawing/2014/main" id="{9CC394E7-AB3D-4A20-A726-68A6CF3B9908}"/>
              </a:ext>
            </a:extLst>
          </p:cNvPr>
          <p:cNvSpPr txBox="1"/>
          <p:nvPr/>
        </p:nvSpPr>
        <p:spPr>
          <a:xfrm>
            <a:off x="9379252" y="1961253"/>
            <a:ext cx="812800" cy="923330"/>
          </a:xfrm>
          <a:prstGeom prst="rect">
            <a:avLst/>
          </a:prstGeom>
          <a:noFill/>
        </p:spPr>
        <p:txBody>
          <a:bodyPr wrap="square" rtlCol="0">
            <a:spAutoFit/>
          </a:bodyPr>
          <a:lstStyle/>
          <a:p>
            <a:pPr algn="ctr"/>
            <a:r>
              <a:rPr kumimoji="1" lang="ja-JP" altLang="en-US" sz="5400" dirty="0">
                <a:latin typeface="UD デジタル 教科書体 NK-B" panose="02020700000000000000" pitchFamily="18" charset="-128"/>
                <a:ea typeface="UD デジタル 教科書体 NK-B" panose="02020700000000000000" pitchFamily="18" charset="-128"/>
              </a:rPr>
              <a:t>５</a:t>
            </a:r>
          </a:p>
        </p:txBody>
      </p:sp>
      <p:pic>
        <p:nvPicPr>
          <p:cNvPr id="4" name="図 3">
            <a:extLst>
              <a:ext uri="{FF2B5EF4-FFF2-40B4-BE49-F238E27FC236}">
                <a16:creationId xmlns:a16="http://schemas.microsoft.com/office/drawing/2014/main" id="{02E29736-5849-4DD6-922F-EF7FD5923A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526" y="2635661"/>
            <a:ext cx="11259203" cy="1325563"/>
          </a:xfrm>
          <a:prstGeom prst="rect">
            <a:avLst/>
          </a:prstGeom>
        </p:spPr>
      </p:pic>
      <p:sp>
        <p:nvSpPr>
          <p:cNvPr id="19" name="テキスト ボックス 18">
            <a:extLst>
              <a:ext uri="{FF2B5EF4-FFF2-40B4-BE49-F238E27FC236}">
                <a16:creationId xmlns:a16="http://schemas.microsoft.com/office/drawing/2014/main" id="{9EE594FB-9E0A-4869-A63D-5284EDF25529}"/>
              </a:ext>
            </a:extLst>
          </p:cNvPr>
          <p:cNvSpPr txBox="1"/>
          <p:nvPr/>
        </p:nvSpPr>
        <p:spPr>
          <a:xfrm>
            <a:off x="11233540" y="1981448"/>
            <a:ext cx="812800" cy="923330"/>
          </a:xfrm>
          <a:prstGeom prst="rect">
            <a:avLst/>
          </a:prstGeom>
          <a:noFill/>
        </p:spPr>
        <p:txBody>
          <a:bodyPr wrap="square" rtlCol="0">
            <a:spAutoFit/>
          </a:bodyPr>
          <a:lstStyle/>
          <a:p>
            <a:pPr algn="ctr"/>
            <a:r>
              <a:rPr kumimoji="1" lang="en-US" altLang="ja-JP" sz="5400" dirty="0">
                <a:latin typeface="UD デジタル 教科書体 NK-B" panose="02020700000000000000" pitchFamily="18" charset="-128"/>
                <a:ea typeface="UD デジタル 教科書体 NK-B" panose="02020700000000000000" pitchFamily="18" charset="-128"/>
              </a:rPr>
              <a:t>6</a:t>
            </a:r>
            <a:endParaRPr kumimoji="1" lang="ja-JP" altLang="en-US" sz="5400" dirty="0">
              <a:latin typeface="UD デジタル 教科書体 NK-B" panose="02020700000000000000" pitchFamily="18" charset="-128"/>
              <a:ea typeface="UD デジタル 教科書体 NK-B" panose="02020700000000000000" pitchFamily="18" charset="-128"/>
            </a:endParaRPr>
          </a:p>
        </p:txBody>
      </p:sp>
      <p:sp>
        <p:nvSpPr>
          <p:cNvPr id="20" name="正方形/長方形 19">
            <a:extLst>
              <a:ext uri="{FF2B5EF4-FFF2-40B4-BE49-F238E27FC236}">
                <a16:creationId xmlns:a16="http://schemas.microsoft.com/office/drawing/2014/main" id="{7BB76706-AA63-4E45-BD97-AEE75400692D}"/>
              </a:ext>
            </a:extLst>
          </p:cNvPr>
          <p:cNvSpPr/>
          <p:nvPr/>
        </p:nvSpPr>
        <p:spPr>
          <a:xfrm>
            <a:off x="743604" y="4872318"/>
            <a:ext cx="1385739" cy="175368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200" b="1" dirty="0">
              <a:solidFill>
                <a:schemeClr val="tx1"/>
              </a:solidFill>
              <a:latin typeface="UD デジタル 教科書体 NK-B" panose="02020700000000000000" pitchFamily="18" charset="-128"/>
              <a:ea typeface="UD デジタル 教科書体 NK-B" panose="02020700000000000000" pitchFamily="18" charset="-128"/>
            </a:endParaRPr>
          </a:p>
        </p:txBody>
      </p:sp>
      <p:graphicFrame>
        <p:nvGraphicFramePr>
          <p:cNvPr id="5" name="表 5">
            <a:extLst>
              <a:ext uri="{FF2B5EF4-FFF2-40B4-BE49-F238E27FC236}">
                <a16:creationId xmlns:a16="http://schemas.microsoft.com/office/drawing/2014/main" id="{E3EAFAC4-E256-49A8-946F-EB6794F68F29}"/>
              </a:ext>
            </a:extLst>
          </p:cNvPr>
          <p:cNvGraphicFramePr>
            <a:graphicFrameLocks noGrp="1"/>
          </p:cNvGraphicFramePr>
          <p:nvPr/>
        </p:nvGraphicFramePr>
        <p:xfrm>
          <a:off x="836070" y="4939997"/>
          <a:ext cx="1220527" cy="1645920"/>
        </p:xfrm>
        <a:graphic>
          <a:graphicData uri="http://schemas.openxmlformats.org/drawingml/2006/table">
            <a:tbl>
              <a:tblPr firstRow="1" bandRow="1">
                <a:tableStyleId>{5C22544A-7EE6-4342-B048-85BDC9FD1C3A}</a:tableStyleId>
              </a:tblPr>
              <a:tblGrid>
                <a:gridCol w="1220527">
                  <a:extLst>
                    <a:ext uri="{9D8B030D-6E8A-4147-A177-3AD203B41FA5}">
                      <a16:colId xmlns:a16="http://schemas.microsoft.com/office/drawing/2014/main" val="311501443"/>
                    </a:ext>
                  </a:extLst>
                </a:gridCol>
              </a:tblGrid>
              <a:tr h="646262">
                <a:tc>
                  <a:txBody>
                    <a:bodyPr/>
                    <a:lstStyle/>
                    <a:p>
                      <a:pPr algn="ctr"/>
                      <a:r>
                        <a:rPr kumimoji="1" lang="ja-JP" altLang="en-US" sz="4800" dirty="0">
                          <a:solidFill>
                            <a:schemeClr val="tx1"/>
                          </a:solidFill>
                          <a:latin typeface="UD デジタル 教科書体 NK-B" panose="02020700000000000000" pitchFamily="18" charset="-128"/>
                          <a:ea typeface="UD デジタル 教科書体 NK-B" panose="02020700000000000000" pitchFamily="18" charset="-128"/>
                        </a:rPr>
                        <a:t>４</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5551819"/>
                  </a:ext>
                </a:extLst>
              </a:tr>
              <a:tr h="700042">
                <a:tc>
                  <a:txBody>
                    <a:bodyPr/>
                    <a:lstStyle/>
                    <a:p>
                      <a:pPr algn="ctr"/>
                      <a:r>
                        <a:rPr kumimoji="1" lang="en-US" altLang="ja-JP" sz="4800" dirty="0">
                          <a:latin typeface="UD デジタル 教科書体 NK-B" panose="02020700000000000000" pitchFamily="18" charset="-128"/>
                          <a:ea typeface="UD デジタル 教科書体 NK-B" panose="02020700000000000000" pitchFamily="18" charset="-128"/>
                        </a:rPr>
                        <a:t>10</a:t>
                      </a:r>
                      <a:endParaRPr kumimoji="1" lang="ja-JP" altLang="en-US" sz="4800" dirty="0">
                        <a:latin typeface="UD デジタル 教科書体 NK-B" panose="02020700000000000000" pitchFamily="18" charset="-128"/>
                        <a:ea typeface="UD デジタル 教科書体 NK-B" panose="02020700000000000000" pitchFamily="18" charset="-128"/>
                      </a:endParaRP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339023874"/>
                  </a:ext>
                </a:extLst>
              </a:tr>
            </a:tbl>
          </a:graphicData>
        </a:graphic>
      </p:graphicFrame>
      <p:sp>
        <p:nvSpPr>
          <p:cNvPr id="18" name="タイトル 3">
            <a:extLst>
              <a:ext uri="{FF2B5EF4-FFF2-40B4-BE49-F238E27FC236}">
                <a16:creationId xmlns:a16="http://schemas.microsoft.com/office/drawing/2014/main" id="{4FA48A4B-FD20-4B37-B887-2655379299F4}"/>
              </a:ext>
            </a:extLst>
          </p:cNvPr>
          <p:cNvSpPr txBox="1">
            <a:spLocks/>
          </p:cNvSpPr>
          <p:nvPr/>
        </p:nvSpPr>
        <p:spPr>
          <a:xfrm>
            <a:off x="3491264" y="258871"/>
            <a:ext cx="1147864" cy="427869"/>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ぶんすう</a:t>
            </a:r>
          </a:p>
        </p:txBody>
      </p:sp>
      <p:sp>
        <p:nvSpPr>
          <p:cNvPr id="17" name="矢印: 上 16">
            <a:extLst>
              <a:ext uri="{FF2B5EF4-FFF2-40B4-BE49-F238E27FC236}">
                <a16:creationId xmlns:a16="http://schemas.microsoft.com/office/drawing/2014/main" id="{1E858D5B-07F1-45DB-B474-65AFC543CD48}"/>
              </a:ext>
            </a:extLst>
          </p:cNvPr>
          <p:cNvSpPr/>
          <p:nvPr/>
        </p:nvSpPr>
        <p:spPr>
          <a:xfrm>
            <a:off x="1213802" y="3896999"/>
            <a:ext cx="419765" cy="829733"/>
          </a:xfrm>
          <a:prstGeom prst="upArrow">
            <a:avLst>
              <a:gd name="adj1" fmla="val 50000"/>
              <a:gd name="adj2" fmla="val 98146"/>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タイトル 3">
            <a:extLst>
              <a:ext uri="{FF2B5EF4-FFF2-40B4-BE49-F238E27FC236}">
                <a16:creationId xmlns:a16="http://schemas.microsoft.com/office/drawing/2014/main" id="{4FA48A4B-FD20-4B37-B887-2655379299F4}"/>
              </a:ext>
            </a:extLst>
          </p:cNvPr>
          <p:cNvSpPr txBox="1">
            <a:spLocks/>
          </p:cNvSpPr>
          <p:nvPr/>
        </p:nvSpPr>
        <p:spPr>
          <a:xfrm>
            <a:off x="5060263" y="324450"/>
            <a:ext cx="1147864" cy="427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こた</a:t>
            </a:r>
          </a:p>
        </p:txBody>
      </p:sp>
    </p:spTree>
    <p:extLst>
      <p:ext uri="{BB962C8B-B14F-4D97-AF65-F5344CB8AC3E}">
        <p14:creationId xmlns:p14="http://schemas.microsoft.com/office/powerpoint/2010/main" val="201558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682</TotalTime>
  <Words>1542</Words>
  <Application>Microsoft Office PowerPoint</Application>
  <PresentationFormat>ワイド画面</PresentationFormat>
  <Paragraphs>543</Paragraphs>
  <Slides>31</Slides>
  <Notes>31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31</vt:i4>
      </vt:variant>
    </vt:vector>
  </HeadingPairs>
  <TitlesOfParts>
    <vt:vector size="39" baseType="lpstr">
      <vt:lpstr>BIZ UDPゴシック</vt:lpstr>
      <vt:lpstr>ＭＳ Ｐゴシック</vt:lpstr>
      <vt:lpstr>UD デジタル 教科書体 NK-B</vt:lpstr>
      <vt:lpstr>游ゴシック</vt:lpstr>
      <vt:lpstr>游ゴシック Light</vt:lpstr>
      <vt:lpstr>Arial</vt:lpstr>
      <vt:lpstr>Calibri</vt:lpstr>
      <vt:lpstr>Office テーマ</vt:lpstr>
      <vt:lpstr>小　数</vt:lpstr>
      <vt:lpstr>小数で答えましょう。</vt:lpstr>
      <vt:lpstr>小数で答えましょう。</vt:lpstr>
      <vt:lpstr>小数で答えましょう。</vt:lpstr>
      <vt:lpstr>小数で答えましょう。</vt:lpstr>
      <vt:lpstr>小数で答えましょう。</vt:lpstr>
      <vt:lpstr>分　数</vt:lpstr>
      <vt:lpstr>分数で答えましょう。</vt:lpstr>
      <vt:lpstr>分数で答えましょう。</vt:lpstr>
      <vt:lpstr>分数で答えましょう。</vt:lpstr>
      <vt:lpstr>分数で答えましょう。</vt:lpstr>
      <vt:lpstr>分数で答えましょう。</vt:lpstr>
      <vt:lpstr>□に当てはまる数を調べましょう</vt:lpstr>
      <vt:lpstr>テープを２人で使いました。</vt:lpstr>
      <vt:lpstr>スーパーで買い物をしました。</vt:lpstr>
      <vt:lpstr>公園で子供たちが遊んでいました。</vt:lpstr>
      <vt:lpstr>角の大きさを求めましょう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棒グラフで調べましょう</vt:lpstr>
      <vt:lpstr>１組の人が好きな遊び</vt:lpstr>
      <vt:lpstr>１組の人が  好きな遊び</vt:lpstr>
      <vt:lpstr>２組の人が好きな遊び</vt:lpstr>
      <vt:lpstr>２組の人が  好きな遊び</vt:lpstr>
      <vt:lpstr>１組と２組の好きな遊びを比べてみましょう</vt:lpstr>
      <vt:lpstr>PowerPoint プレゼンテーション</vt:lpstr>
      <vt:lpstr>よくできました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なにいろかな？</dc:title>
  <dc:creator>Windows ユーザー</dc:creator>
  <cp:lastModifiedBy>Windows ユーザー</cp:lastModifiedBy>
  <cp:revision>86</cp:revision>
  <cp:lastPrinted>2020-12-21T06:28:15Z</cp:lastPrinted>
  <dcterms:created xsi:type="dcterms:W3CDTF">2020-08-21T05:09:50Z</dcterms:created>
  <dcterms:modified xsi:type="dcterms:W3CDTF">2020-12-23T01:58:20Z</dcterms:modified>
</cp:coreProperties>
</file>