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5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6.xml" ContentType="application/vnd.openxmlformats-officedocument.presentationml.tags+xml"/>
  <Override PartName="/ppt/notesSlides/notesSlide22.xml" ContentType="application/vnd.openxmlformats-officedocument.presentationml.notesSlide+xml"/>
  <Override PartName="/ppt/tags/tag17.xml" ContentType="application/vnd.openxmlformats-officedocument.presentationml.tags+xml"/>
  <Override PartName="/ppt/notesSlides/notesSlide23.xml" ContentType="application/vnd.openxmlformats-officedocument.presentationml.notesSlide+xml"/>
  <Override PartName="/ppt/tags/tag18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1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FF99"/>
    <a:srgbClr val="FFCCFF"/>
    <a:srgbClr val="FFCC66"/>
    <a:srgbClr val="CC0099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45504" autoAdjust="0"/>
  </p:normalViewPr>
  <p:slideViewPr>
    <p:cSldViewPr snapToGrid="0">
      <p:cViewPr varScale="1">
        <p:scale>
          <a:sx n="29" d="100"/>
          <a:sy n="29" d="100"/>
        </p:scale>
        <p:origin x="15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5198CF-3B73-42C0-AF25-BF659884639A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ABEB6-4C9A-4F1C-9D23-782A33C8C5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168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mtClean="0"/>
              <a:t>一緒に</a:t>
            </a:r>
            <a:r>
              <a:rPr kumimoji="1" lang="ja-JP" altLang="en-US" dirty="0" smtClean="0"/>
              <a:t>配ろう！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ABEB6-4C9A-4F1C-9D23-782A33C8C56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0674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数えながらお皿にみかんを乗せてみよう！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＜クリックで対象物をお皿に移動する＞</a:t>
            </a:r>
            <a:endParaRPr kumimoji="1" lang="en-US" altLang="ja-JP" dirty="0" smtClean="0"/>
          </a:p>
          <a:p>
            <a:r>
              <a:rPr kumimoji="1" lang="ja-JP" altLang="en-US" dirty="0" smtClean="0"/>
              <a:t>「いーち」、「に」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ABEB6-4C9A-4F1C-9D23-782A33C8C565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9680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数えながらお皿にみかんを乗せてみよう！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＜クリックで対象物をお皿に移動する＞</a:t>
            </a:r>
            <a:endParaRPr kumimoji="1" lang="en-US" altLang="ja-JP" dirty="0" smtClean="0"/>
          </a:p>
          <a:p>
            <a:r>
              <a:rPr kumimoji="1" lang="ja-JP" altLang="en-US" dirty="0" smtClean="0"/>
              <a:t>「いーち」、「に」、「さん」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ABEB6-4C9A-4F1C-9D23-782A33C8C565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65535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数えながらお皿にみかんを乗せてみよう！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＜クリックで対象物をお皿に移動する＞</a:t>
            </a:r>
            <a:endParaRPr kumimoji="1" lang="en-US" altLang="ja-JP" dirty="0" smtClean="0"/>
          </a:p>
          <a:p>
            <a:r>
              <a:rPr kumimoji="1" lang="ja-JP" altLang="en-US" dirty="0" smtClean="0"/>
              <a:t>「いーち」、「に」、「さん」、「し」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ABEB6-4C9A-4F1C-9D23-782A33C8C565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0286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数えながらお皿にみかんを乗せてみよう！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＜クリックで対象物をお皿に移動</a:t>
            </a:r>
            <a:r>
              <a:rPr kumimoji="1" lang="ja-JP" altLang="en-US" smtClean="0"/>
              <a:t>する＞</a:t>
            </a:r>
            <a:endParaRPr kumimoji="1" lang="en-US" altLang="ja-JP" dirty="0" smtClean="0"/>
          </a:p>
          <a:p>
            <a:r>
              <a:rPr kumimoji="1" lang="ja-JP" altLang="en-US" dirty="0" smtClean="0"/>
              <a:t>「いーち」、「に」、「さん」、「し」、「ご」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ABEB6-4C9A-4F1C-9D23-782A33C8C565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1909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色々な形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AE4BD-25A8-4E08-A932-19AC30943338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0326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これは丸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AE4BD-25A8-4E08-A932-19AC30943338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21863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いろいろなまるがあるよ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（５秒間表示する）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AE4BD-25A8-4E08-A932-19AC30943338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3417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これは三角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AE4BD-25A8-4E08-A932-19AC30943338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27361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いろいろな三角があるよ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（５秒間表示する）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AE4BD-25A8-4E08-A932-19AC30943338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33505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これは四角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AE4BD-25A8-4E08-A932-19AC30943338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86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数えながらお皿にリンゴを乗せてみよう！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＜クリックで対象物をお皿に移動する＞</a:t>
            </a:r>
            <a:endParaRPr kumimoji="1" lang="en-US" altLang="ja-JP" dirty="0" smtClean="0"/>
          </a:p>
          <a:p>
            <a:r>
              <a:rPr kumimoji="1" lang="ja-JP" altLang="en-US" dirty="0" smtClean="0"/>
              <a:t>「いーち」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ABEB6-4C9A-4F1C-9D23-782A33C8C56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6245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いろいろな四角があるよ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（５秒間表示する）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AE4BD-25A8-4E08-A932-19AC30943338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81166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形を探そう！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AE4BD-25A8-4E08-A932-19AC30943338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55855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丸いのはどれかな？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（２秒待つ）</a:t>
            </a:r>
            <a:endParaRPr kumimoji="1" lang="en-US" altLang="ja-JP" dirty="0" smtClean="0"/>
          </a:p>
          <a:p>
            <a:r>
              <a:rPr kumimoji="1" lang="ja-JP" altLang="en-US" dirty="0" smtClean="0"/>
              <a:t>＜クリックで○を表示する＞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丸いのはこれ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AE4BD-25A8-4E08-A932-19AC30943338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00944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三角はどれかな？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（２秒待つ）</a:t>
            </a:r>
            <a:endParaRPr kumimoji="1" lang="en-US" altLang="ja-JP" dirty="0" smtClean="0"/>
          </a:p>
          <a:p>
            <a:r>
              <a:rPr kumimoji="1" lang="ja-JP" altLang="en-US" dirty="0" smtClean="0"/>
              <a:t>＜クリックで○を表示する＞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三角はこれ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AE4BD-25A8-4E08-A932-19AC30943338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91717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四角はどれかな？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（２秒待つ）</a:t>
            </a:r>
            <a:endParaRPr kumimoji="1" lang="en-US" altLang="ja-JP" dirty="0" smtClean="0"/>
          </a:p>
          <a:p>
            <a:r>
              <a:rPr kumimoji="1" lang="ja-JP" altLang="en-US" dirty="0" smtClean="0"/>
              <a:t>＜クリックで○を表示する＞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四角はこれ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AE4BD-25A8-4E08-A932-19AC30943338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30651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mtClean="0"/>
              <a:t>よくできました！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AE4BD-25A8-4E08-A932-19AC30943338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1009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数えながらお皿にリンゴを乗せてみよう！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＜クリックで対象物をお皿に移動する＞</a:t>
            </a:r>
            <a:endParaRPr kumimoji="1" lang="en-US" altLang="ja-JP" dirty="0" smtClean="0"/>
          </a:p>
          <a:p>
            <a:r>
              <a:rPr kumimoji="1" lang="ja-JP" altLang="en-US" dirty="0" smtClean="0"/>
              <a:t>「いーち」、「に」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ABEB6-4C9A-4F1C-9D23-782A33C8C56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5310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数えながらお皿にリンゴを乗せてみよう！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＜クリックで対象物をお皿に移動する＞</a:t>
            </a:r>
            <a:endParaRPr kumimoji="1" lang="en-US" altLang="ja-JP" dirty="0" smtClean="0"/>
          </a:p>
          <a:p>
            <a:r>
              <a:rPr kumimoji="1" lang="ja-JP" altLang="en-US" dirty="0" smtClean="0"/>
              <a:t>「いーち」、「に」、「さん」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ABEB6-4C9A-4F1C-9D23-782A33C8C56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0990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数えながらお皿にメロンを乗せてみよう！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＜クリックで対象物をお皿に移動する＞</a:t>
            </a:r>
            <a:endParaRPr kumimoji="1" lang="en-US" altLang="ja-JP" dirty="0" smtClean="0"/>
          </a:p>
          <a:p>
            <a:r>
              <a:rPr kumimoji="1" lang="ja-JP" altLang="en-US" dirty="0" smtClean="0"/>
              <a:t>「いーち」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ABEB6-4C9A-4F1C-9D23-782A33C8C565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0785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数えながらお皿にメロンを乗せてみよう！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＜クリックで対象物をお皿に移動する＞</a:t>
            </a:r>
            <a:endParaRPr kumimoji="1" lang="en-US" altLang="ja-JP" dirty="0" smtClean="0"/>
          </a:p>
          <a:p>
            <a:r>
              <a:rPr kumimoji="1" lang="ja-JP" altLang="en-US" dirty="0" smtClean="0"/>
              <a:t>「いーち」、「に」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ABEB6-4C9A-4F1C-9D23-782A33C8C56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4510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数えながらお皿にメロンを乗せてみよう！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＜クリックで対象物をお皿に移動する＞</a:t>
            </a:r>
            <a:endParaRPr kumimoji="1" lang="en-US" altLang="ja-JP" dirty="0" smtClean="0"/>
          </a:p>
          <a:p>
            <a:r>
              <a:rPr kumimoji="1" lang="ja-JP" altLang="en-US" dirty="0" smtClean="0"/>
              <a:t>「いーち」、「に」、「さん」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ABEB6-4C9A-4F1C-9D23-782A33C8C565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0796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数えながらお皿にメロンを乗せてみよう！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＜クリックで対象物をお皿に移動する＞</a:t>
            </a:r>
            <a:endParaRPr kumimoji="1" lang="en-US" altLang="ja-JP" dirty="0" smtClean="0"/>
          </a:p>
          <a:p>
            <a:r>
              <a:rPr kumimoji="1" lang="ja-JP" altLang="en-US" dirty="0" smtClean="0"/>
              <a:t>「いーち」、「に」、「さん」、「し」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ABEB6-4C9A-4F1C-9D23-782A33C8C565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4910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数えながらお皿にみかんを乗せてみよう！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＜クリックで対象物をお皿に移動する＞</a:t>
            </a:r>
            <a:endParaRPr kumimoji="1" lang="en-US" altLang="ja-JP" dirty="0" smtClean="0"/>
          </a:p>
          <a:p>
            <a:r>
              <a:rPr kumimoji="1" lang="ja-JP" altLang="en-US" dirty="0" smtClean="0"/>
              <a:t>「いーち」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ABEB6-4C9A-4F1C-9D23-782A33C8C565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561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0502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5899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025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9986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9601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2146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9377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656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360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9080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9743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5F4BD-71D5-4F61-BBBD-753EA6A5E59B}" type="datetimeFigureOut">
              <a:rPr kumimoji="1" lang="ja-JP" altLang="en-US" smtClean="0"/>
              <a:t>2020/12/10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B7AE1-6F4C-4875-800C-941B3B7656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081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949824"/>
            <a:ext cx="12192000" cy="1976997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いっしょに　くばろう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9650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806" y="1788960"/>
            <a:ext cx="3680012" cy="226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838200" y="230655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おさらに　みかんを　のせよう！</a:t>
            </a:r>
            <a:endParaRPr kumimoji="1" lang="ja-JP" altLang="en-US" dirty="0"/>
          </a:p>
        </p:txBody>
      </p:sp>
      <p:pic>
        <p:nvPicPr>
          <p:cNvPr id="5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841" y="4291131"/>
            <a:ext cx="1934141" cy="210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641" y="1788960"/>
            <a:ext cx="3680012" cy="226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676" y="4291131"/>
            <a:ext cx="1934141" cy="210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0875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-0.00312 -0.4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85185E-6 L -0.00313 -0.4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94" y="1788960"/>
            <a:ext cx="3680012" cy="226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838200" y="230655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おさらに　みかんを　のせよう！</a:t>
            </a:r>
            <a:endParaRPr kumimoji="1" lang="ja-JP" altLang="en-US" dirty="0"/>
          </a:p>
        </p:txBody>
      </p:sp>
      <p:pic>
        <p:nvPicPr>
          <p:cNvPr id="5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829" y="4291131"/>
            <a:ext cx="1934141" cy="210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985" y="1788960"/>
            <a:ext cx="3680012" cy="226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20" y="4291131"/>
            <a:ext cx="1934141" cy="210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176" y="1788960"/>
            <a:ext cx="3680012" cy="226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211" y="4291131"/>
            <a:ext cx="1934141" cy="210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7486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13 -0.4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-0.00313 -0.4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-0.00312 -0.4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94" y="1788960"/>
            <a:ext cx="2814956" cy="173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838200" y="230655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おさらに　みかんを　のせよう！</a:t>
            </a:r>
            <a:endParaRPr kumimoji="1" lang="ja-JP" altLang="en-US" dirty="0"/>
          </a:p>
        </p:txBody>
      </p:sp>
      <p:pic>
        <p:nvPicPr>
          <p:cNvPr id="5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83" y="4291132"/>
            <a:ext cx="1479484" cy="161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724" y="1788960"/>
            <a:ext cx="2814956" cy="173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649" y="4291132"/>
            <a:ext cx="1479484" cy="161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479" y="1788960"/>
            <a:ext cx="2814956" cy="173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166" y="4291132"/>
            <a:ext cx="1479484" cy="161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648" y="1788960"/>
            <a:ext cx="2814956" cy="173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384" y="4291132"/>
            <a:ext cx="1479484" cy="161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4186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96296E-6 L -0.00313 -0.4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96296E-6 L -0.00313 -0.4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-0.00312 -0.4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0.00312 -0.4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94" y="1788960"/>
            <a:ext cx="2180991" cy="134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838200" y="230655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おさらに　みかんを　のせよう！</a:t>
            </a:r>
            <a:endParaRPr kumimoji="1" lang="ja-JP" altLang="en-US" dirty="0"/>
          </a:p>
        </p:txBody>
      </p:sp>
      <p:pic>
        <p:nvPicPr>
          <p:cNvPr id="5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91132"/>
            <a:ext cx="1146285" cy="124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352" y="1788960"/>
            <a:ext cx="2180991" cy="134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811" y="4291132"/>
            <a:ext cx="1146285" cy="124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173" y="1788960"/>
            <a:ext cx="2180991" cy="134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525" y="4291132"/>
            <a:ext cx="1146285" cy="124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994" y="1788960"/>
            <a:ext cx="2180991" cy="134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25" y="4291132"/>
            <a:ext cx="1146285" cy="124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985" y="1788960"/>
            <a:ext cx="2180991" cy="134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816" y="4291132"/>
            <a:ext cx="1146285" cy="124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004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33333E-6 L -0.00313 -0.4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00313 -0.4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33333E-6 L -0.00312 -0.4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-0.00313 -0.4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-0.00312 -0.4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50894" y="2716305"/>
            <a:ext cx="9144000" cy="1076045"/>
          </a:xfrm>
        </p:spPr>
        <p:txBody>
          <a:bodyPr/>
          <a:lstStyle/>
          <a:p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いろいろな　かたち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4931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127172" y="5326741"/>
            <a:ext cx="2764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 る</a:t>
            </a:r>
            <a:endParaRPr kumimoji="1" lang="ja-JP" altLang="en-US" sz="8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楕円 5"/>
          <p:cNvSpPr/>
          <p:nvPr/>
        </p:nvSpPr>
        <p:spPr>
          <a:xfrm>
            <a:off x="3737428" y="333827"/>
            <a:ext cx="5080000" cy="4891313"/>
          </a:xfrm>
          <a:prstGeom prst="ellipse">
            <a:avLst/>
          </a:prstGeom>
          <a:solidFill>
            <a:srgbClr val="FFCCFF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6303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2" r="60640" b="52195"/>
          <a:stretch/>
        </p:blipFill>
        <p:spPr bwMode="auto">
          <a:xfrm>
            <a:off x="7360213" y="4047565"/>
            <a:ext cx="2052216" cy="256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33" y="2798387"/>
            <a:ext cx="3811307" cy="381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ソース画像を表示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4" t="52972"/>
          <a:stretch/>
        </p:blipFill>
        <p:spPr bwMode="auto">
          <a:xfrm>
            <a:off x="8386321" y="1272988"/>
            <a:ext cx="3201333" cy="277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ソース画像を表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80" y="3789269"/>
            <a:ext cx="2960780" cy="296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1066799" y="543555"/>
            <a:ext cx="10228729" cy="10760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いろいろな　まる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1034" name="Picture 10" descr="ソース画像を表示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872" y="4331633"/>
            <a:ext cx="1891782" cy="227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ソース画像を表示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56" y="798780"/>
            <a:ext cx="2820427" cy="282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271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二等辺三角形 3"/>
          <p:cNvSpPr/>
          <p:nvPr/>
        </p:nvSpPr>
        <p:spPr>
          <a:xfrm>
            <a:off x="3672115" y="580572"/>
            <a:ext cx="5210629" cy="4426857"/>
          </a:xfrm>
          <a:prstGeom prst="triangle">
            <a:avLst/>
          </a:prstGeom>
          <a:solidFill>
            <a:srgbClr val="FFFF99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67201" y="5254172"/>
            <a:ext cx="42962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さんかく</a:t>
            </a:r>
            <a:endParaRPr kumimoji="1" lang="ja-JP" altLang="en-US" sz="8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9696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1066799" y="543555"/>
            <a:ext cx="10228729" cy="10760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いろいろな　さんかく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2050" name="Picture 2" descr="ソース画像を表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5" y="4096259"/>
            <a:ext cx="2385919" cy="231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389" y="3232795"/>
            <a:ext cx="3357282" cy="335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ソース画像を表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223" y="3998127"/>
            <a:ext cx="2697069" cy="241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ソース画像を表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974" y="142918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ソース画像を表示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601" y="1622201"/>
            <a:ext cx="2664479" cy="266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ソース画像を表示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636" y="979603"/>
            <a:ext cx="2667081" cy="266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520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550229" y="5254172"/>
            <a:ext cx="32221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しか</a:t>
            </a:r>
            <a:r>
              <a:rPr lang="ja-JP" altLang="en-US" sz="8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endParaRPr kumimoji="1" lang="ja-JP" altLang="en-US" sz="8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759200" y="566058"/>
            <a:ext cx="4804229" cy="45429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1970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994" y="2021703"/>
            <a:ext cx="3680012" cy="226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418" y="4622147"/>
            <a:ext cx="2383164" cy="187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838200" y="230655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おさらに　りんごを　のせよう！</a:t>
            </a:r>
            <a:endParaRPr kumimoji="1"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0832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00078 -0.4421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ソース画像を表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959" y="4010837"/>
            <a:ext cx="3320116" cy="283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タイトル 1"/>
          <p:cNvSpPr txBox="1">
            <a:spLocks/>
          </p:cNvSpPr>
          <p:nvPr/>
        </p:nvSpPr>
        <p:spPr>
          <a:xfrm>
            <a:off x="1066799" y="543555"/>
            <a:ext cx="10228729" cy="10760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いろいろな　しかく</a:t>
            </a:r>
            <a:endParaRPr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3074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21" y="16196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ソース画像を表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741" y="3294529"/>
            <a:ext cx="4545874" cy="454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ソース画像を表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658" y="1619600"/>
            <a:ext cx="3559457" cy="355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ソース画像を表示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924" y="1655224"/>
            <a:ext cx="4032810" cy="235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695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50894" y="2716305"/>
            <a:ext cx="9144000" cy="1076045"/>
          </a:xfrm>
        </p:spPr>
        <p:txBody>
          <a:bodyPr/>
          <a:lstStyle/>
          <a:p>
            <a:r>
              <a:rPr lang="ja-JP" altLang="en-US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いろいろな　かたち②</a:t>
            </a:r>
            <a:endParaRPr kumimoji="1" lang="ja-JP" altLang="en-US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097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810435" y="736616"/>
            <a:ext cx="8875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まるはどれかな？</a:t>
            </a:r>
            <a:endParaRPr kumimoji="1" lang="ja-JP" altLang="en-US" sz="5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楕円 2"/>
          <p:cNvSpPr/>
          <p:nvPr/>
        </p:nvSpPr>
        <p:spPr>
          <a:xfrm>
            <a:off x="658907" y="397223"/>
            <a:ext cx="1653987" cy="1602117"/>
          </a:xfrm>
          <a:prstGeom prst="ellipse">
            <a:avLst/>
          </a:prstGeom>
          <a:solidFill>
            <a:srgbClr val="FFCCFF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283" y="339541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ソース画像を表示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4" t="52972"/>
          <a:stretch/>
        </p:blipFill>
        <p:spPr bwMode="auto">
          <a:xfrm>
            <a:off x="814596" y="3250861"/>
            <a:ext cx="3630591" cy="314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ソース画像を表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688" y="3010512"/>
            <a:ext cx="3340660" cy="324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楕円 3"/>
          <p:cNvSpPr/>
          <p:nvPr/>
        </p:nvSpPr>
        <p:spPr>
          <a:xfrm>
            <a:off x="692894" y="3010512"/>
            <a:ext cx="3240000" cy="324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8490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810435" y="736616"/>
            <a:ext cx="8875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dirty="0" err="1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さん</a:t>
            </a:r>
            <a:r>
              <a:rPr lang="ja-JP" altLang="en-US" sz="5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かく</a:t>
            </a:r>
            <a:r>
              <a:rPr kumimoji="1" lang="ja-JP" altLang="en-US" sz="5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はどれかな？</a:t>
            </a:r>
            <a:endParaRPr kumimoji="1" lang="ja-JP" altLang="en-US" sz="5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9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283" y="339541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ソース画像を表示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4" t="52972"/>
          <a:stretch/>
        </p:blipFill>
        <p:spPr bwMode="auto">
          <a:xfrm>
            <a:off x="814596" y="3250861"/>
            <a:ext cx="3630591" cy="314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ソース画像を表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688" y="3010512"/>
            <a:ext cx="3340660" cy="324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二等辺三角形 6"/>
          <p:cNvSpPr/>
          <p:nvPr/>
        </p:nvSpPr>
        <p:spPr>
          <a:xfrm>
            <a:off x="814596" y="305226"/>
            <a:ext cx="2123567" cy="1786110"/>
          </a:xfrm>
          <a:prstGeom prst="triangle">
            <a:avLst/>
          </a:prstGeom>
          <a:solidFill>
            <a:srgbClr val="FFFF99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/>
          <p:cNvSpPr/>
          <p:nvPr/>
        </p:nvSpPr>
        <p:spPr>
          <a:xfrm>
            <a:off x="8351844" y="3157473"/>
            <a:ext cx="3240000" cy="324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2451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810435" y="736616"/>
            <a:ext cx="8875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しか</a:t>
            </a:r>
            <a:r>
              <a:rPr lang="ja-JP" altLang="en-US" sz="54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く</a:t>
            </a:r>
            <a:r>
              <a:rPr kumimoji="1" lang="ja-JP" altLang="en-US" sz="5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はどれかな？</a:t>
            </a:r>
            <a:endParaRPr kumimoji="1" lang="ja-JP" altLang="en-US" sz="5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9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283" y="339541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ソース画像を表示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4" t="52972"/>
          <a:stretch/>
        </p:blipFill>
        <p:spPr bwMode="auto">
          <a:xfrm>
            <a:off x="814596" y="3250861"/>
            <a:ext cx="3630591" cy="314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ソース画像を表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688" y="3010512"/>
            <a:ext cx="3340660" cy="324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/>
          <p:cNvSpPr/>
          <p:nvPr/>
        </p:nvSpPr>
        <p:spPr>
          <a:xfrm>
            <a:off x="1048046" y="471929"/>
            <a:ext cx="1762389" cy="16661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/>
          <p:cNvSpPr/>
          <p:nvPr/>
        </p:nvSpPr>
        <p:spPr>
          <a:xfrm>
            <a:off x="4690033" y="3068234"/>
            <a:ext cx="3240000" cy="3240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4638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77427" y="349885"/>
            <a:ext cx="6736080" cy="1325563"/>
          </a:xfrm>
        </p:spPr>
        <p:txBody>
          <a:bodyPr>
            <a:normAutofit/>
          </a:bodyPr>
          <a:lstStyle/>
          <a:p>
            <a:r>
              <a:rPr kumimoji="1" lang="ja-JP" altLang="en-US" sz="66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よくできました</a:t>
            </a:r>
            <a:endParaRPr kumimoji="1" lang="ja-JP" altLang="en-US" sz="6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098" y="2145432"/>
            <a:ext cx="4319804" cy="378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17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301" y="2021703"/>
            <a:ext cx="3680012" cy="226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725" y="4622146"/>
            <a:ext cx="2383164" cy="187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838200" y="230655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おさらに　りんごを　のせよう！</a:t>
            </a:r>
            <a:endParaRPr kumimoji="1" lang="ja-JP" altLang="en-US" dirty="0"/>
          </a:p>
        </p:txBody>
      </p:sp>
      <p:pic>
        <p:nvPicPr>
          <p:cNvPr id="5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035" y="2021703"/>
            <a:ext cx="3680012" cy="226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459" y="4622146"/>
            <a:ext cx="2383164" cy="187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9023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0.00078 -0.4421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0.00078 -0.4421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95" y="2021703"/>
            <a:ext cx="3680012" cy="226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19" y="4622146"/>
            <a:ext cx="2383164" cy="187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838200" y="230655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おさらに　りんごを　のせよう！</a:t>
            </a:r>
            <a:endParaRPr kumimoji="1" lang="ja-JP" altLang="en-US" dirty="0"/>
          </a:p>
        </p:txBody>
      </p:sp>
      <p:pic>
        <p:nvPicPr>
          <p:cNvPr id="5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029" y="2021703"/>
            <a:ext cx="3680012" cy="226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453" y="4622146"/>
            <a:ext cx="2383164" cy="187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763" y="2021703"/>
            <a:ext cx="3680012" cy="226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187" y="4622146"/>
            <a:ext cx="2383164" cy="187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9365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0.00079 -0.4421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0.00078 -0.4421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00078 -0.4421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994" y="2021703"/>
            <a:ext cx="3680012" cy="226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838200" y="230655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おさらに　メロンを　のせよう！</a:t>
            </a:r>
            <a:endParaRPr kumimoji="1" lang="ja-JP" altLang="en-US" dirty="0"/>
          </a:p>
        </p:txBody>
      </p:sp>
      <p:pic>
        <p:nvPicPr>
          <p:cNvPr id="5" name="Picture 4" descr="ソース画像を表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566" y="4291131"/>
            <a:ext cx="2086867" cy="208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2925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00143 -0.4150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18609"/>
            <a:ext cx="3680012" cy="226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838200" y="230655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おさらに　メロンを　のせよう！</a:t>
            </a:r>
            <a:endParaRPr kumimoji="1" lang="ja-JP" altLang="en-US" dirty="0"/>
          </a:p>
        </p:txBody>
      </p:sp>
      <p:pic>
        <p:nvPicPr>
          <p:cNvPr id="5" name="Picture 4" descr="ソース画像を表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72" y="4188037"/>
            <a:ext cx="2086867" cy="208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788" y="1918609"/>
            <a:ext cx="3680012" cy="226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ソース画像を表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360" y="4188037"/>
            <a:ext cx="2086867" cy="208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8317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48148E-6 L -0.00143 -0.4150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-0.00143 -0.4150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18609"/>
            <a:ext cx="3680012" cy="226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838200" y="230655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おさらに　メロンを　のせよう！</a:t>
            </a:r>
            <a:endParaRPr kumimoji="1" lang="ja-JP" altLang="en-US" dirty="0"/>
          </a:p>
        </p:txBody>
      </p:sp>
      <p:pic>
        <p:nvPicPr>
          <p:cNvPr id="5" name="Picture 4" descr="ソース画像を表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72" y="4188037"/>
            <a:ext cx="2086867" cy="208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211" y="1918609"/>
            <a:ext cx="3680012" cy="226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ソース画像を表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783" y="4188037"/>
            <a:ext cx="2086867" cy="208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221" y="1815515"/>
            <a:ext cx="3680012" cy="226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ソース画像を表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793" y="4084943"/>
            <a:ext cx="2086867" cy="208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9171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48148E-6 L -0.00143 -0.4150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48148E-6 L -0.00143 -0.4150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-0.00143 -0.4150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22" y="1815516"/>
            <a:ext cx="2779615" cy="171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838200" y="230655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おさらに　メロンを　のせよう！</a:t>
            </a:r>
            <a:endParaRPr kumimoji="1" lang="ja-JP" altLang="en-US" dirty="0"/>
          </a:p>
        </p:txBody>
      </p:sp>
      <p:pic>
        <p:nvPicPr>
          <p:cNvPr id="5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81" y="4084944"/>
            <a:ext cx="1576268" cy="157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845" y="1815516"/>
            <a:ext cx="2779615" cy="171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104" y="4084944"/>
            <a:ext cx="1576268" cy="157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968" y="1815516"/>
            <a:ext cx="2779615" cy="171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227" y="4084944"/>
            <a:ext cx="1576268" cy="157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ソース画像を表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235" y="1815516"/>
            <a:ext cx="2779615" cy="171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494" y="4084944"/>
            <a:ext cx="1576268" cy="157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5908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33333E-6 L -0.00143 -0.4150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33333E-6 L -0.00143 -0.4150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00143 -0.4150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-0.00144 -0.4150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ソース画像を表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994" y="1788960"/>
            <a:ext cx="3680012" cy="226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838200" y="230655"/>
            <a:ext cx="10515600" cy="1325563"/>
          </a:xfrm>
        </p:spPr>
        <p:txBody>
          <a:bodyPr/>
          <a:lstStyle/>
          <a:p>
            <a:pPr algn="ctr"/>
            <a:r>
              <a:rPr kumimoji="1" lang="ja-JP" altLang="en-US" dirty="0" smtClean="0"/>
              <a:t>おさらに　みかんを　のせよう！</a:t>
            </a:r>
            <a:endParaRPr kumimoji="1" lang="ja-JP" altLang="en-US" dirty="0"/>
          </a:p>
        </p:txBody>
      </p:sp>
      <p:pic>
        <p:nvPicPr>
          <p:cNvPr id="5" name="Picture 4" descr="ソース画像を表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029" y="4291131"/>
            <a:ext cx="1934141" cy="210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8609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-0.00313 -0.4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0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0.7|2.9|0.6|2.4|0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0.6|2.9|0.8|2.4|0.7|2.6|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0.9|2.5|0.6|2.3|0.6|2.5|0.6|2.6|0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0.7|2.4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0.6|2.9|0.5|2.5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0.8|2.4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0.8|2.6|0.7|2.3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0.7|2.6|0.7|2.5|0.7|2.4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0.9|2.3|0.8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553</Words>
  <Application>Microsoft Office PowerPoint</Application>
  <PresentationFormat>ワイド画面</PresentationFormat>
  <Paragraphs>132</Paragraphs>
  <Slides>25</Slides>
  <Notes>25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2" baseType="lpstr">
      <vt:lpstr>BIZ UDPゴシック</vt:lpstr>
      <vt:lpstr>ＭＳ Ｐゴシック</vt:lpstr>
      <vt:lpstr>UD デジタル 教科書体 NK-B</vt:lpstr>
      <vt:lpstr>游ゴシック</vt:lpstr>
      <vt:lpstr>Arial</vt:lpstr>
      <vt:lpstr>Calibri</vt:lpstr>
      <vt:lpstr>Office テーマ</vt:lpstr>
      <vt:lpstr>いっしょに　くばろう</vt:lpstr>
      <vt:lpstr>おさらに　りんごを　のせよう！</vt:lpstr>
      <vt:lpstr>おさらに　りんごを　のせよう！</vt:lpstr>
      <vt:lpstr>おさらに　りんごを　のせよう！</vt:lpstr>
      <vt:lpstr>おさらに　メロンを　のせよう！</vt:lpstr>
      <vt:lpstr>おさらに　メロンを　のせよう！</vt:lpstr>
      <vt:lpstr>おさらに　メロンを　のせよう！</vt:lpstr>
      <vt:lpstr>おさらに　メロンを　のせよう！</vt:lpstr>
      <vt:lpstr>おさらに　みかんを　のせよう！</vt:lpstr>
      <vt:lpstr>おさらに　みかんを　のせよう！</vt:lpstr>
      <vt:lpstr>おさらに　みかんを　のせよう！</vt:lpstr>
      <vt:lpstr>おさらに　みかんを　のせよう！</vt:lpstr>
      <vt:lpstr>おさらに　みかんを　のせよう！</vt:lpstr>
      <vt:lpstr>いろいろな　かたち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いろいろな　かたち②</vt:lpstr>
      <vt:lpstr>PowerPoint プレゼンテーション</vt:lpstr>
      <vt:lpstr>PowerPoint プレゼンテーション</vt:lpstr>
      <vt:lpstr>PowerPoint プレゼンテーション</vt:lpstr>
      <vt:lpstr>よくできました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なにいろかな？</dc:title>
  <dc:creator>Windows ユーザー</dc:creator>
  <cp:lastModifiedBy>Windows ユーザー</cp:lastModifiedBy>
  <cp:revision>39</cp:revision>
  <dcterms:created xsi:type="dcterms:W3CDTF">2020-08-21T05:09:50Z</dcterms:created>
  <dcterms:modified xsi:type="dcterms:W3CDTF">2020-12-10T06:24:29Z</dcterms:modified>
</cp:coreProperties>
</file>