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0.xml" ContentType="application/vnd.openxmlformats-officedocument.presentationml.tags+xml"/>
  <Override PartName="/ppt/notesSlides/notesSlide41.xml" ContentType="application/vnd.openxmlformats-officedocument.presentationml.notesSlide+xml"/>
  <Override PartName="/ppt/tags/tag21.xml" ContentType="application/vnd.openxmlformats-officedocument.presentationml.tags+xml"/>
  <Override PartName="/ppt/notesSlides/notesSlide42.xml" ContentType="application/vnd.openxmlformats-officedocument.presentationml.notesSlide+xml"/>
  <Override PartName="/ppt/tags/tag22.xml" ContentType="application/vnd.openxmlformats-officedocument.presentationml.tags+xml"/>
  <Override PartName="/ppt/notesSlides/notesSlide43.xml" ContentType="application/vnd.openxmlformats-officedocument.presentationml.notesSlide+xml"/>
  <Override PartName="/ppt/tags/tag23.xml" ContentType="application/vnd.openxmlformats-officedocument.presentationml.tags+xml"/>
  <Override PartName="/ppt/notesSlides/notesSlide44.xml" ContentType="application/vnd.openxmlformats-officedocument.presentationml.notesSlide+xml"/>
  <Override PartName="/ppt/tags/tag24.xml" ContentType="application/vnd.openxmlformats-officedocument.presentationml.tags+xml"/>
  <Override PartName="/ppt/notesSlides/notesSlide45.xml" ContentType="application/vnd.openxmlformats-officedocument.presentationml.notesSlide+xml"/>
  <Override PartName="/ppt/tags/tag25.xml" ContentType="application/vnd.openxmlformats-officedocument.presentationml.tags+xml"/>
  <Override PartName="/ppt/notesSlides/notesSlide46.xml" ContentType="application/vnd.openxmlformats-officedocument.presentationml.notesSlide+xml"/>
  <Override PartName="/ppt/tags/tag26.xml" ContentType="application/vnd.openxmlformats-officedocument.presentationml.tags+xml"/>
  <Override PartName="/ppt/notesSlides/notesSlide47.xml" ContentType="application/vnd.openxmlformats-officedocument.presentationml.notesSlide+xml"/>
  <Override PartName="/ppt/tags/tag27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28.xml" ContentType="application/vnd.openxmlformats-officedocument.presentationml.tags+xml"/>
  <Override PartName="/ppt/notesSlides/notesSlide50.xml" ContentType="application/vnd.openxmlformats-officedocument.presentationml.notesSlide+xml"/>
  <Override PartName="/ppt/tags/tag29.xml" ContentType="application/vnd.openxmlformats-officedocument.presentationml.tags+xml"/>
  <Override PartName="/ppt/notesSlides/notesSlide51.xml" ContentType="application/vnd.openxmlformats-officedocument.presentationml.notesSlide+xml"/>
  <Override PartName="/ppt/tags/tag30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9" r:id="rId51"/>
    <p:sldId id="330" r:id="rId52"/>
    <p:sldId id="331" r:id="rId53"/>
    <p:sldId id="332" r:id="rId54"/>
    <p:sldId id="333" r:id="rId5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FFCC66"/>
    <a:srgbClr val="66FFFF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9353" autoAdjust="0"/>
  </p:normalViewPr>
  <p:slideViewPr>
    <p:cSldViewPr snapToGrid="0">
      <p:cViewPr varScale="1">
        <p:scale>
          <a:sx n="40" d="100"/>
          <a:sy n="40" d="100"/>
        </p:scale>
        <p:origin x="18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BD06C-771D-4A1F-AE38-4EC50983A372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464F0-11A6-4CC7-88E2-5565844A77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98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この中から、丸い形を探してみよう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全部で４つあるよ。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＜クリック＞丸はこれだよ。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464F0-11A6-4CC7-88E2-5565844A77A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104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指でなぞって形を描いてみよう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1AB4-7295-4FF2-BB31-5813DCEA6B4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78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長い　短い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885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上の矢印は長くて、下の矢印は短い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84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上の鉛筆は長くて、下の鉛筆は短い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339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上のパンは長くて、下のパンは短い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4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上の車は長くて、下の車は短い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366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上のリボンは長くて、下のリボンは短い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316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上の鉛筆は短くて、下の鉛筆は長い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898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上のパンは短くて、下のパンは長い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0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上の車は短くて、下の車は長い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93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この中から、三角を探してみよう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全部で４つあるよ。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＜クリック＞三角はこれだよ。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464F0-11A6-4CC7-88E2-5565844A77A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734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どっちが長いか選んでみよう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938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長いのはどっちかな？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＜クリック＞長いのはこっち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63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長いのはどっちかな？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＜クリック＞長いのはこっち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670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長いのはどっちかな？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＜クリック＞長いのはこっち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832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長いのはどっちかな？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＜クリック＞長いのはこっち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453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長いのはどっちかな？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＜クリック＞長いのはこっち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522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今度は、短い方を選んでみよう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短いのはどっちかな？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＜クリック＞短いのはこっち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524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短いのはどっちかな？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＜クリック＞短いのはこっち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74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短いのはどっちかな？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＜クリック＞短いのはこっち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556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短いのはどっちかな？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＜クリック＞短いのはこっち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53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この中から、四角を探してみよう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全部で２つあるよ。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mtClean="0"/>
              <a:t>（５秒</a:t>
            </a:r>
            <a:r>
              <a:rPr kumimoji="1" lang="ja-JP" altLang="en-US" dirty="0" smtClean="0"/>
              <a:t>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＜クリック＞四角はこれだよ。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464F0-11A6-4CC7-88E2-5565844A77A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240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短いのはどっちかな？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＜クリック＞短いのはこっち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0F822-0F9C-42D8-883A-2444E0ADD27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06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高い　低い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845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左の木は高くて、右の木は低い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978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左の人は高くて、右の人は低い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035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左のキリンは高くて、右のウサギは低い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298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左のビルは高くて、右の家は低い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624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左の木は低くて、右の木は高い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1523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左の人は低くて、右の人は高い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0794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左のウサギは低くて、右のキリンは高い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23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左の家は低くて、右のビルは高い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83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指でなぞろう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1AB4-7295-4FF2-BB31-5813DCEA6B4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665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高い方を選んでみよう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759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高いのはどっちかな？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＜クリック＞高いのはこっち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51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高いのはどっちかな？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＜クリック＞高いのはこっち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92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高いのはどっちかな？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＜クリック＞高いのはこっち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6296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高いのはどっちかな？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＜クリック＞高いのはこっち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1010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今度は、低い方を選んでみよう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低いのはどっちかな？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＜クリック＞低いのはこっち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6128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低いのはどっちかな？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＜クリック＞低いのはこっち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2794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低いのはどっちかな？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＜クリック＞低いのはこっち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1412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低いのはどっちかな？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＜クリック＞低いのはこっち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CAAF-2E07-451E-ADDD-02E343E7B669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800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これからアーチェリーの得点表を見てもらうよ。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丸の数を数えて、勝ったチームを教えてね。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DA84-3E06-4F87-A804-6A804E8AA768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28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指でなぞって線を描いてみよう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1AB4-7295-4FF2-BB31-5813DCEA6B4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3395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ＡチームとＢチームの得点を数えよう。勝ったのはどっちかな？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秒待つ）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＜クリック＞Ａチームは５点</a:t>
            </a:r>
          </a:p>
          <a:p>
            <a:r>
              <a:rPr kumimoji="1" lang="ja-JP" altLang="en-US" dirty="0" smtClean="0"/>
              <a:t>＜クリック＞Ｂチームは４点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＜クリック＞勝ったのはＡチームでした。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DA84-3E06-4F87-A804-6A804E8AA768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9581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ＡチームとＢチームの得点を数えよう。勝ったのはどっちかな？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秒待つ）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＜クリック＞Ａチームは４点</a:t>
            </a:r>
          </a:p>
          <a:p>
            <a:r>
              <a:rPr kumimoji="1" lang="ja-JP" altLang="en-US" dirty="0" smtClean="0"/>
              <a:t>＜クリック＞Ｂチームは６点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＜クリック＞勝ったのはＢチームでした。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DA84-3E06-4F87-A804-6A804E8AA768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232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ＡチームとＢチームの得点を数えよう。勝ったのはどっちかな？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秒待つ）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＜クリック＞Ａチームは７点</a:t>
            </a:r>
          </a:p>
          <a:p>
            <a:r>
              <a:rPr kumimoji="1" lang="ja-JP" altLang="en-US" dirty="0" smtClean="0"/>
              <a:t>＜クリック＞Ｂチームは７点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mtClean="0"/>
              <a:t>＜クリック＞今回</a:t>
            </a:r>
            <a:r>
              <a:rPr kumimoji="1" lang="ja-JP" altLang="en-US" dirty="0" smtClean="0"/>
              <a:t>の</a:t>
            </a:r>
            <a:r>
              <a:rPr kumimoji="1" lang="ja-JP" altLang="en-US" smtClean="0"/>
              <a:t>勝負は同点で引き分け</a:t>
            </a:r>
            <a:r>
              <a:rPr kumimoji="1" lang="ja-JP" altLang="en-US" dirty="0" smtClean="0"/>
              <a:t>でした。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DA84-3E06-4F87-A804-6A804E8AA768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3712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よくできました！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DA84-3E06-4F87-A804-6A804E8AA768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87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指でなぞって線を描いてみよう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1AB4-7295-4FF2-BB31-5813DCEA6B4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897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指でなぞって線を描いてみよう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1AB4-7295-4FF2-BB31-5813DCEA6B4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87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指でなぞって形を描いてみよう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1AB4-7295-4FF2-BB31-5813DCEA6B4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74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指でなぞって形を描いてみよう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1AB4-7295-4FF2-BB31-5813DCEA6B4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64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5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8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2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60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7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6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08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FFC5F4BD-71D5-4F61-BBBD-753EA6A5E59B}" type="datetimeFigureOut">
              <a:rPr lang="ja-JP" altLang="en-US" smtClean="0"/>
              <a:pPr/>
              <a:t>2020/12/10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E45B7AE1-6F4C-4875-800C-941B3B7656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8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458540"/>
            <a:ext cx="9144000" cy="2387600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かたち　を　さがそう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55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70412" y="551328"/>
            <a:ext cx="5760000" cy="576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743" flipH="1">
            <a:off x="3136730" y="352618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743" flipH="1">
            <a:off x="8894811" y="384042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743" flipH="1">
            <a:off x="8894812" y="6081457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743" flipH="1">
            <a:off x="3136731" y="6081458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92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47032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4.375E-6 0.83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648 L -0.47083 0.0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4.79167E-6 -0.835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4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/>
          <p:cNvSpPr/>
          <p:nvPr/>
        </p:nvSpPr>
        <p:spPr>
          <a:xfrm>
            <a:off x="2646830" y="430305"/>
            <a:ext cx="6898341" cy="5524446"/>
          </a:xfrm>
          <a:prstGeom prst="triangl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743" flipH="1">
            <a:off x="6090491" y="245133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2264" flipH="1">
            <a:off x="2871509" y="5257217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4054" flipH="1">
            <a:off x="9802227" y="5099298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95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77556E-17 L -0.26406 0.731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55377 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8177 -0.82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-4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31490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みじか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85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153" y="2078829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15153" y="4240769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みじか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sp>
        <p:nvSpPr>
          <p:cNvPr id="7" name="右矢印 6"/>
          <p:cNvSpPr/>
          <p:nvPr/>
        </p:nvSpPr>
        <p:spPr>
          <a:xfrm>
            <a:off x="3953434" y="2499294"/>
            <a:ext cx="72748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3953434" y="4661234"/>
            <a:ext cx="30390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68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153" y="2078829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15153" y="4240769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みじか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8363" y="2455859"/>
            <a:ext cx="6858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704" y="4617799"/>
            <a:ext cx="4080249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4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153" y="2078829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15153" y="4240769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みじか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0"/>
          <a:stretch/>
        </p:blipFill>
        <p:spPr bwMode="auto">
          <a:xfrm rot="1158002">
            <a:off x="4150659" y="1156336"/>
            <a:ext cx="5381625" cy="26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14">
            <a:off x="4012007" y="4518527"/>
            <a:ext cx="53816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1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153" y="2078829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15153" y="4240769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みじか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3076" name="Picture 4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105" y="2916330"/>
            <a:ext cx="4605858" cy="28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8094" y="1333730"/>
            <a:ext cx="7901695" cy="31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2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153" y="2078829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15153" y="4240769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みじか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90" y="2078829"/>
            <a:ext cx="8165414" cy="10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4514500"/>
            <a:ext cx="3872754" cy="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259" y="4082441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88259" y="1905582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みじか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1469" y="4459471"/>
            <a:ext cx="6858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1810" y="2282612"/>
            <a:ext cx="4080249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0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8825" y="4291237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8825" y="1848033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みじか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0"/>
          <a:stretch/>
        </p:blipFill>
        <p:spPr bwMode="auto">
          <a:xfrm rot="1158002">
            <a:off x="4521588" y="3375251"/>
            <a:ext cx="5381625" cy="26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14">
            <a:off x="4216995" y="1842292"/>
            <a:ext cx="53816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2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25901" y="537882"/>
            <a:ext cx="6145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まるを　</a:t>
            </a:r>
            <a:r>
              <a:rPr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さが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</a:t>
            </a:r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1893654"/>
            <a:ext cx="2891117" cy="21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269" y="46721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51" y="4352225"/>
            <a:ext cx="2689412" cy="26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ソース画像を表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36" y="4333258"/>
            <a:ext cx="3043782" cy="23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32" y="2943832"/>
            <a:ext cx="1408393" cy="14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ソース画像を表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9" y="4827495"/>
            <a:ext cx="1626907" cy="19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ソース画像を表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31" y="1893654"/>
            <a:ext cx="1786392" cy="23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ソース画像を表示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35" y="4566236"/>
            <a:ext cx="2186593" cy="21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ソース画像を表示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834" y="2203440"/>
            <a:ext cx="1689435" cy="14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ソース画像を表示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47" y="2203440"/>
            <a:ext cx="2255912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582196" y="1603421"/>
            <a:ext cx="2628000" cy="2628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740314" y="1927079"/>
            <a:ext cx="2628000" cy="2628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174814" y="4827495"/>
            <a:ext cx="2628000" cy="18646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9940080" y="4531016"/>
            <a:ext cx="2129934" cy="21704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15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965" y="4335830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89965" y="1753063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みじか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3076" name="Picture 4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26917" y="428624"/>
            <a:ext cx="4605858" cy="28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1231" y="3416011"/>
            <a:ext cx="7901695" cy="31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5180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みじ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1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3254186" y="2633765"/>
            <a:ext cx="72748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3254186" y="4795705"/>
            <a:ext cx="30390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1210235" y="2138082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43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317811" y="4429095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6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8363" y="4863345"/>
            <a:ext cx="6858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175" y="2705515"/>
            <a:ext cx="4080249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84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411941" y="4114800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0"/>
          <a:stretch/>
        </p:blipFill>
        <p:spPr bwMode="auto">
          <a:xfrm rot="1158002">
            <a:off x="4521588" y="3375251"/>
            <a:ext cx="5381625" cy="26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14">
            <a:off x="4216995" y="1842292"/>
            <a:ext cx="53816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09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210235" y="2138082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90" y="2078829"/>
            <a:ext cx="8165414" cy="10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4514500"/>
            <a:ext cx="3872754" cy="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95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なが</a:t>
            </a:r>
            <a:r>
              <a:rPr lang="ja-JP" altLang="en-US" dirty="0"/>
              <a:t>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210235" y="2138082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105" y="2916330"/>
            <a:ext cx="4605858" cy="28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8094" y="1333730"/>
            <a:ext cx="7901695" cy="31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52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みじか</a:t>
            </a:r>
            <a:r>
              <a:rPr lang="ja-JP" altLang="en-US" dirty="0"/>
              <a:t>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3254186" y="2633765"/>
            <a:ext cx="72748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3254186" y="4795705"/>
            <a:ext cx="30390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1290918" y="4318021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1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みじ</a:t>
            </a:r>
            <a:r>
              <a:rPr lang="ja-JP" altLang="en-US" dirty="0"/>
              <a:t>か</a:t>
            </a:r>
            <a:r>
              <a:rPr kumimoji="1" lang="ja-JP" altLang="en-US" dirty="0" smtClean="0"/>
              <a:t>の</a:t>
            </a:r>
            <a:r>
              <a:rPr kumimoji="1" lang="ja-JP" altLang="en-US" dirty="0" err="1" smtClean="0"/>
              <a:t>は</a:t>
            </a:r>
            <a:r>
              <a:rPr kumimoji="1" lang="ja-JP" altLang="en-US" dirty="0" smtClean="0"/>
              <a:t>　どっち？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237130" y="4197912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90" y="2078829"/>
            <a:ext cx="8165414" cy="10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4514500"/>
            <a:ext cx="3872754" cy="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46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みじかい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344706" y="2271265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6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8363" y="4863345"/>
            <a:ext cx="6858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175" y="2705515"/>
            <a:ext cx="4080249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26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56460" y="537882"/>
            <a:ext cx="7855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さんかくを</a:t>
            </a:r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さが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</a:t>
            </a:r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1893654"/>
            <a:ext cx="2891117" cy="21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269" y="46721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51" y="4352225"/>
            <a:ext cx="2689412" cy="26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ソース画像を表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36" y="4333258"/>
            <a:ext cx="3043782" cy="23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32" y="2943832"/>
            <a:ext cx="1408393" cy="14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ソース画像を表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9" y="4827495"/>
            <a:ext cx="1626907" cy="19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ソース画像を表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31" y="1893654"/>
            <a:ext cx="1786392" cy="23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ソース画像を表示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35" y="4566236"/>
            <a:ext cx="2186593" cy="21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ソース画像を表示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834" y="2203440"/>
            <a:ext cx="1689435" cy="14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ソース画像を表示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47" y="2203440"/>
            <a:ext cx="2255912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2898064" y="2671010"/>
            <a:ext cx="2073783" cy="20011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0035540" y="1721147"/>
            <a:ext cx="2073783" cy="20011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82677" y="4737104"/>
            <a:ext cx="2073783" cy="20011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850482" y="4658960"/>
            <a:ext cx="3377352" cy="20011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28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みじか</a:t>
            </a:r>
            <a:r>
              <a:rPr lang="ja-JP" altLang="en-US" dirty="0"/>
              <a:t>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627094" y="1690688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0"/>
          <a:stretch/>
        </p:blipFill>
        <p:spPr bwMode="auto">
          <a:xfrm rot="1158002">
            <a:off x="4521588" y="3375251"/>
            <a:ext cx="5381625" cy="26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14">
            <a:off x="4216995" y="1842292"/>
            <a:ext cx="53816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0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みじ</a:t>
            </a:r>
            <a:r>
              <a:rPr lang="ja-JP" altLang="en-US" dirty="0"/>
              <a:t>か</a:t>
            </a:r>
            <a:r>
              <a:rPr lang="ja-JP" altLang="en-US" dirty="0" smtClean="0"/>
              <a:t>い</a:t>
            </a:r>
            <a:r>
              <a:rPr kumimoji="1" lang="ja-JP" altLang="en-US" dirty="0" smtClean="0"/>
              <a:t>のは　どっち？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371600" y="4155141"/>
            <a:ext cx="1440000" cy="14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80"/>
          <a:stretch/>
        </p:blipFill>
        <p:spPr bwMode="auto">
          <a:xfrm>
            <a:off x="3947645" y="2078829"/>
            <a:ext cx="7024837" cy="14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105" y="2916330"/>
            <a:ext cx="4605858" cy="28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47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　ひ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い①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27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4557" y="5168616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504341" y="5168616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29" y="94130"/>
            <a:ext cx="3617374" cy="53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59" y="1944878"/>
            <a:ext cx="2604282" cy="34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8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5977" y="5168616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435761" y="5168616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r="-1"/>
          <a:stretch/>
        </p:blipFill>
        <p:spPr bwMode="auto">
          <a:xfrm flipH="1">
            <a:off x="2186493" y="418040"/>
            <a:ext cx="2043952" cy="49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88" y="2387492"/>
            <a:ext cx="2293464" cy="29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5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8837" y="5168616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458621" y="5168616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01" y="233923"/>
            <a:ext cx="2894574" cy="51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2737313"/>
            <a:ext cx="1600692" cy="24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7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8837" y="5168616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458621" y="5168616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7" y="299198"/>
            <a:ext cx="4493738" cy="51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10" y="3711388"/>
            <a:ext cx="1691765" cy="14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3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75333" y="5168616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250576" y="5168616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05" y="94130"/>
            <a:ext cx="3617374" cy="53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4" y="1944878"/>
            <a:ext cx="2604282" cy="34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2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98509" y="5168616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761564" y="5168616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r="-1"/>
          <a:stretch/>
        </p:blipFill>
        <p:spPr bwMode="auto">
          <a:xfrm>
            <a:off x="7705167" y="418040"/>
            <a:ext cx="2043952" cy="49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91" y="2387492"/>
            <a:ext cx="2293464" cy="29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0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10249" y="5168616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627093" y="5168616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13" y="233923"/>
            <a:ext cx="2894574" cy="51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06" y="2737313"/>
            <a:ext cx="1600692" cy="24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5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41180" y="537882"/>
            <a:ext cx="7471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　</a:t>
            </a:r>
            <a:r>
              <a:rPr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さが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</a:t>
            </a:r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1893654"/>
            <a:ext cx="2891117" cy="21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269" y="46721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51" y="4352225"/>
            <a:ext cx="2689412" cy="26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ソース画像を表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36" y="4333258"/>
            <a:ext cx="3043782" cy="23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32" y="2943832"/>
            <a:ext cx="1408393" cy="14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ソース画像を表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9" y="4827495"/>
            <a:ext cx="1626907" cy="19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ソース画像を表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31" y="1893654"/>
            <a:ext cx="1786392" cy="23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ソース画像を表示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35" y="4566236"/>
            <a:ext cx="2186593" cy="21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ソース画像を表示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834" y="2203440"/>
            <a:ext cx="1689435" cy="14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ソース画像を表示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47" y="2203440"/>
            <a:ext cx="2255912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7227759" y="1575896"/>
            <a:ext cx="2861454" cy="29115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878945" y="4719011"/>
            <a:ext cx="2073783" cy="20011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1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34278" y="5074487"/>
            <a:ext cx="4110318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352796" y="5168616"/>
            <a:ext cx="4110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8" y="205069"/>
            <a:ext cx="4493738" cy="51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85" y="3711388"/>
            <a:ext cx="1691765" cy="14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18117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　ひ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580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161365"/>
            <a:ext cx="12191999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たかいの　どっち</a:t>
            </a:r>
            <a:endParaRPr kumimoji="1" lang="ja-JP" altLang="en-US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69" y="1325563"/>
            <a:ext cx="3617374" cy="53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99" y="3176311"/>
            <a:ext cx="2604282" cy="34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1138256" y="1331792"/>
            <a:ext cx="4680000" cy="468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96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r="-1"/>
          <a:stretch/>
        </p:blipFill>
        <p:spPr bwMode="auto">
          <a:xfrm flipH="1">
            <a:off x="2070849" y="1486928"/>
            <a:ext cx="2043952" cy="49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44" y="3456380"/>
            <a:ext cx="2293464" cy="29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" y="161365"/>
            <a:ext cx="12191999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たかいの　どっち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138256" y="1331792"/>
            <a:ext cx="4680000" cy="468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63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14" y="1350029"/>
            <a:ext cx="2894574" cy="51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47" y="3853419"/>
            <a:ext cx="1600692" cy="24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" y="16136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たかいの　どっち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138256" y="1331792"/>
            <a:ext cx="4680000" cy="468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48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3" y="1486928"/>
            <a:ext cx="4493738" cy="51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85" y="4928066"/>
            <a:ext cx="1691765" cy="14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" y="16136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たかいの　どっち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138256" y="1331792"/>
            <a:ext cx="4680000" cy="468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63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11" y="1210236"/>
            <a:ext cx="3617374" cy="53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15" y="2913066"/>
            <a:ext cx="2604282" cy="34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0" y="7426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いの　どっち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537456" y="2913066"/>
            <a:ext cx="3420000" cy="34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8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r="-1"/>
          <a:stretch/>
        </p:blipFill>
        <p:spPr bwMode="auto">
          <a:xfrm flipH="1">
            <a:off x="2528049" y="1617918"/>
            <a:ext cx="2043952" cy="49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16" y="3490151"/>
            <a:ext cx="2293464" cy="29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" y="16136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いの　どっち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305948" y="3150199"/>
            <a:ext cx="3420000" cy="34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37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84" y="1175217"/>
            <a:ext cx="2894574" cy="51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59" y="3611371"/>
            <a:ext cx="1600692" cy="24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" y="16136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いの　どっち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730205" y="3117022"/>
            <a:ext cx="3420000" cy="34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35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27" y="1388410"/>
            <a:ext cx="4493738" cy="51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43" y="4773705"/>
            <a:ext cx="1691765" cy="14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" y="16136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いの　どっち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873725" y="3074930"/>
            <a:ext cx="3420000" cy="34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03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458540"/>
            <a:ext cx="9144000" cy="2387600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ゆびで　なぞろう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11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かったのはどっち？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8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かったのは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チーム？</a:t>
            </a:r>
            <a:r>
              <a:rPr kumimoji="1" lang="en-US" altLang="ja-JP" dirty="0" smtClean="0"/>
              <a:t>B</a:t>
            </a:r>
            <a:r>
              <a:rPr lang="ja-JP" altLang="en-US" dirty="0"/>
              <a:t>チーム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 b="22400"/>
          <a:stretch/>
        </p:blipFill>
        <p:spPr bwMode="auto">
          <a:xfrm>
            <a:off x="524434" y="1448641"/>
            <a:ext cx="11134165" cy="37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06" y="3918350"/>
            <a:ext cx="2303742" cy="27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39357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5332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1680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8028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437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241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045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0623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09411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434" y="3880832"/>
            <a:ext cx="2326342" cy="28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393576" y="356440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8118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60401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61108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87248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21245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59938" y="352688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93935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43456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35670" y="250056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５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735670" y="352688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chemeClr val="bg1"/>
                </a:solidFill>
              </a:rPr>
              <a:t>４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9667625" y="2416759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838200" y="54267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チームのかち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00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7" grpId="0" animBg="1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かったのは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チーム？</a:t>
            </a:r>
            <a:r>
              <a:rPr kumimoji="1" lang="en-US" altLang="ja-JP" dirty="0" smtClean="0"/>
              <a:t>B</a:t>
            </a:r>
            <a:r>
              <a:rPr lang="ja-JP" altLang="en-US" dirty="0"/>
              <a:t>チーム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 b="22400"/>
          <a:stretch/>
        </p:blipFill>
        <p:spPr bwMode="auto">
          <a:xfrm>
            <a:off x="524434" y="1448641"/>
            <a:ext cx="11134165" cy="37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06" y="3918350"/>
            <a:ext cx="2303742" cy="27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39357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×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5332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×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1680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×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8028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〇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437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×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241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〇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045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〇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0623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〇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09411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×</a:t>
            </a:r>
            <a:endParaRPr kumimoji="1" lang="ja-JP" altLang="en-US" b="1" dirty="0"/>
          </a:p>
        </p:txBody>
      </p:sp>
      <p:pic>
        <p:nvPicPr>
          <p:cNvPr id="1032" name="Picture 8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434" y="3880832"/>
            <a:ext cx="2326342" cy="28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393576" y="356440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〇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8118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〇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60401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×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61108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〇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87248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×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21245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〇</a:t>
            </a:r>
            <a:endParaRPr kumimoji="1" lang="ja-JP" altLang="en-US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59938" y="352688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×</a:t>
            </a:r>
            <a:endParaRPr kumimoji="1" lang="ja-JP" altLang="en-US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93935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〇</a:t>
            </a:r>
            <a:endParaRPr kumimoji="1" lang="ja-JP" altLang="en-US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43456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〇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35670" y="250056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４</a:t>
            </a:r>
            <a:endParaRPr kumimoji="1" lang="ja-JP" altLang="en-US" sz="4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735670" y="352688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６</a:t>
            </a:r>
            <a:endParaRPr kumimoji="1" lang="ja-JP" altLang="en-US" sz="4800" dirty="0"/>
          </a:p>
        </p:txBody>
      </p:sp>
      <p:sp>
        <p:nvSpPr>
          <p:cNvPr id="7" name="円/楕円 6"/>
          <p:cNvSpPr/>
          <p:nvPr/>
        </p:nvSpPr>
        <p:spPr>
          <a:xfrm>
            <a:off x="9678579" y="3441146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838200" y="54267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チームのかち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4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7" grpId="0" animBg="1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かったのは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チーム？</a:t>
            </a:r>
            <a:r>
              <a:rPr kumimoji="1" lang="en-US" altLang="ja-JP" dirty="0" smtClean="0"/>
              <a:t>B</a:t>
            </a:r>
            <a:r>
              <a:rPr lang="ja-JP" altLang="en-US" dirty="0"/>
              <a:t>チーム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 b="22400"/>
          <a:stretch/>
        </p:blipFill>
        <p:spPr bwMode="auto">
          <a:xfrm>
            <a:off x="524434" y="1448641"/>
            <a:ext cx="11134165" cy="37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06" y="3918350"/>
            <a:ext cx="2303742" cy="27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39357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5332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1680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8028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437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241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045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06236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09411" y="255120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434" y="3880832"/>
            <a:ext cx="2326342" cy="28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393576" y="356440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8118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60401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61108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87248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21245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59938" y="352688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×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93935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43456" y="354549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〇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35670" y="250056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 smtClean="0">
                <a:solidFill>
                  <a:schemeClr val="bg1"/>
                </a:solidFill>
              </a:rPr>
              <a:t>７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735670" y="352688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chemeClr val="bg1"/>
                </a:solidFill>
              </a:rPr>
              <a:t>７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9678579" y="3441146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838200" y="54267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ひきわけ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9678579" y="2385032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25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7" grpId="0" animBg="1"/>
      <p:bldP spid="27" grpId="0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7427" y="349885"/>
            <a:ext cx="6736080" cy="1325563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よくできました</a:t>
            </a:r>
            <a:endParaRPr kumimoji="1" lang="ja-JP" altLang="en-US" sz="6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98" y="2145432"/>
            <a:ext cx="4319804" cy="37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3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5997388" y="605118"/>
            <a:ext cx="13447" cy="55939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743" flipH="1">
            <a:off x="6069577" y="245133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3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56E-17 L 0.00351 0.8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1254000" y="3644153"/>
            <a:ext cx="9684000" cy="1344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743" flipH="1">
            <a:off x="1160693" y="3493660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32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8009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加算記号 1"/>
          <p:cNvSpPr/>
          <p:nvPr/>
        </p:nvSpPr>
        <p:spPr>
          <a:xfrm>
            <a:off x="2298000" y="0"/>
            <a:ext cx="7596000" cy="6858000"/>
          </a:xfrm>
          <a:prstGeom prst="mathPlus">
            <a:avLst>
              <a:gd name="adj1" fmla="val 109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743" flipH="1">
            <a:off x="6230499" y="562373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743" flipH="1">
            <a:off x="3214420" y="3320225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66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46146 -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0286 0.735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036000" y="369000"/>
            <a:ext cx="6120000" cy="6120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https://2.bp.blogspot.com/-bD10xk22-q0/Vy2vtrrtF7I/AAAAAAAA6a8/rLIsHKqpe2wn_79L7-87a6XwIdrSalvwACLcB/s800/body_hand_hitosashiyub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6172" flipH="1">
            <a:off x="6192500" y="5697505"/>
            <a:ext cx="1540373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53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1.11111E-6 C 0.14388 1.11111E-6 0.2573 -0.20394 0.2573 -0.4544 C 0.2573 -0.70509 0.14388 -0.90787 0.00469 -0.90787 C -0.13398 -0.90787 -0.24622 -0.70509 -0.24622 -0.4544 C -0.24622 -0.20394 -0.13398 1.11111E-6 0.00469 1.11111E-6 Z " pathEditMode="relative" rAng="0" ptsTypes="AAAAA">
                                      <p:cBhvr>
                                        <p:cTn id="6" dur="4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4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.2|1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.1|1.2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4.4|4|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3.5|3.7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4.7|2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1053</Words>
  <Application>Microsoft Office PowerPoint</Application>
  <PresentationFormat>ワイド画面</PresentationFormat>
  <Paragraphs>350</Paragraphs>
  <Slides>54</Slides>
  <Notes>53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2" baseType="lpstr">
      <vt:lpstr>BIZ UDPゴシック</vt:lpstr>
      <vt:lpstr>ＭＳ Ｐゴシック</vt:lpstr>
      <vt:lpstr>UD デジタル 教科書体 NK-B</vt:lpstr>
      <vt:lpstr>游ゴシック</vt:lpstr>
      <vt:lpstr>游ゴシック Light</vt:lpstr>
      <vt:lpstr>Arial</vt:lpstr>
      <vt:lpstr>Calibri</vt:lpstr>
      <vt:lpstr>Office テーマ</vt:lpstr>
      <vt:lpstr>かたち　を　さがそう</vt:lpstr>
      <vt:lpstr>PowerPoint プレゼンテーション</vt:lpstr>
      <vt:lpstr>PowerPoint プレゼンテーション</vt:lpstr>
      <vt:lpstr>PowerPoint プレゼンテーション</vt:lpstr>
      <vt:lpstr>ゆびで　なぞろう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ながい　みじかい①</vt:lpstr>
      <vt:lpstr>ながい</vt:lpstr>
      <vt:lpstr>ながい</vt:lpstr>
      <vt:lpstr>ながい</vt:lpstr>
      <vt:lpstr>ながい</vt:lpstr>
      <vt:lpstr>ながい</vt:lpstr>
      <vt:lpstr>ながい</vt:lpstr>
      <vt:lpstr>ながい</vt:lpstr>
      <vt:lpstr>ながい</vt:lpstr>
      <vt:lpstr>ながい　みじかい②</vt:lpstr>
      <vt:lpstr>ながいのは　どっち？</vt:lpstr>
      <vt:lpstr>ながいのは　どっち？</vt:lpstr>
      <vt:lpstr>ながいのは　どっち？</vt:lpstr>
      <vt:lpstr>ながいのは　どっち？</vt:lpstr>
      <vt:lpstr>ながいのは　どっち？</vt:lpstr>
      <vt:lpstr>みじかいのは　どっち？</vt:lpstr>
      <vt:lpstr>みじかのは　どっち？</vt:lpstr>
      <vt:lpstr>みじかいのは　どっち？</vt:lpstr>
      <vt:lpstr>みじかいのは　どっち？</vt:lpstr>
      <vt:lpstr>みじかいのは　どっち？</vt:lpstr>
      <vt:lpstr>たかい　ひくい①</vt:lpstr>
      <vt:lpstr>たかい</vt:lpstr>
      <vt:lpstr>たかい</vt:lpstr>
      <vt:lpstr>たかい</vt:lpstr>
      <vt:lpstr>たかい</vt:lpstr>
      <vt:lpstr>たかい</vt:lpstr>
      <vt:lpstr>たかい</vt:lpstr>
      <vt:lpstr>たかい</vt:lpstr>
      <vt:lpstr>たかい</vt:lpstr>
      <vt:lpstr>たかい　ひくい②</vt:lpstr>
      <vt:lpstr>たかいの　どっち</vt:lpstr>
      <vt:lpstr>たかいの　どっち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かったのはどっち？</vt:lpstr>
      <vt:lpstr>かったのはAチーム？Bチーム？</vt:lpstr>
      <vt:lpstr>かったのはAチーム？Bチーム？</vt:lpstr>
      <vt:lpstr>かったのはAチーム？Bチーム？</vt:lpstr>
      <vt:lpstr>よくできました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なにいろかな？</dc:title>
  <dc:creator>Windows ユーザー</dc:creator>
  <cp:lastModifiedBy>Windows ユーザー</cp:lastModifiedBy>
  <cp:revision>34</cp:revision>
  <dcterms:created xsi:type="dcterms:W3CDTF">2020-08-21T05:09:50Z</dcterms:created>
  <dcterms:modified xsi:type="dcterms:W3CDTF">2020-12-10T06:25:59Z</dcterms:modified>
</cp:coreProperties>
</file>