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5" r:id="rId2"/>
    <p:sldId id="284" r:id="rId3"/>
    <p:sldId id="260" r:id="rId4"/>
    <p:sldId id="280" r:id="rId5"/>
    <p:sldId id="274" r:id="rId6"/>
    <p:sldId id="282" r:id="rId7"/>
    <p:sldId id="281" r:id="rId8"/>
    <p:sldId id="267" r:id="rId9"/>
    <p:sldId id="268" r:id="rId10"/>
    <p:sldId id="283"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5" autoAdjust="0"/>
    <p:restoredTop sz="58505" autoAdjust="0"/>
  </p:normalViewPr>
  <p:slideViewPr>
    <p:cSldViewPr snapToGrid="0">
      <p:cViewPr varScale="1">
        <p:scale>
          <a:sx n="38" d="100"/>
          <a:sy n="38" d="100"/>
        </p:scale>
        <p:origin x="96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C38504-84F1-4BC2-99AE-CB2E2C96FD60}" type="datetimeFigureOut">
              <a:rPr kumimoji="1" lang="ja-JP" altLang="en-US" smtClean="0"/>
              <a:t>2021/1/8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ED56A31-CED6-4DDD-8007-3353167BFEC2}" type="slidenum">
              <a:rPr kumimoji="1" lang="ja-JP" altLang="en-US" smtClean="0"/>
              <a:t>‹#›</a:t>
            </a:fld>
            <a:endParaRPr kumimoji="1" lang="ja-JP" altLang="en-US"/>
          </a:p>
        </p:txBody>
      </p:sp>
    </p:spTree>
    <p:extLst>
      <p:ext uri="{BB962C8B-B14F-4D97-AF65-F5344CB8AC3E}">
        <p14:creationId xmlns:p14="http://schemas.microsoft.com/office/powerpoint/2010/main" val="24001114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　メモをとる勉強をしましょう。</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a:t>
            </a:fld>
            <a:endParaRPr kumimoji="1" lang="ja-JP" altLang="en-US"/>
          </a:p>
        </p:txBody>
      </p:sp>
    </p:spTree>
    <p:extLst>
      <p:ext uri="{BB962C8B-B14F-4D97-AF65-F5344CB8AC3E}">
        <p14:creationId xmlns:p14="http://schemas.microsoft.com/office/powerpoint/2010/main" val="198850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もし、必要なことを聞き落としてしまったときは、</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「もう一度教えてもらえますか」と言って、聞き直すことが大切です。</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みなさんも、学校や家庭の生活の中で</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a:latin typeface="ＭＳ ゴシック" panose="020B0609070205080204" pitchFamily="49" charset="-128"/>
                <a:ea typeface="ＭＳ ゴシック" panose="020B0609070205080204" pitchFamily="49" charset="-128"/>
              </a:rPr>
              <a:t>　</a:t>
            </a:r>
            <a:r>
              <a:rPr kumimoji="1" lang="ja-JP" altLang="en-US" smtClean="0">
                <a:latin typeface="ＭＳ ゴシック" panose="020B0609070205080204" pitchFamily="49" charset="-128"/>
                <a:ea typeface="ＭＳ ゴシック" panose="020B0609070205080204" pitchFamily="49" charset="-128"/>
              </a:rPr>
              <a:t>「忘れないため</a:t>
            </a:r>
            <a:r>
              <a:rPr kumimoji="1" lang="ja-JP" altLang="en-US">
                <a:latin typeface="ＭＳ ゴシック" panose="020B0609070205080204" pitchFamily="49" charset="-128"/>
                <a:ea typeface="ＭＳ ゴシック" panose="020B0609070205080204" pitchFamily="49" charset="-128"/>
              </a:rPr>
              <a:t>」</a:t>
            </a:r>
            <a:r>
              <a:rPr kumimoji="1" lang="ja-JP" altLang="en-US" smtClean="0">
                <a:latin typeface="ＭＳ ゴシック" panose="020B0609070205080204" pitchFamily="49" charset="-128"/>
                <a:ea typeface="ＭＳ ゴシック" panose="020B0609070205080204" pitchFamily="49" charset="-128"/>
              </a:rPr>
              <a:t>「覚えておく</a:t>
            </a:r>
            <a:r>
              <a:rPr kumimoji="1" lang="ja-JP" altLang="en-US" dirty="0">
                <a:latin typeface="ＭＳ ゴシック" panose="020B0609070205080204" pitchFamily="49" charset="-128"/>
                <a:ea typeface="ＭＳ ゴシック" panose="020B0609070205080204" pitchFamily="49" charset="-128"/>
              </a:rPr>
              <a:t>ため」にメモを書いてみるといいですよ。</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10</a:t>
            </a:fld>
            <a:endParaRPr kumimoji="1" lang="ja-JP" altLang="en-US"/>
          </a:p>
        </p:txBody>
      </p:sp>
    </p:spTree>
    <p:extLst>
      <p:ext uri="{BB962C8B-B14F-4D97-AF65-F5344CB8AC3E}">
        <p14:creationId xmlns:p14="http://schemas.microsoft.com/office/powerpoint/2010/main" val="232083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みなさんは、メモを書いたことがありますか？</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メモは、</a:t>
            </a:r>
            <a:r>
              <a:rPr kumimoji="1" lang="ja-JP" altLang="en-US" dirty="0" smtClean="0">
                <a:latin typeface="ＭＳ ゴシック" panose="020B0609070205080204" pitchFamily="49" charset="-128"/>
                <a:ea typeface="ＭＳ ゴシック" panose="020B0609070205080204" pitchFamily="49" charset="-128"/>
              </a:rPr>
              <a:t>「忘れないため</a:t>
            </a:r>
            <a:r>
              <a:rPr kumimoji="1" lang="ja-JP" altLang="en-US" dirty="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「覚えておく</a:t>
            </a:r>
            <a:r>
              <a:rPr kumimoji="1" lang="ja-JP" altLang="en-US" dirty="0">
                <a:latin typeface="ＭＳ ゴシック" panose="020B0609070205080204" pitchFamily="49" charset="-128"/>
                <a:ea typeface="ＭＳ ゴシック" panose="020B0609070205080204" pitchFamily="49" charset="-128"/>
              </a:rPr>
              <a:t>ため」に書きます。</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例えば、学校へ持っていくものを忘れないようにするためにメモを書いたり</a:t>
            </a:r>
            <a:r>
              <a:rPr kumimoji="1" lang="ja-JP" altLang="en-US" dirty="0" smtClean="0">
                <a:latin typeface="ＭＳ ゴシック" panose="020B0609070205080204" pitchFamily="49" charset="-128"/>
                <a:ea typeface="ＭＳ ゴシック" panose="020B0609070205080204" pitchFamily="49" charset="-128"/>
              </a:rPr>
              <a:t>、休み</a:t>
            </a:r>
            <a:r>
              <a:rPr kumimoji="1" lang="ja-JP" altLang="en-US" dirty="0">
                <a:latin typeface="ＭＳ ゴシック" panose="020B0609070205080204" pitchFamily="49" charset="-128"/>
                <a:ea typeface="ＭＳ ゴシック" panose="020B0609070205080204" pitchFamily="49" charset="-128"/>
              </a:rPr>
              <a:t>の日の予定を覚えておくためにカレンダーにメモを書いたりします。</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2</a:t>
            </a:fld>
            <a:endParaRPr kumimoji="1" lang="ja-JP" altLang="en-US"/>
          </a:p>
        </p:txBody>
      </p:sp>
    </p:spTree>
    <p:extLst>
      <p:ext uri="{BB962C8B-B14F-4D97-AF65-F5344CB8AC3E}">
        <p14:creationId xmlns:p14="http://schemas.microsoft.com/office/powerpoint/2010/main" val="2823305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あきこさんはお母さん</a:t>
            </a:r>
            <a:r>
              <a:rPr kumimoji="1" lang="ja-JP" altLang="en-US" dirty="0" smtClean="0">
                <a:latin typeface="ＭＳ ゴシック" panose="020B0609070205080204" pitchFamily="49" charset="-128"/>
                <a:ea typeface="ＭＳ ゴシック" panose="020B0609070205080204" pitchFamily="49" charset="-128"/>
              </a:rPr>
              <a:t>に頼まれて、</a:t>
            </a:r>
            <a:r>
              <a:rPr kumimoji="1" lang="ja-JP" altLang="en-US" dirty="0">
                <a:latin typeface="ＭＳ ゴシック" panose="020B0609070205080204" pitchFamily="49" charset="-128"/>
                <a:ea typeface="ＭＳ ゴシック" panose="020B0609070205080204" pitchFamily="49" charset="-128"/>
              </a:rPr>
              <a:t>おつかいに行くことになりました。</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何を買ってくれば良いか</a:t>
            </a:r>
            <a:r>
              <a:rPr kumimoji="1" lang="ja-JP" altLang="en-US" dirty="0" smtClean="0">
                <a:latin typeface="ＭＳ ゴシック" panose="020B0609070205080204" pitchFamily="49" charset="-128"/>
                <a:ea typeface="ＭＳ ゴシック" panose="020B0609070205080204" pitchFamily="49" charset="-128"/>
              </a:rPr>
              <a:t>、忘れないように</a:t>
            </a:r>
            <a:r>
              <a:rPr kumimoji="1" lang="ja-JP" altLang="en-US" dirty="0">
                <a:latin typeface="ＭＳ ゴシック" panose="020B0609070205080204" pitchFamily="49" charset="-128"/>
                <a:ea typeface="ＭＳ ゴシック" panose="020B0609070205080204" pitchFamily="49" charset="-128"/>
              </a:rPr>
              <a:t>するために、あきこさんはメモを書いてからおつかいに行きました。</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みなさんも、あきこさんが買ってくるものをメモに書いてみましょう。</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紙と鉛筆を用意してから、続きのスライドを見てください。</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用意は良いですか？</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それでは、あきこさんとあきこさんのお母さんのお話を聞きましょう。</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3</a:t>
            </a:fld>
            <a:endParaRPr kumimoji="1" lang="ja-JP" altLang="en-US"/>
          </a:p>
        </p:txBody>
      </p:sp>
    </p:spTree>
    <p:extLst>
      <p:ext uri="{BB962C8B-B14F-4D97-AF65-F5344CB8AC3E}">
        <p14:creationId xmlns:p14="http://schemas.microsoft.com/office/powerpoint/2010/main" val="39945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ある日、あきこさんの弟のたかしくんが風邪</a:t>
            </a:r>
            <a:r>
              <a:rPr kumimoji="1" lang="ja-JP" altLang="en-US" dirty="0" smtClean="0">
                <a:latin typeface="ＭＳ ゴシック" panose="020B0609070205080204" pitchFamily="49" charset="-128"/>
                <a:ea typeface="ＭＳ ゴシック" panose="020B0609070205080204" pitchFamily="49" charset="-128"/>
              </a:rPr>
              <a:t>を引いてしまい</a:t>
            </a:r>
            <a:r>
              <a:rPr kumimoji="1" lang="ja-JP" altLang="en-US" dirty="0">
                <a:latin typeface="ＭＳ ゴシック" panose="020B0609070205080204" pitchFamily="49" charset="-128"/>
                <a:ea typeface="ＭＳ ゴシック" panose="020B0609070205080204" pitchFamily="49" charset="-128"/>
              </a:rPr>
              <a:t>、お母さんはたかしくんを病院に連れていくことになりました。</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「困ったな。晩御飯の材料を買いに行く時間がないわ。」</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お母さんは、あきこさんにおつかいを頼むことにしました。</a:t>
            </a: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4</a:t>
            </a:fld>
            <a:endParaRPr kumimoji="1" lang="ja-JP" altLang="en-US"/>
          </a:p>
        </p:txBody>
      </p:sp>
    </p:spTree>
    <p:extLst>
      <p:ext uri="{BB962C8B-B14F-4D97-AF65-F5344CB8AC3E}">
        <p14:creationId xmlns:p14="http://schemas.microsoft.com/office/powerpoint/2010/main" val="2581833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あきこさんは、家の近くのスーパーマーケットに行くことになりました。</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「買ってくるものは・・・えーっと・・・」</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5</a:t>
            </a:fld>
            <a:endParaRPr kumimoji="1" lang="ja-JP" altLang="en-US"/>
          </a:p>
        </p:txBody>
      </p:sp>
    </p:spTree>
    <p:extLst>
      <p:ext uri="{BB962C8B-B14F-4D97-AF65-F5344CB8AC3E}">
        <p14:creationId xmlns:p14="http://schemas.microsoft.com/office/powerpoint/2010/main" val="425668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「一つ目が、玉ねぎ」</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「二つ目が、にんじん」</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「三つ目が、じゃがいも」</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「四つ目が、お肉」</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「五つ目が、カレールー」</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a:t>
            </a:r>
            <a:r>
              <a:rPr kumimoji="1" lang="ja-JP" altLang="en-US" dirty="0" smtClean="0">
                <a:latin typeface="ＭＳ ゴシック" panose="020B0609070205080204" pitchFamily="49" charset="-128"/>
                <a:ea typeface="ＭＳ ゴシック" panose="020B0609070205080204" pitchFamily="49" charset="-128"/>
              </a:rPr>
              <a:t>「最後に</a:t>
            </a:r>
            <a:r>
              <a:rPr kumimoji="1" lang="ja-JP" altLang="en-US" dirty="0">
                <a:latin typeface="ＭＳ ゴシック" panose="020B0609070205080204" pitchFamily="49" charset="-128"/>
                <a:ea typeface="ＭＳ ゴシック" panose="020B0609070205080204" pitchFamily="49" charset="-128"/>
              </a:rPr>
              <a:t>、好きな</a:t>
            </a:r>
            <a:r>
              <a:rPr kumimoji="1" lang="ja-JP" altLang="en-US">
                <a:latin typeface="ＭＳ ゴシック" panose="020B0609070205080204" pitchFamily="49" charset="-128"/>
                <a:ea typeface="ＭＳ ゴシック" panose="020B0609070205080204" pitchFamily="49" charset="-128"/>
              </a:rPr>
              <a:t>お菓子</a:t>
            </a:r>
            <a:r>
              <a:rPr kumimoji="1" lang="ja-JP" altLang="en-US" smtClean="0">
                <a:latin typeface="ＭＳ ゴシック" panose="020B0609070205080204" pitchFamily="49" charset="-128"/>
                <a:ea typeface="ＭＳ ゴシック" panose="020B0609070205080204" pitchFamily="49" charset="-128"/>
              </a:rPr>
              <a:t>を１つ</a:t>
            </a:r>
            <a:r>
              <a:rPr kumimoji="1" lang="ja-JP" altLang="en-US" dirty="0">
                <a:latin typeface="ＭＳ ゴシック" panose="020B0609070205080204" pitchFamily="49" charset="-128"/>
                <a:ea typeface="ＭＳ ゴシック" panose="020B0609070205080204" pitchFamily="49" charset="-128"/>
              </a:rPr>
              <a:t>買っていいわよ。」</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あきこさんは、クッキーが大好きなので、お菓子はクッキーに決めました。</a:t>
            </a: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6</a:t>
            </a:fld>
            <a:endParaRPr kumimoji="1" lang="ja-JP" altLang="en-US"/>
          </a:p>
        </p:txBody>
      </p:sp>
    </p:spTree>
    <p:extLst>
      <p:ext uri="{BB962C8B-B14F-4D97-AF65-F5344CB8AC3E}">
        <p14:creationId xmlns:p14="http://schemas.microsoft.com/office/powerpoint/2010/main" val="2212100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「帰ってきたら、一緒にカレーライスを作りましょうね。」とお母さんが言いました。</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あきこさんは、買いものメモ</a:t>
            </a:r>
            <a:r>
              <a:rPr kumimoji="1" lang="ja-JP" altLang="en-US" dirty="0" smtClean="0">
                <a:latin typeface="ＭＳ ゴシック" panose="020B0609070205080204" pitchFamily="49" charset="-128"/>
                <a:ea typeface="ＭＳ ゴシック" panose="020B0609070205080204" pitchFamily="49" charset="-128"/>
              </a:rPr>
              <a:t>を持って、</a:t>
            </a:r>
            <a:r>
              <a:rPr kumimoji="1" lang="ja-JP" altLang="en-US" dirty="0">
                <a:latin typeface="ＭＳ ゴシック" panose="020B0609070205080204" pitchFamily="49" charset="-128"/>
                <a:ea typeface="ＭＳ ゴシック" panose="020B0609070205080204" pitchFamily="49" charset="-128"/>
              </a:rPr>
              <a:t>スーパーマーケットへ行きました。</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間違えずに買いものができるといいですね。</a:t>
            </a: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7</a:t>
            </a:fld>
            <a:endParaRPr kumimoji="1" lang="ja-JP" altLang="en-US"/>
          </a:p>
        </p:txBody>
      </p:sp>
    </p:spTree>
    <p:extLst>
      <p:ext uri="{BB962C8B-B14F-4D97-AF65-F5344CB8AC3E}">
        <p14:creationId xmlns:p14="http://schemas.microsoft.com/office/powerpoint/2010/main" val="631820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お話はここまでです。</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みなさんも、メモを書くことができましたか？</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あきこさんが書いたメモを見てみましょう。</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8</a:t>
            </a:fld>
            <a:endParaRPr kumimoji="1" lang="ja-JP" altLang="en-US"/>
          </a:p>
        </p:txBody>
      </p:sp>
    </p:spTree>
    <p:extLst>
      <p:ext uri="{BB962C8B-B14F-4D97-AF65-F5344CB8AC3E}">
        <p14:creationId xmlns:p14="http://schemas.microsoft.com/office/powerpoint/2010/main" val="973123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あきこさんが書いたメモは、</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①玉ねぎ</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②にんじん</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③じゃがいも</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④お肉</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⑤カレールー</a:t>
            </a:r>
            <a:endParaRPr kumimoji="1"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dirty="0">
                <a:latin typeface="ＭＳ ゴシック" panose="020B0609070205080204" pitchFamily="49" charset="-128"/>
                <a:ea typeface="ＭＳ ゴシック" panose="020B0609070205080204" pitchFamily="49" charset="-128"/>
              </a:rPr>
              <a:t>　⑥クッキー　　　　　　　　です。</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9</a:t>
            </a:fld>
            <a:endParaRPr kumimoji="1" lang="ja-JP" altLang="en-US"/>
          </a:p>
        </p:txBody>
      </p:sp>
    </p:spTree>
    <p:extLst>
      <p:ext uri="{BB962C8B-B14F-4D97-AF65-F5344CB8AC3E}">
        <p14:creationId xmlns:p14="http://schemas.microsoft.com/office/powerpoint/2010/main" val="2611809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253954-02B2-48F1-B645-9D106D51DB9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C27C81A-AD95-4CAA-8CFC-3A577F1C2D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958683-73B1-45BD-B212-BF06241945F1}"/>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5" name="フッター プレースホルダー 4">
            <a:extLst>
              <a:ext uri="{FF2B5EF4-FFF2-40B4-BE49-F238E27FC236}">
                <a16:creationId xmlns:a16="http://schemas.microsoft.com/office/drawing/2014/main" id="{16D4BF8B-4E6C-47F8-A3ED-C3C71E91B2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2BCE00-BD67-4CCB-9794-0D9DDA90BBA7}"/>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41444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4F2525-0FB1-4FE6-A68F-CDC2AD47981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54F231A-74C7-4632-91AE-D6C50F1BD51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B978E3-8B30-4739-A56A-28BC6BF1C3C5}"/>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5" name="フッター プレースホルダー 4">
            <a:extLst>
              <a:ext uri="{FF2B5EF4-FFF2-40B4-BE49-F238E27FC236}">
                <a16:creationId xmlns:a16="http://schemas.microsoft.com/office/drawing/2014/main" id="{3DDDE611-17D3-4474-B8CF-38CDF893E4B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CFB17D5-AD9E-4F1D-AEF0-646F616374EF}"/>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77196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75AD982-7C5E-4589-A0DA-6EB9395997D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EE00C9-2863-4668-8F04-445BEF7BD14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66C463-622A-4C7D-94D8-5E85B7ECFD02}"/>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5" name="フッター プレースホルダー 4">
            <a:extLst>
              <a:ext uri="{FF2B5EF4-FFF2-40B4-BE49-F238E27FC236}">
                <a16:creationId xmlns:a16="http://schemas.microsoft.com/office/drawing/2014/main" id="{5E97D7E7-4E15-47B1-A84A-AEEE6F36A3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C4CC72-8624-4869-9948-312649715869}"/>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48195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00311E-6447-4C1A-AD4C-3D2D1F77948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9FEF40-7260-44A6-9AE0-55F04D89FC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B41582-3E6E-40CB-8992-BB73B6582169}"/>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5" name="フッター プレースホルダー 4">
            <a:extLst>
              <a:ext uri="{FF2B5EF4-FFF2-40B4-BE49-F238E27FC236}">
                <a16:creationId xmlns:a16="http://schemas.microsoft.com/office/drawing/2014/main" id="{B9BB0812-02F1-4B2D-9A3B-736B48C434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94FC27-79FF-4456-B7BD-50E3BBA01C36}"/>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696994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2C72D0-C69C-45CF-8ADA-A95F21A8DDE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6FB8418-1083-4D3A-9BE6-FA981F238A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602418C-7F14-45C0-BB09-EDD069AE18D3}"/>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5" name="フッター プレースホルダー 4">
            <a:extLst>
              <a:ext uri="{FF2B5EF4-FFF2-40B4-BE49-F238E27FC236}">
                <a16:creationId xmlns:a16="http://schemas.microsoft.com/office/drawing/2014/main" id="{114664AB-2BA6-4491-AA81-34E82DF381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633763-9E98-496C-A9F2-A73733CAB0D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82753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9BED4F-EE9B-4CF8-8246-FE8D3972DA4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CC61A5A-8101-45FA-9D96-90014FB4DE0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0904BA8-AF74-4703-BA89-5AB27A8C90B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036032-13DA-43DE-BDAA-31B91CAA07C9}"/>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6" name="フッター プレースホルダー 5">
            <a:extLst>
              <a:ext uri="{FF2B5EF4-FFF2-40B4-BE49-F238E27FC236}">
                <a16:creationId xmlns:a16="http://schemas.microsoft.com/office/drawing/2014/main" id="{C5B04C47-BA75-4BE0-881E-F8EF374FABF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5D2795-A526-4F7C-9CB6-D38A114F0E50}"/>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3189216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14DF32-0332-41B5-B600-20D02C5A576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0626AD2-9B1E-4522-BBC9-B44887606B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F05225-DAE0-429F-820D-F53FCD3798B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FB184EE-1629-4ED1-B7EB-495C7AAFCA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B2F99FA-46E8-4061-A533-56337200E60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E1D2398-24D1-43CB-A9D8-12E2E96125CA}"/>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8" name="フッター プレースホルダー 7">
            <a:extLst>
              <a:ext uri="{FF2B5EF4-FFF2-40B4-BE49-F238E27FC236}">
                <a16:creationId xmlns:a16="http://schemas.microsoft.com/office/drawing/2014/main" id="{6F519C7E-8D54-4897-B95B-704422FA4FB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AF4B940-BB16-4669-BEC6-D21C18AB6167}"/>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43542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2460FF-66A5-4B86-B7B7-E8182A62CF4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A0CF7AB-85D6-48E7-988C-A083BC80E12D}"/>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4" name="フッター プレースホルダー 3">
            <a:extLst>
              <a:ext uri="{FF2B5EF4-FFF2-40B4-BE49-F238E27FC236}">
                <a16:creationId xmlns:a16="http://schemas.microsoft.com/office/drawing/2014/main" id="{D0A8A4B7-18A4-4C67-A8EE-9CB3E49BB22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B02508B-B10B-40E1-983C-72F123778E0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93041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57ECCDD-A2D0-4F1B-9584-440B70BE00E4}"/>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3" name="フッター プレースホルダー 2">
            <a:extLst>
              <a:ext uri="{FF2B5EF4-FFF2-40B4-BE49-F238E27FC236}">
                <a16:creationId xmlns:a16="http://schemas.microsoft.com/office/drawing/2014/main" id="{5A2122FB-08FB-4394-B956-4F56F50CF31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D375190-39D4-4A34-BF39-FF32AD2A7069}"/>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401972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8A20A2-D74D-4B33-8FCB-4E80D015CA7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45E5ADD-F898-4F60-8E2D-79ABA9B3DD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BA087F9-575D-403C-B8F0-7A687BD9D4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50FCBF-A823-4280-BC71-7C0EA5F7089C}"/>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6" name="フッター プレースホルダー 5">
            <a:extLst>
              <a:ext uri="{FF2B5EF4-FFF2-40B4-BE49-F238E27FC236}">
                <a16:creationId xmlns:a16="http://schemas.microsoft.com/office/drawing/2014/main" id="{4D8A3BA6-18F0-4E13-9E0F-E5390C6072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B17D81-2FF1-4E56-83C0-308294B3020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4061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B54E49-F4B7-48B7-94B2-D031E0DD059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F67512F-DB65-4949-BE99-EE739BBCB0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D962D0D-4E8F-4199-A65B-502168FCE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F06F393-427D-4BEE-94EA-2CF6B69A3F51}"/>
              </a:ext>
            </a:extLst>
          </p:cNvPr>
          <p:cNvSpPr>
            <a:spLocks noGrp="1"/>
          </p:cNvSpPr>
          <p:nvPr>
            <p:ph type="dt" sz="half" idx="10"/>
          </p:nvPr>
        </p:nvSpPr>
        <p:spPr/>
        <p:txBody>
          <a:bodyPr/>
          <a:lstStyle/>
          <a:p>
            <a:fld id="{EB0CB155-4C96-49AB-A45F-45DE8B258930}" type="datetimeFigureOut">
              <a:rPr kumimoji="1" lang="ja-JP" altLang="en-US" smtClean="0"/>
              <a:t>2021/1/8</a:t>
            </a:fld>
            <a:endParaRPr kumimoji="1" lang="ja-JP" altLang="en-US"/>
          </a:p>
        </p:txBody>
      </p:sp>
      <p:sp>
        <p:nvSpPr>
          <p:cNvPr id="6" name="フッター プレースホルダー 5">
            <a:extLst>
              <a:ext uri="{FF2B5EF4-FFF2-40B4-BE49-F238E27FC236}">
                <a16:creationId xmlns:a16="http://schemas.microsoft.com/office/drawing/2014/main" id="{8C0B22AC-A898-4D96-B4D3-94AA3031660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E0DE6F0-1C30-4A35-B65E-64A58AA578A2}"/>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05830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696D695-98AF-4951-A068-2E2E4C7D23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CAEB38-10BA-4605-A128-85D5D41423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D82FEA-ABE1-440F-96F2-1E73C96CE5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CB155-4C96-49AB-A45F-45DE8B258930}" type="datetimeFigureOut">
              <a:rPr kumimoji="1" lang="ja-JP" altLang="en-US" smtClean="0"/>
              <a:t>2021/1/8</a:t>
            </a:fld>
            <a:endParaRPr kumimoji="1" lang="ja-JP" altLang="en-US"/>
          </a:p>
        </p:txBody>
      </p:sp>
      <p:sp>
        <p:nvSpPr>
          <p:cNvPr id="5" name="フッター プレースホルダー 4">
            <a:extLst>
              <a:ext uri="{FF2B5EF4-FFF2-40B4-BE49-F238E27FC236}">
                <a16:creationId xmlns:a16="http://schemas.microsoft.com/office/drawing/2014/main" id="{924C888F-95FF-4BB9-80C4-639A509AF3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12082CA-AF8C-4454-A2EA-54CA047043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3185033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5351945C-EDFC-4397-9C79-F987EA91A3D3}"/>
              </a:ext>
            </a:extLst>
          </p:cNvPr>
          <p:cNvSpPr>
            <a:spLocks noGrp="1"/>
          </p:cNvSpPr>
          <p:nvPr>
            <p:ph type="title"/>
          </p:nvPr>
        </p:nvSpPr>
        <p:spPr>
          <a:xfrm>
            <a:off x="156000" y="157698"/>
            <a:ext cx="11880000" cy="5940000"/>
          </a:xfrm>
        </p:spPr>
        <p:txBody>
          <a:bodyPr>
            <a:noAutofit/>
          </a:bodyPr>
          <a:lstStyle/>
          <a:p>
            <a:pPr algn="ctr">
              <a:lnSpc>
                <a:spcPct val="100000"/>
              </a:lnSpc>
            </a:pPr>
            <a:r>
              <a:rPr kumimoji="1" lang="ja-JP" altLang="en-US" sz="5400" dirty="0">
                <a:latin typeface="BIZ UDPゴシック" panose="020B0400000000000000" pitchFamily="50" charset="-128"/>
                <a:ea typeface="BIZ UDPゴシック" panose="020B0400000000000000" pitchFamily="50" charset="-128"/>
              </a:rPr>
              <a:t>メモを</a:t>
            </a:r>
            <a:r>
              <a:rPr kumimoji="1" lang="ja-JP" altLang="en-US" sz="5400" dirty="0" smtClean="0">
                <a:latin typeface="BIZ UDPゴシック" panose="020B0400000000000000" pitchFamily="50" charset="-128"/>
                <a:ea typeface="BIZ UDPゴシック" panose="020B0400000000000000" pitchFamily="50" charset="-128"/>
              </a:rPr>
              <a:t>とろう</a:t>
            </a:r>
            <a:endParaRPr kumimoji="1" lang="ja-JP" altLang="en-US" sz="5400" dirty="0">
              <a:latin typeface="BIZ UDPゴシック" panose="020B0400000000000000" pitchFamily="50" charset="-128"/>
              <a:ea typeface="BIZ UDPゴシック" panose="020B0400000000000000" pitchFamily="50" charset="-128"/>
            </a:endParaRPr>
          </a:p>
        </p:txBody>
      </p:sp>
      <p:sp>
        <p:nvSpPr>
          <p:cNvPr id="4" name="タイトル 1">
            <a:extLst>
              <a:ext uri="{FF2B5EF4-FFF2-40B4-BE49-F238E27FC236}">
                <a16:creationId xmlns:a16="http://schemas.microsoft.com/office/drawing/2014/main" id="{4EBC9AFE-1016-4FB5-9D21-F3177855387C}"/>
              </a:ext>
            </a:extLst>
          </p:cNvPr>
          <p:cNvSpPr txBox="1">
            <a:spLocks/>
          </p:cNvSpPr>
          <p:nvPr/>
        </p:nvSpPr>
        <p:spPr>
          <a:xfrm>
            <a:off x="312000" y="2371063"/>
            <a:ext cx="11880000" cy="405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p>
        </p:txBody>
      </p:sp>
    </p:spTree>
    <p:extLst>
      <p:ext uri="{BB962C8B-B14F-4D97-AF65-F5344CB8AC3E}">
        <p14:creationId xmlns:p14="http://schemas.microsoft.com/office/powerpoint/2010/main" val="2968259009"/>
      </p:ext>
    </p:extLst>
  </p:cSld>
  <p:clrMapOvr>
    <a:masterClrMapping/>
  </p:clrMapOvr>
  <mc:AlternateContent xmlns:mc="http://schemas.openxmlformats.org/markup-compatibility/2006" xmlns:p14="http://schemas.microsoft.com/office/powerpoint/2010/main">
    <mc:Choice Requires="p14">
      <p:transition spd="slow" p14:dur="2000" advTm="6032"/>
    </mc:Choice>
    <mc:Fallback xmlns="">
      <p:transition spd="slow" advTm="603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A1EAB251-5F8E-4C1A-BD81-3719F55DCF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995" y="3595766"/>
            <a:ext cx="2162175" cy="2857500"/>
          </a:xfrm>
          <a:prstGeom prst="rect">
            <a:avLst/>
          </a:prstGeom>
        </p:spPr>
      </p:pic>
      <p:sp>
        <p:nvSpPr>
          <p:cNvPr id="8" name="四角形: 角を丸くする 7">
            <a:extLst>
              <a:ext uri="{FF2B5EF4-FFF2-40B4-BE49-F238E27FC236}">
                <a16:creationId xmlns:a16="http://schemas.microsoft.com/office/drawing/2014/main" id="{A002E2A0-B256-465F-BBE2-6662E3B0A335}"/>
              </a:ext>
            </a:extLst>
          </p:cNvPr>
          <p:cNvSpPr/>
          <p:nvPr/>
        </p:nvSpPr>
        <p:spPr>
          <a:xfrm>
            <a:off x="3798277" y="303143"/>
            <a:ext cx="8029288" cy="625171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聞き落としてしまったときは、</a:t>
            </a:r>
            <a:endParaRPr kumimoji="1"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4400" spc="-300" dirty="0">
                <a:solidFill>
                  <a:schemeClr val="tx1"/>
                </a:solidFill>
                <a:latin typeface="UD デジタル 教科書体 NK-B" panose="02020700000000000000" pitchFamily="18" charset="-128"/>
                <a:ea typeface="UD デジタル 教科書体 NK-B" panose="02020700000000000000" pitchFamily="18" charset="-128"/>
              </a:rPr>
              <a:t>「もう一度　教えてもらえますか。」</a:t>
            </a:r>
            <a:endParaRPr kumimoji="1" lang="en-US" altLang="ja-JP" sz="4400" spc="-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　</a:t>
            </a:r>
            <a:endParaRPr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と言って、聞き直そう。</a:t>
            </a:r>
            <a:endParaRPr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0" name="タイトル 1">
            <a:extLst>
              <a:ext uri="{FF2B5EF4-FFF2-40B4-BE49-F238E27FC236}">
                <a16:creationId xmlns:a16="http://schemas.microsoft.com/office/drawing/2014/main" id="{386F8677-9622-4AC0-BD1D-6EF9B8F94FAF}"/>
              </a:ext>
            </a:extLst>
          </p:cNvPr>
          <p:cNvSpPr txBox="1">
            <a:spLocks/>
          </p:cNvSpPr>
          <p:nvPr/>
        </p:nvSpPr>
        <p:spPr>
          <a:xfrm>
            <a:off x="3774833" y="1385862"/>
            <a:ext cx="7031776"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き　　　　　</a:t>
            </a:r>
            <a:r>
              <a:rPr lang="ja-JP" altLang="en-US" sz="8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お</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
        <p:nvSpPr>
          <p:cNvPr id="11" name="タイトル 1">
            <a:extLst>
              <a:ext uri="{FF2B5EF4-FFF2-40B4-BE49-F238E27FC236}">
                <a16:creationId xmlns:a16="http://schemas.microsoft.com/office/drawing/2014/main" id="{41F09D47-6473-4EB9-BF0E-A69A93EC2BAF}"/>
              </a:ext>
            </a:extLst>
          </p:cNvPr>
          <p:cNvSpPr txBox="1">
            <a:spLocks/>
          </p:cNvSpPr>
          <p:nvPr/>
        </p:nvSpPr>
        <p:spPr>
          <a:xfrm>
            <a:off x="4920915" y="2711799"/>
            <a:ext cx="4692719"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いちど　　　</a:t>
            </a:r>
            <a:r>
              <a:rPr lang="ja-JP" altLang="en-US" sz="8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おし</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
        <p:nvSpPr>
          <p:cNvPr id="7" name="タイトル 1">
            <a:extLst>
              <a:ext uri="{FF2B5EF4-FFF2-40B4-BE49-F238E27FC236}">
                <a16:creationId xmlns:a16="http://schemas.microsoft.com/office/drawing/2014/main" id="{C21D8B7C-8414-427E-909F-7A55AA6DB15B}"/>
              </a:ext>
            </a:extLst>
          </p:cNvPr>
          <p:cNvSpPr txBox="1">
            <a:spLocks/>
          </p:cNvSpPr>
          <p:nvPr/>
        </p:nvSpPr>
        <p:spPr>
          <a:xfrm>
            <a:off x="4179804" y="4037736"/>
            <a:ext cx="7031776"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い　　　　　　　　　　 </a:t>
            </a:r>
            <a:r>
              <a:rPr lang="ja-JP" altLang="en-US" sz="8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き　　　　　なお</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Tree>
    <p:extLst>
      <p:ext uri="{BB962C8B-B14F-4D97-AF65-F5344CB8AC3E}">
        <p14:creationId xmlns:p14="http://schemas.microsoft.com/office/powerpoint/2010/main" val="1434647750"/>
      </p:ext>
    </p:extLst>
  </p:cSld>
  <p:clrMapOvr>
    <a:masterClrMapping/>
  </p:clrMapOvr>
  <mc:AlternateContent xmlns:mc="http://schemas.openxmlformats.org/markup-compatibility/2006" xmlns:p14="http://schemas.microsoft.com/office/powerpoint/2010/main">
    <mc:Choice Requires="p14">
      <p:transition spd="slow" p14:dur="2000" advTm="27011"/>
    </mc:Choice>
    <mc:Fallback xmlns="">
      <p:transition spd="slow" advTm="2701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A1EAB251-5F8E-4C1A-BD81-3719F55DCF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995" y="3595766"/>
            <a:ext cx="2162175" cy="2857500"/>
          </a:xfrm>
          <a:prstGeom prst="rect">
            <a:avLst/>
          </a:prstGeom>
        </p:spPr>
      </p:pic>
      <p:sp>
        <p:nvSpPr>
          <p:cNvPr id="8" name="四角形: 角を丸くする 7">
            <a:extLst>
              <a:ext uri="{FF2B5EF4-FFF2-40B4-BE49-F238E27FC236}">
                <a16:creationId xmlns:a16="http://schemas.microsoft.com/office/drawing/2014/main" id="{A002E2A0-B256-465F-BBE2-6662E3B0A335}"/>
              </a:ext>
            </a:extLst>
          </p:cNvPr>
          <p:cNvSpPr/>
          <p:nvPr/>
        </p:nvSpPr>
        <p:spPr>
          <a:xfrm>
            <a:off x="3985847" y="303143"/>
            <a:ext cx="7841718" cy="625171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〇　 メモは、</a:t>
            </a:r>
            <a:endParaRPr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　　　「わすれないため」</a:t>
            </a:r>
            <a:endParaRPr kumimoji="1"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　　　「おぼえておくため」に</a:t>
            </a:r>
            <a:endParaRPr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0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　　　書きます。</a:t>
            </a:r>
            <a:endParaRPr kumimoji="1"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〇　 メモは、ひつようなことを</a:t>
            </a:r>
            <a:endParaRPr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0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　　　かんたんに</a:t>
            </a:r>
            <a:r>
              <a:rPr lang="ja-JP" altLang="en-US" sz="4400" dirty="0" smtClean="0">
                <a:solidFill>
                  <a:schemeClr val="tx1"/>
                </a:solidFill>
                <a:latin typeface="UD デジタル 教科書体 NK-B" panose="02020700000000000000" pitchFamily="18" charset="-128"/>
                <a:ea typeface="UD デジタル 教科書体 NK-B" panose="02020700000000000000" pitchFamily="18" charset="-128"/>
              </a:rPr>
              <a:t>書くものです。</a:t>
            </a:r>
            <a:r>
              <a:rPr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0" name="タイトル 1">
            <a:extLst>
              <a:ext uri="{FF2B5EF4-FFF2-40B4-BE49-F238E27FC236}">
                <a16:creationId xmlns:a16="http://schemas.microsoft.com/office/drawing/2014/main" id="{386F8677-9622-4AC0-BD1D-6EF9B8F94FAF}"/>
              </a:ext>
            </a:extLst>
          </p:cNvPr>
          <p:cNvSpPr txBox="1">
            <a:spLocks/>
          </p:cNvSpPr>
          <p:nvPr/>
        </p:nvSpPr>
        <p:spPr>
          <a:xfrm>
            <a:off x="3516924" y="2722292"/>
            <a:ext cx="7031776"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か</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
        <p:nvSpPr>
          <p:cNvPr id="11" name="タイトル 1">
            <a:extLst>
              <a:ext uri="{FF2B5EF4-FFF2-40B4-BE49-F238E27FC236}">
                <a16:creationId xmlns:a16="http://schemas.microsoft.com/office/drawing/2014/main" id="{41F09D47-6473-4EB9-BF0E-A69A93EC2BAF}"/>
              </a:ext>
            </a:extLst>
          </p:cNvPr>
          <p:cNvSpPr txBox="1">
            <a:spLocks/>
          </p:cNvSpPr>
          <p:nvPr/>
        </p:nvSpPr>
        <p:spPr>
          <a:xfrm>
            <a:off x="6142892" y="4895805"/>
            <a:ext cx="4692719"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か</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Tree>
    <p:extLst>
      <p:ext uri="{BB962C8B-B14F-4D97-AF65-F5344CB8AC3E}">
        <p14:creationId xmlns:p14="http://schemas.microsoft.com/office/powerpoint/2010/main" val="772675336"/>
      </p:ext>
    </p:extLst>
  </p:cSld>
  <p:clrMapOvr>
    <a:masterClrMapping/>
  </p:clrMapOvr>
  <mc:AlternateContent xmlns:mc="http://schemas.openxmlformats.org/markup-compatibility/2006" xmlns:p14="http://schemas.microsoft.com/office/powerpoint/2010/main">
    <mc:Choice Requires="p14">
      <p:transition spd="slow" p14:dur="2000" advTm="29529"/>
    </mc:Choice>
    <mc:Fallback xmlns="">
      <p:transition spd="slow" advTm="2952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BC34E2C5-9782-42F2-93EA-33CFFF8FF2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216290">
            <a:off x="1085760" y="332619"/>
            <a:ext cx="2103635" cy="2827467"/>
          </a:xfrm>
          <a:prstGeom prst="rect">
            <a:avLst/>
          </a:prstGeom>
        </p:spPr>
      </p:pic>
      <p:pic>
        <p:nvPicPr>
          <p:cNvPr id="8" name="図 7">
            <a:extLst>
              <a:ext uri="{FF2B5EF4-FFF2-40B4-BE49-F238E27FC236}">
                <a16:creationId xmlns:a16="http://schemas.microsoft.com/office/drawing/2014/main" id="{28F29825-1839-4105-A7A7-5BF2817FBC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60475">
            <a:off x="8843588" y="588706"/>
            <a:ext cx="2650468" cy="5217457"/>
          </a:xfrm>
          <a:prstGeom prst="rect">
            <a:avLst/>
          </a:prstGeom>
        </p:spPr>
      </p:pic>
      <p:pic>
        <p:nvPicPr>
          <p:cNvPr id="6" name="図 5">
            <a:extLst>
              <a:ext uri="{FF2B5EF4-FFF2-40B4-BE49-F238E27FC236}">
                <a16:creationId xmlns:a16="http://schemas.microsoft.com/office/drawing/2014/main" id="{F6768BF5-31FB-48B7-84AA-3F70FA0AC5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16967" y="3755804"/>
            <a:ext cx="2446603" cy="2446603"/>
          </a:xfrm>
          <a:prstGeom prst="rect">
            <a:avLst/>
          </a:prstGeom>
        </p:spPr>
      </p:pic>
      <p:pic>
        <p:nvPicPr>
          <p:cNvPr id="7" name="図 6">
            <a:extLst>
              <a:ext uri="{FF2B5EF4-FFF2-40B4-BE49-F238E27FC236}">
                <a16:creationId xmlns:a16="http://schemas.microsoft.com/office/drawing/2014/main" id="{006EE26D-2DE1-496C-94E8-6AFFF52D25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07579" y="464327"/>
            <a:ext cx="4040955" cy="3044186"/>
          </a:xfrm>
          <a:prstGeom prst="rect">
            <a:avLst/>
          </a:prstGeom>
        </p:spPr>
      </p:pic>
      <p:sp>
        <p:nvSpPr>
          <p:cNvPr id="9" name="タイトル 1">
            <a:extLst>
              <a:ext uri="{FF2B5EF4-FFF2-40B4-BE49-F238E27FC236}">
                <a16:creationId xmlns:a16="http://schemas.microsoft.com/office/drawing/2014/main" id="{D9FD3F59-C53A-4A14-9BF7-F42C60616E8D}"/>
              </a:ext>
            </a:extLst>
          </p:cNvPr>
          <p:cNvSpPr txBox="1">
            <a:spLocks/>
          </p:cNvSpPr>
          <p:nvPr/>
        </p:nvSpPr>
        <p:spPr>
          <a:xfrm>
            <a:off x="7656845" y="5820041"/>
            <a:ext cx="3491534" cy="382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4000" dirty="0">
                <a:latin typeface="HGｺﾞｼｯｸE" panose="020B0909000000000000" pitchFamily="49" charset="-128"/>
                <a:ea typeface="HGｺﾞｼｯｸE" panose="020B0909000000000000" pitchFamily="49" charset="-128"/>
              </a:rPr>
              <a:t>　</a:t>
            </a:r>
            <a:r>
              <a:rPr lang="ja-JP" altLang="en-US" sz="4000" dirty="0">
                <a:latin typeface="UD デジタル 教科書体 NK-B" panose="02020700000000000000" pitchFamily="18" charset="-128"/>
                <a:ea typeface="UD デジタル 教科書体 NK-B" panose="02020700000000000000" pitchFamily="18" charset="-128"/>
              </a:rPr>
              <a:t>あきこさん</a:t>
            </a:r>
            <a:r>
              <a:rPr lang="ja-JP" altLang="en-US" sz="4000" dirty="0">
                <a:latin typeface="HGｺﾞｼｯｸE" panose="020B0909000000000000" pitchFamily="49" charset="-128"/>
                <a:ea typeface="HGｺﾞｼｯｸE" panose="020B0909000000000000" pitchFamily="49" charset="-128"/>
              </a:rPr>
              <a:t>　　 </a:t>
            </a:r>
          </a:p>
        </p:txBody>
      </p:sp>
      <p:sp>
        <p:nvSpPr>
          <p:cNvPr id="10" name="タイトル 1">
            <a:extLst>
              <a:ext uri="{FF2B5EF4-FFF2-40B4-BE49-F238E27FC236}">
                <a16:creationId xmlns:a16="http://schemas.microsoft.com/office/drawing/2014/main" id="{34B4E766-4143-4A23-98C8-20AD54C1F40E}"/>
              </a:ext>
            </a:extLst>
          </p:cNvPr>
          <p:cNvSpPr txBox="1">
            <a:spLocks/>
          </p:cNvSpPr>
          <p:nvPr/>
        </p:nvSpPr>
        <p:spPr>
          <a:xfrm>
            <a:off x="-17486" y="3139503"/>
            <a:ext cx="4477541" cy="14254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4000" dirty="0">
                <a:latin typeface="HGｺﾞｼｯｸE" panose="020B0909000000000000" pitchFamily="49" charset="-128"/>
                <a:ea typeface="HGｺﾞｼｯｸE" panose="020B0909000000000000" pitchFamily="49" charset="-128"/>
              </a:rPr>
              <a:t>　</a:t>
            </a:r>
            <a:r>
              <a:rPr lang="ja-JP" altLang="en-US" sz="4000" dirty="0">
                <a:latin typeface="UD デジタル 教科書体 NK-B" panose="02020700000000000000" pitchFamily="18" charset="-128"/>
                <a:ea typeface="UD デジタル 教科書体 NK-B" panose="02020700000000000000" pitchFamily="18" charset="-128"/>
              </a:rPr>
              <a:t>あきこさんの</a:t>
            </a:r>
            <a:endParaRPr lang="en-US" altLang="ja-JP" sz="4000" dirty="0">
              <a:latin typeface="UD デジタル 教科書体 NK-B" panose="02020700000000000000" pitchFamily="18" charset="-128"/>
              <a:ea typeface="UD デジタル 教科書体 NK-B" panose="02020700000000000000" pitchFamily="18" charset="-128"/>
            </a:endParaRPr>
          </a:p>
          <a:p>
            <a:pPr>
              <a:lnSpc>
                <a:spcPct val="100000"/>
              </a:lnSpc>
            </a:pPr>
            <a:endParaRPr lang="en-US" altLang="ja-JP" sz="1000" dirty="0">
              <a:latin typeface="UD デジタル 教科書体 NK-B" panose="02020700000000000000" pitchFamily="18" charset="-128"/>
              <a:ea typeface="UD デジタル 教科書体 NK-B" panose="02020700000000000000" pitchFamily="18" charset="-128"/>
            </a:endParaRPr>
          </a:p>
          <a:p>
            <a:pPr>
              <a:lnSpc>
                <a:spcPct val="100000"/>
              </a:lnSpc>
            </a:pPr>
            <a:r>
              <a:rPr lang="ja-JP" altLang="en-US" sz="4000" dirty="0">
                <a:latin typeface="UD デジタル 教科書体 NK-B" panose="02020700000000000000" pitchFamily="18" charset="-128"/>
                <a:ea typeface="UD デジタル 教科書体 NK-B" panose="02020700000000000000" pitchFamily="18" charset="-128"/>
              </a:rPr>
              <a:t>　　　　　　　お母さん</a:t>
            </a:r>
            <a:r>
              <a:rPr lang="ja-JP" altLang="en-US" sz="4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
        <p:nvSpPr>
          <p:cNvPr id="11" name="タイトル 1">
            <a:extLst>
              <a:ext uri="{FF2B5EF4-FFF2-40B4-BE49-F238E27FC236}">
                <a16:creationId xmlns:a16="http://schemas.microsoft.com/office/drawing/2014/main" id="{AE27C3E3-B1CD-4237-A2ED-375706D5955A}"/>
              </a:ext>
            </a:extLst>
          </p:cNvPr>
          <p:cNvSpPr txBox="1">
            <a:spLocks/>
          </p:cNvSpPr>
          <p:nvPr/>
        </p:nvSpPr>
        <p:spPr>
          <a:xfrm>
            <a:off x="2102715" y="3585260"/>
            <a:ext cx="2446603"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1600" dirty="0">
                <a:latin typeface="UD デジタル 教科書体 NK-B" panose="02020700000000000000" pitchFamily="18" charset="-128"/>
                <a:ea typeface="UD デジタル 教科書体 NK-B" panose="02020700000000000000" pitchFamily="18" charset="-128"/>
              </a:rPr>
              <a:t>かあ</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Tree>
    <p:extLst>
      <p:ext uri="{BB962C8B-B14F-4D97-AF65-F5344CB8AC3E}">
        <p14:creationId xmlns:p14="http://schemas.microsoft.com/office/powerpoint/2010/main" val="375431470"/>
      </p:ext>
    </p:extLst>
  </p:cSld>
  <p:clrMapOvr>
    <a:masterClrMapping/>
  </p:clrMapOvr>
  <mc:AlternateContent xmlns:mc="http://schemas.openxmlformats.org/markup-compatibility/2006" xmlns:p14="http://schemas.microsoft.com/office/powerpoint/2010/main">
    <mc:Choice Requires="p14">
      <p:transition spd="slow" p14:dur="2000" advTm="45561"/>
    </mc:Choice>
    <mc:Fallback xmlns="">
      <p:transition spd="slow" advTm="4556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FB4D8787-27A5-4B08-87F1-ABE1D643EC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641" y="3307334"/>
            <a:ext cx="2399599" cy="3225267"/>
          </a:xfrm>
          <a:prstGeom prst="rect">
            <a:avLst/>
          </a:prstGeom>
        </p:spPr>
      </p:pic>
      <p:pic>
        <p:nvPicPr>
          <p:cNvPr id="5" name="図 4">
            <a:extLst>
              <a:ext uri="{FF2B5EF4-FFF2-40B4-BE49-F238E27FC236}">
                <a16:creationId xmlns:a16="http://schemas.microsoft.com/office/drawing/2014/main" id="{00171660-4E58-4B89-B6DE-28DA7735BA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1318" y="793750"/>
            <a:ext cx="1714500" cy="1714500"/>
          </a:xfrm>
          <a:prstGeom prst="rect">
            <a:avLst/>
          </a:prstGeom>
        </p:spPr>
      </p:pic>
      <p:sp>
        <p:nvSpPr>
          <p:cNvPr id="2" name="思考の吹き出し: 雲形 1">
            <a:extLst>
              <a:ext uri="{FF2B5EF4-FFF2-40B4-BE49-F238E27FC236}">
                <a16:creationId xmlns:a16="http://schemas.microsoft.com/office/drawing/2014/main" id="{2DD84EB6-3E4C-42E9-93F1-C4666046AF00}"/>
              </a:ext>
            </a:extLst>
          </p:cNvPr>
          <p:cNvSpPr/>
          <p:nvPr/>
        </p:nvSpPr>
        <p:spPr>
          <a:xfrm>
            <a:off x="1573322" y="342900"/>
            <a:ext cx="4103578" cy="2616200"/>
          </a:xfrm>
          <a:prstGeom prst="cloudCallout">
            <a:avLst>
              <a:gd name="adj1" fmla="val -27390"/>
              <a:gd name="adj2" fmla="val 688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7" name="図 6">
            <a:extLst>
              <a:ext uri="{FF2B5EF4-FFF2-40B4-BE49-F238E27FC236}">
                <a16:creationId xmlns:a16="http://schemas.microsoft.com/office/drawing/2014/main" id="{1BEA94FF-670F-4803-AC81-086A8B8F88C0}"/>
              </a:ext>
            </a:extLst>
          </p:cNvPr>
          <p:cNvPicPr>
            <a:picLocks noChangeAspect="1"/>
          </p:cNvPicPr>
          <p:nvPr/>
        </p:nvPicPr>
        <p:blipFill rotWithShape="1">
          <a:blip r:embed="rId5">
            <a:extLst>
              <a:ext uri="{28A0092B-C50C-407E-A947-70E740481C1C}">
                <a14:useLocalDpi xmlns:a14="http://schemas.microsoft.com/office/drawing/2010/main" val="0"/>
              </a:ext>
            </a:extLst>
          </a:blip>
          <a:srcRect t="1" b="46404"/>
          <a:stretch/>
        </p:blipFill>
        <p:spPr>
          <a:xfrm>
            <a:off x="8440615" y="3517900"/>
            <a:ext cx="3048013" cy="3215708"/>
          </a:xfrm>
          <a:prstGeom prst="rect">
            <a:avLst/>
          </a:prstGeom>
        </p:spPr>
      </p:pic>
      <p:sp>
        <p:nvSpPr>
          <p:cNvPr id="3" name="吹き出し: 円形 2">
            <a:extLst>
              <a:ext uri="{FF2B5EF4-FFF2-40B4-BE49-F238E27FC236}">
                <a16:creationId xmlns:a16="http://schemas.microsoft.com/office/drawing/2014/main" id="{C919435D-5ADD-4642-A31B-6CC857041682}"/>
              </a:ext>
            </a:extLst>
          </p:cNvPr>
          <p:cNvSpPr/>
          <p:nvPr/>
        </p:nvSpPr>
        <p:spPr>
          <a:xfrm>
            <a:off x="2811317" y="3073400"/>
            <a:ext cx="5629297" cy="2616200"/>
          </a:xfrm>
          <a:prstGeom prst="wedgeEllipseCallout">
            <a:avLst>
              <a:gd name="adj1" fmla="val -42352"/>
              <a:gd name="adj2" fmla="val 4695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a:solidFill>
                  <a:schemeClr val="tx1"/>
                </a:solidFill>
                <a:latin typeface="UD デジタル 教科書体 NP-B" panose="02020700000000000000" pitchFamily="18" charset="-128"/>
                <a:ea typeface="UD デジタル 教科書体 NP-B" panose="02020700000000000000" pitchFamily="18" charset="-128"/>
              </a:rPr>
              <a:t>おつかいに</a:t>
            </a:r>
            <a:endParaRPr kumimoji="1" lang="en-US" altLang="ja-JP" sz="4800" dirty="0">
              <a:solidFill>
                <a:schemeClr val="tx1"/>
              </a:solidFill>
              <a:latin typeface="UD デジタル 教科書体 NP-B" panose="02020700000000000000" pitchFamily="18" charset="-128"/>
              <a:ea typeface="UD デジタル 教科書体 NP-B" panose="02020700000000000000" pitchFamily="18" charset="-128"/>
            </a:endParaRPr>
          </a:p>
          <a:p>
            <a:pPr algn="ctr"/>
            <a:endParaRPr lang="en-US" altLang="ja-JP" sz="1000" dirty="0">
              <a:solidFill>
                <a:schemeClr val="tx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4800" dirty="0">
                <a:solidFill>
                  <a:schemeClr val="tx1"/>
                </a:solidFill>
                <a:latin typeface="UD デジタル 教科書体 NP-B" panose="02020700000000000000" pitchFamily="18" charset="-128"/>
                <a:ea typeface="UD デジタル 教科書体 NP-B" panose="02020700000000000000" pitchFamily="18" charset="-128"/>
              </a:rPr>
              <a:t>行ってきて</a:t>
            </a:r>
            <a:endParaRPr kumimoji="1" lang="en-US" altLang="ja-JP" sz="4800" dirty="0">
              <a:solidFill>
                <a:schemeClr val="tx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4800" dirty="0">
                <a:solidFill>
                  <a:schemeClr val="tx1"/>
                </a:solidFill>
                <a:latin typeface="UD デジタル 教科書体 NP-B" panose="02020700000000000000" pitchFamily="18" charset="-128"/>
                <a:ea typeface="UD デジタル 教科書体 NP-B" panose="02020700000000000000" pitchFamily="18" charset="-128"/>
              </a:rPr>
              <a:t>くれる？</a:t>
            </a:r>
          </a:p>
        </p:txBody>
      </p:sp>
      <p:sp>
        <p:nvSpPr>
          <p:cNvPr id="9" name="吹き出し: 円形 8">
            <a:extLst>
              <a:ext uri="{FF2B5EF4-FFF2-40B4-BE49-F238E27FC236}">
                <a16:creationId xmlns:a16="http://schemas.microsoft.com/office/drawing/2014/main" id="{6EC52970-BB01-4C2B-B620-8959E35BDE1D}"/>
              </a:ext>
            </a:extLst>
          </p:cNvPr>
          <p:cNvSpPr/>
          <p:nvPr/>
        </p:nvSpPr>
        <p:spPr>
          <a:xfrm>
            <a:off x="7196282" y="927100"/>
            <a:ext cx="4292346" cy="2146300"/>
          </a:xfrm>
          <a:prstGeom prst="wedgeEllipseCallout">
            <a:avLst>
              <a:gd name="adj1" fmla="val 20125"/>
              <a:gd name="adj2" fmla="val 735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dirty="0">
                <a:solidFill>
                  <a:schemeClr val="tx1"/>
                </a:solidFill>
                <a:latin typeface="UD デジタル 教科書体 NP-B" panose="02020700000000000000" pitchFamily="18" charset="-128"/>
                <a:ea typeface="UD デジタル 教科書体 NP-B" panose="02020700000000000000" pitchFamily="18" charset="-128"/>
              </a:rPr>
              <a:t>いいよ！</a:t>
            </a:r>
            <a:endParaRPr kumimoji="1" lang="ja-JP" altLang="en-US" sz="54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0" name="タイトル 1">
            <a:extLst>
              <a:ext uri="{FF2B5EF4-FFF2-40B4-BE49-F238E27FC236}">
                <a16:creationId xmlns:a16="http://schemas.microsoft.com/office/drawing/2014/main" id="{CF3A1675-EF63-4D87-B4D5-33BA01D9A7A4}"/>
              </a:ext>
            </a:extLst>
          </p:cNvPr>
          <p:cNvSpPr txBox="1">
            <a:spLocks/>
          </p:cNvSpPr>
          <p:nvPr/>
        </p:nvSpPr>
        <p:spPr>
          <a:xfrm>
            <a:off x="3692014" y="3710424"/>
            <a:ext cx="7031776"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い</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Tree>
    <p:extLst>
      <p:ext uri="{BB962C8B-B14F-4D97-AF65-F5344CB8AC3E}">
        <p14:creationId xmlns:p14="http://schemas.microsoft.com/office/powerpoint/2010/main" val="3251788998"/>
      </p:ext>
    </p:extLst>
  </p:cSld>
  <p:clrMapOvr>
    <a:masterClrMapping/>
  </p:clrMapOvr>
  <mc:AlternateContent xmlns:mc="http://schemas.openxmlformats.org/markup-compatibility/2006" xmlns:p14="http://schemas.microsoft.com/office/powerpoint/2010/main">
    <mc:Choice Requires="p14">
      <p:transition spd="slow" p14:dur="2000" advTm="29539"/>
    </mc:Choice>
    <mc:Fallback xmlns="">
      <p:transition spd="slow" advTm="2953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25259">
            <a:off x="8755456" y="2658540"/>
            <a:ext cx="2972895" cy="3719255"/>
          </a:xfrm>
          <a:prstGeom prst="rect">
            <a:avLst/>
          </a:prstGeom>
        </p:spPr>
      </p:pic>
      <p:pic>
        <p:nvPicPr>
          <p:cNvPr id="6" name="図 5">
            <a:extLst>
              <a:ext uri="{FF2B5EF4-FFF2-40B4-BE49-F238E27FC236}">
                <a16:creationId xmlns:a16="http://schemas.microsoft.com/office/drawing/2014/main" id="{FB4D8787-27A5-4B08-87F1-ABE1D643EC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827" y="3165231"/>
            <a:ext cx="2468218" cy="3317498"/>
          </a:xfrm>
          <a:prstGeom prst="rect">
            <a:avLst/>
          </a:prstGeom>
        </p:spPr>
      </p:pic>
      <p:sp>
        <p:nvSpPr>
          <p:cNvPr id="9" name="吹き出し: 円形 8">
            <a:extLst>
              <a:ext uri="{FF2B5EF4-FFF2-40B4-BE49-F238E27FC236}">
                <a16:creationId xmlns:a16="http://schemas.microsoft.com/office/drawing/2014/main" id="{483A88DB-1FAA-4B3E-BBEE-59FA17F6A422}"/>
              </a:ext>
            </a:extLst>
          </p:cNvPr>
          <p:cNvSpPr/>
          <p:nvPr/>
        </p:nvSpPr>
        <p:spPr>
          <a:xfrm>
            <a:off x="1516194" y="601662"/>
            <a:ext cx="8307744" cy="2563569"/>
          </a:xfrm>
          <a:prstGeom prst="wedgeEllipseCallout">
            <a:avLst>
              <a:gd name="adj1" fmla="val -43189"/>
              <a:gd name="adj2" fmla="val 513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dirty="0">
                <a:solidFill>
                  <a:schemeClr val="tx1"/>
                </a:solidFill>
                <a:latin typeface="UD デジタル 教科書体 NP-B" panose="02020700000000000000" pitchFamily="18" charset="-128"/>
                <a:ea typeface="UD デジタル 教科書体 NP-B" panose="02020700000000000000" pitchFamily="18" charset="-128"/>
              </a:rPr>
              <a:t>買ってくるものは</a:t>
            </a:r>
            <a:r>
              <a:rPr lang="ja-JP" altLang="en-US" sz="4000" dirty="0">
                <a:solidFill>
                  <a:schemeClr val="tx1"/>
                </a:solidFill>
                <a:latin typeface="UD デジタル 教科書体 NP-B" panose="02020700000000000000" pitchFamily="18" charset="-128"/>
                <a:ea typeface="UD デジタル 教科書体 NP-B" panose="02020700000000000000" pitchFamily="18" charset="-128"/>
              </a:rPr>
              <a:t>・・・</a:t>
            </a:r>
            <a:endParaRPr kumimoji="1" lang="en-US" altLang="ja-JP" sz="4000" dirty="0">
              <a:solidFill>
                <a:schemeClr val="tx1"/>
              </a:solidFill>
              <a:latin typeface="UD デジタル 教科書体 NP-B" panose="02020700000000000000" pitchFamily="18" charset="-128"/>
              <a:ea typeface="UD デジタル 教科書体 NP-B" panose="02020700000000000000" pitchFamily="18" charset="-128"/>
            </a:endParaRPr>
          </a:p>
        </p:txBody>
      </p:sp>
      <p:pic>
        <p:nvPicPr>
          <p:cNvPr id="10" name="図 9">
            <a:extLst>
              <a:ext uri="{FF2B5EF4-FFF2-40B4-BE49-F238E27FC236}">
                <a16:creationId xmlns:a16="http://schemas.microsoft.com/office/drawing/2014/main" id="{7BB0C539-DE7A-4FF2-99A9-420FA769A7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712074">
            <a:off x="7830670" y="647077"/>
            <a:ext cx="1511504" cy="1138666"/>
          </a:xfrm>
          <a:prstGeom prst="rect">
            <a:avLst/>
          </a:prstGeom>
        </p:spPr>
      </p:pic>
      <p:pic>
        <p:nvPicPr>
          <p:cNvPr id="3" name="図 2">
            <a:extLst>
              <a:ext uri="{FF2B5EF4-FFF2-40B4-BE49-F238E27FC236}">
                <a16:creationId xmlns:a16="http://schemas.microsoft.com/office/drawing/2014/main" id="{09C0A634-95C4-4D1E-AFC9-8711434C34D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0874156">
            <a:off x="7715200" y="5049609"/>
            <a:ext cx="1006524" cy="1006524"/>
          </a:xfrm>
          <a:prstGeom prst="rect">
            <a:avLst/>
          </a:prstGeom>
        </p:spPr>
      </p:pic>
      <p:sp>
        <p:nvSpPr>
          <p:cNvPr id="11" name="タイトル 1">
            <a:extLst>
              <a:ext uri="{FF2B5EF4-FFF2-40B4-BE49-F238E27FC236}">
                <a16:creationId xmlns:a16="http://schemas.microsoft.com/office/drawing/2014/main" id="{603D1FAC-774D-471E-91D3-A16294CB5209}"/>
              </a:ext>
            </a:extLst>
          </p:cNvPr>
          <p:cNvSpPr txBox="1">
            <a:spLocks/>
          </p:cNvSpPr>
          <p:nvPr/>
        </p:nvSpPr>
        <p:spPr>
          <a:xfrm>
            <a:off x="2361306" y="1233042"/>
            <a:ext cx="7031776"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か</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Tree>
    <p:extLst>
      <p:ext uri="{BB962C8B-B14F-4D97-AF65-F5344CB8AC3E}">
        <p14:creationId xmlns:p14="http://schemas.microsoft.com/office/powerpoint/2010/main" val="2855063460"/>
      </p:ext>
    </p:extLst>
  </p:cSld>
  <p:clrMapOvr>
    <a:masterClrMapping/>
  </p:clrMapOvr>
  <mc:AlternateContent xmlns:mc="http://schemas.openxmlformats.org/markup-compatibility/2006" xmlns:p14="http://schemas.microsoft.com/office/powerpoint/2010/main">
    <mc:Choice Requires="p14">
      <p:transition spd="slow" p14:dur="2000" advTm="14546"/>
    </mc:Choice>
    <mc:Fallback xmlns="">
      <p:transition spd="slow" advTm="1454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メモ 1">
            <a:extLst>
              <a:ext uri="{FF2B5EF4-FFF2-40B4-BE49-F238E27FC236}">
                <a16:creationId xmlns:a16="http://schemas.microsoft.com/office/drawing/2014/main" id="{31D9E4C7-A8BA-4863-8214-15B4705E4282}"/>
              </a:ext>
            </a:extLst>
          </p:cNvPr>
          <p:cNvSpPr/>
          <p:nvPr/>
        </p:nvSpPr>
        <p:spPr>
          <a:xfrm>
            <a:off x="914399" y="334107"/>
            <a:ext cx="7432432" cy="6189785"/>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6" name="図 5">
            <a:extLst>
              <a:ext uri="{FF2B5EF4-FFF2-40B4-BE49-F238E27FC236}">
                <a16:creationId xmlns:a16="http://schemas.microsoft.com/office/drawing/2014/main" id="{4D056CBE-B82C-44B8-B9C9-F851124406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984928">
            <a:off x="7614680" y="1316701"/>
            <a:ext cx="1417404" cy="1417404"/>
          </a:xfrm>
          <a:prstGeom prst="rect">
            <a:avLst/>
          </a:prstGeom>
        </p:spPr>
      </p:pic>
      <p:sp>
        <p:nvSpPr>
          <p:cNvPr id="7" name="タイトル 1">
            <a:extLst>
              <a:ext uri="{FF2B5EF4-FFF2-40B4-BE49-F238E27FC236}">
                <a16:creationId xmlns:a16="http://schemas.microsoft.com/office/drawing/2014/main" id="{24D8C1E1-CF92-44E0-8FA7-878AD99C835C}"/>
              </a:ext>
            </a:extLst>
          </p:cNvPr>
          <p:cNvSpPr txBox="1">
            <a:spLocks/>
          </p:cNvSpPr>
          <p:nvPr/>
        </p:nvSpPr>
        <p:spPr>
          <a:xfrm>
            <a:off x="914398" y="596862"/>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3600" dirty="0">
                <a:latin typeface="UD デジタル 教科書体 NK-B" panose="02020700000000000000" pitchFamily="18" charset="-128"/>
                <a:ea typeface="UD デジタル 教科書体 NK-B" panose="02020700000000000000" pitchFamily="18" charset="-128"/>
              </a:rPr>
              <a:t>買いものメモ</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
        <p:nvSpPr>
          <p:cNvPr id="8" name="タイトル 1">
            <a:extLst>
              <a:ext uri="{FF2B5EF4-FFF2-40B4-BE49-F238E27FC236}">
                <a16:creationId xmlns:a16="http://schemas.microsoft.com/office/drawing/2014/main" id="{C0E97C00-585B-4129-A079-36F49C15D448}"/>
              </a:ext>
            </a:extLst>
          </p:cNvPr>
          <p:cNvSpPr txBox="1">
            <a:spLocks/>
          </p:cNvSpPr>
          <p:nvPr/>
        </p:nvSpPr>
        <p:spPr>
          <a:xfrm>
            <a:off x="914397" y="1648107"/>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①　</a:t>
            </a:r>
            <a:r>
              <a:rPr lang="ja-JP" altLang="en-US" sz="5400" dirty="0">
                <a:latin typeface="HGｺﾞｼｯｸE" panose="020B0909000000000000" pitchFamily="49" charset="-128"/>
                <a:ea typeface="HGｺﾞｼｯｸE" panose="020B0909000000000000" pitchFamily="49" charset="-128"/>
              </a:rPr>
              <a:t>　　 </a:t>
            </a:r>
          </a:p>
        </p:txBody>
      </p:sp>
      <p:sp>
        <p:nvSpPr>
          <p:cNvPr id="9" name="タイトル 1">
            <a:extLst>
              <a:ext uri="{FF2B5EF4-FFF2-40B4-BE49-F238E27FC236}">
                <a16:creationId xmlns:a16="http://schemas.microsoft.com/office/drawing/2014/main" id="{89760F1C-FC45-4DF8-A2C9-E80C4C31D82F}"/>
              </a:ext>
            </a:extLst>
          </p:cNvPr>
          <p:cNvSpPr txBox="1">
            <a:spLocks/>
          </p:cNvSpPr>
          <p:nvPr/>
        </p:nvSpPr>
        <p:spPr>
          <a:xfrm>
            <a:off x="890951" y="2457000"/>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②　</a:t>
            </a:r>
            <a:r>
              <a:rPr lang="ja-JP" altLang="en-US" sz="5400" dirty="0">
                <a:latin typeface="HGｺﾞｼｯｸE" panose="020B0909000000000000" pitchFamily="49" charset="-128"/>
                <a:ea typeface="HGｺﾞｼｯｸE" panose="020B0909000000000000" pitchFamily="49" charset="-128"/>
              </a:rPr>
              <a:t>　　 </a:t>
            </a:r>
          </a:p>
        </p:txBody>
      </p:sp>
      <p:sp>
        <p:nvSpPr>
          <p:cNvPr id="10" name="タイトル 1">
            <a:extLst>
              <a:ext uri="{FF2B5EF4-FFF2-40B4-BE49-F238E27FC236}">
                <a16:creationId xmlns:a16="http://schemas.microsoft.com/office/drawing/2014/main" id="{CEF324F9-4372-47B8-AC2C-2CB09477FA05}"/>
              </a:ext>
            </a:extLst>
          </p:cNvPr>
          <p:cNvSpPr txBox="1">
            <a:spLocks/>
          </p:cNvSpPr>
          <p:nvPr/>
        </p:nvSpPr>
        <p:spPr>
          <a:xfrm>
            <a:off x="890951" y="3254903"/>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③　</a:t>
            </a:r>
            <a:r>
              <a:rPr lang="ja-JP" altLang="en-US" sz="5400" dirty="0">
                <a:latin typeface="HGｺﾞｼｯｸE" panose="020B0909000000000000" pitchFamily="49" charset="-128"/>
                <a:ea typeface="HGｺﾞｼｯｸE" panose="020B0909000000000000" pitchFamily="49" charset="-128"/>
              </a:rPr>
              <a:t>　　 </a:t>
            </a:r>
          </a:p>
        </p:txBody>
      </p:sp>
      <p:sp>
        <p:nvSpPr>
          <p:cNvPr id="11" name="タイトル 1">
            <a:extLst>
              <a:ext uri="{FF2B5EF4-FFF2-40B4-BE49-F238E27FC236}">
                <a16:creationId xmlns:a16="http://schemas.microsoft.com/office/drawing/2014/main" id="{A54D4073-E488-448D-B625-287979DC9136}"/>
              </a:ext>
            </a:extLst>
          </p:cNvPr>
          <p:cNvSpPr txBox="1">
            <a:spLocks/>
          </p:cNvSpPr>
          <p:nvPr/>
        </p:nvSpPr>
        <p:spPr>
          <a:xfrm>
            <a:off x="914397" y="4010871"/>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④　</a:t>
            </a:r>
            <a:r>
              <a:rPr lang="ja-JP" altLang="en-US" sz="5400" dirty="0">
                <a:latin typeface="HGｺﾞｼｯｸE" panose="020B0909000000000000" pitchFamily="49" charset="-128"/>
                <a:ea typeface="HGｺﾞｼｯｸE" panose="020B0909000000000000" pitchFamily="49" charset="-128"/>
              </a:rPr>
              <a:t>　　 </a:t>
            </a:r>
          </a:p>
        </p:txBody>
      </p:sp>
      <p:sp>
        <p:nvSpPr>
          <p:cNvPr id="12" name="タイトル 1">
            <a:extLst>
              <a:ext uri="{FF2B5EF4-FFF2-40B4-BE49-F238E27FC236}">
                <a16:creationId xmlns:a16="http://schemas.microsoft.com/office/drawing/2014/main" id="{FB62C461-4840-4FA5-A2F7-C820B189000A}"/>
              </a:ext>
            </a:extLst>
          </p:cNvPr>
          <p:cNvSpPr txBox="1">
            <a:spLocks/>
          </p:cNvSpPr>
          <p:nvPr/>
        </p:nvSpPr>
        <p:spPr>
          <a:xfrm>
            <a:off x="1005156" y="4827258"/>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⑤　</a:t>
            </a:r>
            <a:r>
              <a:rPr lang="ja-JP" altLang="en-US" sz="5400" dirty="0">
                <a:latin typeface="HGｺﾞｼｯｸE" panose="020B0909000000000000" pitchFamily="49" charset="-128"/>
                <a:ea typeface="HGｺﾞｼｯｸE" panose="020B0909000000000000" pitchFamily="49" charset="-128"/>
              </a:rPr>
              <a:t>　　 </a:t>
            </a:r>
          </a:p>
        </p:txBody>
      </p:sp>
      <p:sp>
        <p:nvSpPr>
          <p:cNvPr id="19" name="タイトル 1">
            <a:extLst>
              <a:ext uri="{FF2B5EF4-FFF2-40B4-BE49-F238E27FC236}">
                <a16:creationId xmlns:a16="http://schemas.microsoft.com/office/drawing/2014/main" id="{E17912C4-F2B2-4989-8031-D37B13ED1DCE}"/>
              </a:ext>
            </a:extLst>
          </p:cNvPr>
          <p:cNvSpPr txBox="1">
            <a:spLocks/>
          </p:cNvSpPr>
          <p:nvPr/>
        </p:nvSpPr>
        <p:spPr>
          <a:xfrm>
            <a:off x="1005155" y="5617667"/>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⑥　</a:t>
            </a:r>
            <a:r>
              <a:rPr lang="ja-JP" altLang="en-US" sz="5400" dirty="0">
                <a:latin typeface="HGｺﾞｼｯｸE" panose="020B0909000000000000" pitchFamily="49" charset="-128"/>
                <a:ea typeface="HGｺﾞｼｯｸE" panose="020B0909000000000000" pitchFamily="49" charset="-128"/>
              </a:rPr>
              <a:t>　　 </a:t>
            </a:r>
          </a:p>
        </p:txBody>
      </p:sp>
      <p:pic>
        <p:nvPicPr>
          <p:cNvPr id="4" name="図 3">
            <a:extLst>
              <a:ext uri="{FF2B5EF4-FFF2-40B4-BE49-F238E27FC236}">
                <a16:creationId xmlns:a16="http://schemas.microsoft.com/office/drawing/2014/main" id="{74185E1D-205E-4A19-BECC-21B810BA43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05951" y="4022878"/>
            <a:ext cx="1771650" cy="2381250"/>
          </a:xfrm>
          <a:prstGeom prst="rect">
            <a:avLst/>
          </a:prstGeom>
        </p:spPr>
      </p:pic>
      <p:sp>
        <p:nvSpPr>
          <p:cNvPr id="23" name="吹き出し: 円形 22">
            <a:extLst>
              <a:ext uri="{FF2B5EF4-FFF2-40B4-BE49-F238E27FC236}">
                <a16:creationId xmlns:a16="http://schemas.microsoft.com/office/drawing/2014/main" id="{CBC8EB05-B4FF-43DD-8F10-56F36005B416}"/>
              </a:ext>
            </a:extLst>
          </p:cNvPr>
          <p:cNvSpPr/>
          <p:nvPr/>
        </p:nvSpPr>
        <p:spPr>
          <a:xfrm>
            <a:off x="8971768" y="1540120"/>
            <a:ext cx="2840015" cy="2146300"/>
          </a:xfrm>
          <a:prstGeom prst="wedgeEllipseCallout">
            <a:avLst>
              <a:gd name="adj1" fmla="val -901"/>
              <a:gd name="adj2" fmla="val 6225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latin typeface="UD デジタル 教科書体 NP-B" panose="02020700000000000000" pitchFamily="18" charset="-128"/>
                <a:ea typeface="UD デジタル 教科書体 NP-B" panose="02020700000000000000" pitchFamily="18" charset="-128"/>
              </a:rPr>
              <a:t>・・・・・・・</a:t>
            </a:r>
            <a:endParaRPr kumimoji="1" lang="en-US" altLang="ja-JP" sz="2000" dirty="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2000" dirty="0">
                <a:solidFill>
                  <a:schemeClr val="tx1"/>
                </a:solidFill>
                <a:latin typeface="UD デジタル 教科書体 NP-B" panose="02020700000000000000" pitchFamily="18" charset="-128"/>
                <a:ea typeface="UD デジタル 教科書体 NP-B" panose="02020700000000000000" pitchFamily="18" charset="-128"/>
              </a:rPr>
              <a:t>・・・・・</a:t>
            </a:r>
            <a:endParaRPr lang="en-US" altLang="ja-JP" sz="20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2000" dirty="0">
                <a:solidFill>
                  <a:schemeClr val="tx1"/>
                </a:solidFill>
                <a:latin typeface="UD デジタル 教科書体 NP-B" panose="02020700000000000000" pitchFamily="18" charset="-128"/>
                <a:ea typeface="UD デジタル 教科書体 NP-B" panose="02020700000000000000" pitchFamily="18" charset="-128"/>
              </a:rPr>
              <a:t>・・・・・・</a:t>
            </a:r>
          </a:p>
        </p:txBody>
      </p:sp>
      <p:sp>
        <p:nvSpPr>
          <p:cNvPr id="24" name="タイトル 1">
            <a:extLst>
              <a:ext uri="{FF2B5EF4-FFF2-40B4-BE49-F238E27FC236}">
                <a16:creationId xmlns:a16="http://schemas.microsoft.com/office/drawing/2014/main" id="{5326C1B4-230C-4792-AAE5-A97BBE803986}"/>
              </a:ext>
            </a:extLst>
          </p:cNvPr>
          <p:cNvSpPr txBox="1">
            <a:spLocks/>
          </p:cNvSpPr>
          <p:nvPr/>
        </p:nvSpPr>
        <p:spPr>
          <a:xfrm>
            <a:off x="800196" y="352292"/>
            <a:ext cx="7031776"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　か</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Tree>
    <p:extLst>
      <p:ext uri="{BB962C8B-B14F-4D97-AF65-F5344CB8AC3E}">
        <p14:creationId xmlns:p14="http://schemas.microsoft.com/office/powerpoint/2010/main" val="2324522758"/>
      </p:ext>
    </p:extLst>
  </p:cSld>
  <p:clrMapOvr>
    <a:masterClrMapping/>
  </p:clrMapOvr>
  <mc:AlternateContent xmlns:mc="http://schemas.openxmlformats.org/markup-compatibility/2006" xmlns:p14="http://schemas.microsoft.com/office/powerpoint/2010/main">
    <mc:Choice Requires="p14">
      <p:transition spd="slow" p14:dur="2000" advTm="34038"/>
    </mc:Choice>
    <mc:Fallback xmlns="">
      <p:transition spd="slow" advTm="3403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CD44DB7A-6F74-48C8-AA7A-E9DE528A7F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222" y="984011"/>
            <a:ext cx="4889978" cy="4889978"/>
          </a:xfrm>
          <a:prstGeom prst="rect">
            <a:avLst/>
          </a:prstGeom>
        </p:spPr>
      </p:pic>
      <p:pic>
        <p:nvPicPr>
          <p:cNvPr id="7" name="図 6">
            <a:extLst>
              <a:ext uri="{FF2B5EF4-FFF2-40B4-BE49-F238E27FC236}">
                <a16:creationId xmlns:a16="http://schemas.microsoft.com/office/drawing/2014/main" id="{47B87628-3DE9-4B9D-8150-5781EE1413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03546" y="468171"/>
            <a:ext cx="5305535" cy="3996836"/>
          </a:xfrm>
          <a:prstGeom prst="rect">
            <a:avLst/>
          </a:prstGeom>
        </p:spPr>
      </p:pic>
      <p:pic>
        <p:nvPicPr>
          <p:cNvPr id="5" name="図 4">
            <a:extLst>
              <a:ext uri="{FF2B5EF4-FFF2-40B4-BE49-F238E27FC236}">
                <a16:creationId xmlns:a16="http://schemas.microsoft.com/office/drawing/2014/main" id="{A42C88AC-9B93-42C1-BE27-764250FB03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34589">
            <a:off x="10250267" y="2595929"/>
            <a:ext cx="1209675" cy="2381250"/>
          </a:xfrm>
          <a:prstGeom prst="rect">
            <a:avLst/>
          </a:prstGeom>
        </p:spPr>
      </p:pic>
    </p:spTree>
    <p:extLst>
      <p:ext uri="{BB962C8B-B14F-4D97-AF65-F5344CB8AC3E}">
        <p14:creationId xmlns:p14="http://schemas.microsoft.com/office/powerpoint/2010/main" val="1877757930"/>
      </p:ext>
    </p:extLst>
  </p:cSld>
  <p:clrMapOvr>
    <a:masterClrMapping/>
  </p:clrMapOvr>
  <mc:AlternateContent xmlns:mc="http://schemas.openxmlformats.org/markup-compatibility/2006" xmlns:p14="http://schemas.microsoft.com/office/powerpoint/2010/main">
    <mc:Choice Requires="p14">
      <p:transition spd="slow" p14:dur="2000" advTm="22038"/>
    </mc:Choice>
    <mc:Fallback xmlns="">
      <p:transition spd="slow" advTm="2203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A1EAB251-5F8E-4C1A-BD81-3719F55DCF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995" y="3595766"/>
            <a:ext cx="2162175" cy="2857500"/>
          </a:xfrm>
          <a:prstGeom prst="rect">
            <a:avLst/>
          </a:prstGeom>
        </p:spPr>
      </p:pic>
      <p:sp>
        <p:nvSpPr>
          <p:cNvPr id="8" name="四角形: 角を丸くする 7">
            <a:extLst>
              <a:ext uri="{FF2B5EF4-FFF2-40B4-BE49-F238E27FC236}">
                <a16:creationId xmlns:a16="http://schemas.microsoft.com/office/drawing/2014/main" id="{A002E2A0-B256-465F-BBE2-6662E3B0A335}"/>
              </a:ext>
            </a:extLst>
          </p:cNvPr>
          <p:cNvSpPr/>
          <p:nvPr/>
        </p:nvSpPr>
        <p:spPr>
          <a:xfrm>
            <a:off x="3985847" y="303143"/>
            <a:ext cx="7841718" cy="625171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メモを書くことができたかな？</a:t>
            </a:r>
            <a:endParaRPr kumimoji="1"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あきこさんが書いたメモを</a:t>
            </a:r>
            <a:endParaRPr kumimoji="1"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　</a:t>
            </a:r>
            <a:endParaRPr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4400" dirty="0">
                <a:solidFill>
                  <a:schemeClr val="tx1"/>
                </a:solidFill>
                <a:latin typeface="UD デジタル 教科書体 NK-B" panose="02020700000000000000" pitchFamily="18" charset="-128"/>
                <a:ea typeface="UD デジタル 教科書体 NK-B" panose="02020700000000000000" pitchFamily="18" charset="-128"/>
              </a:rPr>
              <a:t>見てみよう！</a:t>
            </a:r>
            <a:endParaRPr lang="en-US" altLang="ja-JP"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0" name="タイトル 1">
            <a:extLst>
              <a:ext uri="{FF2B5EF4-FFF2-40B4-BE49-F238E27FC236}">
                <a16:creationId xmlns:a16="http://schemas.microsoft.com/office/drawing/2014/main" id="{386F8677-9622-4AC0-BD1D-6EF9B8F94FAF}"/>
              </a:ext>
            </a:extLst>
          </p:cNvPr>
          <p:cNvSpPr txBox="1">
            <a:spLocks/>
          </p:cNvSpPr>
          <p:nvPr/>
        </p:nvSpPr>
        <p:spPr>
          <a:xfrm>
            <a:off x="3985847" y="1385862"/>
            <a:ext cx="7031776"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か</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
        <p:nvSpPr>
          <p:cNvPr id="11" name="タイトル 1">
            <a:extLst>
              <a:ext uri="{FF2B5EF4-FFF2-40B4-BE49-F238E27FC236}">
                <a16:creationId xmlns:a16="http://schemas.microsoft.com/office/drawing/2014/main" id="{41F09D47-6473-4EB9-BF0E-A69A93EC2BAF}"/>
              </a:ext>
            </a:extLst>
          </p:cNvPr>
          <p:cNvSpPr txBox="1">
            <a:spLocks/>
          </p:cNvSpPr>
          <p:nvPr/>
        </p:nvSpPr>
        <p:spPr>
          <a:xfrm>
            <a:off x="5560346" y="2711799"/>
            <a:ext cx="4692719"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か</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
        <p:nvSpPr>
          <p:cNvPr id="12" name="タイトル 1">
            <a:extLst>
              <a:ext uri="{FF2B5EF4-FFF2-40B4-BE49-F238E27FC236}">
                <a16:creationId xmlns:a16="http://schemas.microsoft.com/office/drawing/2014/main" id="{63C9C37F-00B3-45E4-804C-98E2BA88213C}"/>
              </a:ext>
            </a:extLst>
          </p:cNvPr>
          <p:cNvSpPr txBox="1">
            <a:spLocks/>
          </p:cNvSpPr>
          <p:nvPr/>
        </p:nvSpPr>
        <p:spPr>
          <a:xfrm>
            <a:off x="2336501" y="4014290"/>
            <a:ext cx="4692719"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HGｺﾞｼｯｸE" panose="020B0909000000000000" pitchFamily="49" charset="-128"/>
                <a:ea typeface="HGｺﾞｼｯｸE" panose="020B0909000000000000" pitchFamily="49" charset="-128"/>
              </a:rPr>
              <a:t>　み</a:t>
            </a:r>
            <a:r>
              <a:rPr lang="ja-JP" altLang="en-US" sz="2400" dirty="0">
                <a:latin typeface="HGｺﾞｼｯｸE" panose="020B0909000000000000" pitchFamily="49" charset="-128"/>
                <a:ea typeface="HGｺﾞｼｯｸE" panose="020B0909000000000000" pitchFamily="49" charset="-128"/>
              </a:rPr>
              <a:t>　 </a:t>
            </a:r>
          </a:p>
        </p:txBody>
      </p:sp>
    </p:spTree>
    <p:extLst>
      <p:ext uri="{BB962C8B-B14F-4D97-AF65-F5344CB8AC3E}">
        <p14:creationId xmlns:p14="http://schemas.microsoft.com/office/powerpoint/2010/main" val="1316491081"/>
      </p:ext>
    </p:extLst>
  </p:cSld>
  <p:clrMapOvr>
    <a:masterClrMapping/>
  </p:clrMapOvr>
  <mc:AlternateContent xmlns:mc="http://schemas.openxmlformats.org/markup-compatibility/2006" xmlns:p14="http://schemas.microsoft.com/office/powerpoint/2010/main">
    <mc:Choice Requires="p14">
      <p:transition spd="slow" p14:dur="2000" advTm="15013"/>
    </mc:Choice>
    <mc:Fallback xmlns="">
      <p:transition spd="slow" advTm="1501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メモ 1">
            <a:extLst>
              <a:ext uri="{FF2B5EF4-FFF2-40B4-BE49-F238E27FC236}">
                <a16:creationId xmlns:a16="http://schemas.microsoft.com/office/drawing/2014/main" id="{31D9E4C7-A8BA-4863-8214-15B4705E4282}"/>
              </a:ext>
            </a:extLst>
          </p:cNvPr>
          <p:cNvSpPr/>
          <p:nvPr/>
        </p:nvSpPr>
        <p:spPr>
          <a:xfrm>
            <a:off x="914399" y="334107"/>
            <a:ext cx="7432432" cy="6189785"/>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6" name="図 5">
            <a:extLst>
              <a:ext uri="{FF2B5EF4-FFF2-40B4-BE49-F238E27FC236}">
                <a16:creationId xmlns:a16="http://schemas.microsoft.com/office/drawing/2014/main" id="{4D056CBE-B82C-44B8-B9C9-F851124406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984928">
            <a:off x="6125634" y="1290956"/>
            <a:ext cx="1417404" cy="1417404"/>
          </a:xfrm>
          <a:prstGeom prst="rect">
            <a:avLst/>
          </a:prstGeom>
        </p:spPr>
      </p:pic>
      <p:sp>
        <p:nvSpPr>
          <p:cNvPr id="7" name="タイトル 1">
            <a:extLst>
              <a:ext uri="{FF2B5EF4-FFF2-40B4-BE49-F238E27FC236}">
                <a16:creationId xmlns:a16="http://schemas.microsoft.com/office/drawing/2014/main" id="{24D8C1E1-CF92-44E0-8FA7-878AD99C835C}"/>
              </a:ext>
            </a:extLst>
          </p:cNvPr>
          <p:cNvSpPr txBox="1">
            <a:spLocks/>
          </p:cNvSpPr>
          <p:nvPr/>
        </p:nvSpPr>
        <p:spPr>
          <a:xfrm>
            <a:off x="914398" y="596862"/>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3600" dirty="0">
                <a:latin typeface="UD デジタル 教科書体 NK-B" panose="02020700000000000000" pitchFamily="18" charset="-128"/>
                <a:ea typeface="UD デジタル 教科書体 NK-B" panose="02020700000000000000" pitchFamily="18" charset="-128"/>
              </a:rPr>
              <a:t>買いものメモ</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
        <p:nvSpPr>
          <p:cNvPr id="8" name="タイトル 1">
            <a:extLst>
              <a:ext uri="{FF2B5EF4-FFF2-40B4-BE49-F238E27FC236}">
                <a16:creationId xmlns:a16="http://schemas.microsoft.com/office/drawing/2014/main" id="{C0E97C00-585B-4129-A079-36F49C15D448}"/>
              </a:ext>
            </a:extLst>
          </p:cNvPr>
          <p:cNvSpPr txBox="1">
            <a:spLocks/>
          </p:cNvSpPr>
          <p:nvPr/>
        </p:nvSpPr>
        <p:spPr>
          <a:xfrm>
            <a:off x="914397" y="1648107"/>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①　玉ねぎ</a:t>
            </a:r>
            <a:r>
              <a:rPr lang="ja-JP" altLang="en-US" sz="5400" dirty="0">
                <a:latin typeface="HGｺﾞｼｯｸE" panose="020B0909000000000000" pitchFamily="49" charset="-128"/>
                <a:ea typeface="HGｺﾞｼｯｸE" panose="020B0909000000000000" pitchFamily="49" charset="-128"/>
              </a:rPr>
              <a:t>　　 </a:t>
            </a:r>
          </a:p>
        </p:txBody>
      </p:sp>
      <p:sp>
        <p:nvSpPr>
          <p:cNvPr id="9" name="タイトル 1">
            <a:extLst>
              <a:ext uri="{FF2B5EF4-FFF2-40B4-BE49-F238E27FC236}">
                <a16:creationId xmlns:a16="http://schemas.microsoft.com/office/drawing/2014/main" id="{89760F1C-FC45-4DF8-A2C9-E80C4C31D82F}"/>
              </a:ext>
            </a:extLst>
          </p:cNvPr>
          <p:cNvSpPr txBox="1">
            <a:spLocks/>
          </p:cNvSpPr>
          <p:nvPr/>
        </p:nvSpPr>
        <p:spPr>
          <a:xfrm>
            <a:off x="890951" y="2428425"/>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②　にんじん</a:t>
            </a:r>
            <a:r>
              <a:rPr lang="ja-JP" altLang="en-US" sz="5400" dirty="0">
                <a:latin typeface="HGｺﾞｼｯｸE" panose="020B0909000000000000" pitchFamily="49" charset="-128"/>
                <a:ea typeface="HGｺﾞｼｯｸE" panose="020B0909000000000000" pitchFamily="49" charset="-128"/>
              </a:rPr>
              <a:t>　　 </a:t>
            </a:r>
          </a:p>
        </p:txBody>
      </p:sp>
      <p:sp>
        <p:nvSpPr>
          <p:cNvPr id="10" name="タイトル 1">
            <a:extLst>
              <a:ext uri="{FF2B5EF4-FFF2-40B4-BE49-F238E27FC236}">
                <a16:creationId xmlns:a16="http://schemas.microsoft.com/office/drawing/2014/main" id="{CEF324F9-4372-47B8-AC2C-2CB09477FA05}"/>
              </a:ext>
            </a:extLst>
          </p:cNvPr>
          <p:cNvSpPr txBox="1">
            <a:spLocks/>
          </p:cNvSpPr>
          <p:nvPr/>
        </p:nvSpPr>
        <p:spPr>
          <a:xfrm>
            <a:off x="890951" y="3197753"/>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③　じゃがいも</a:t>
            </a:r>
            <a:r>
              <a:rPr lang="ja-JP" altLang="en-US" sz="5400" dirty="0">
                <a:latin typeface="HGｺﾞｼｯｸE" panose="020B0909000000000000" pitchFamily="49" charset="-128"/>
                <a:ea typeface="HGｺﾞｼｯｸE" panose="020B0909000000000000" pitchFamily="49" charset="-128"/>
              </a:rPr>
              <a:t>　　 </a:t>
            </a:r>
          </a:p>
        </p:txBody>
      </p:sp>
      <p:sp>
        <p:nvSpPr>
          <p:cNvPr id="11" name="タイトル 1">
            <a:extLst>
              <a:ext uri="{FF2B5EF4-FFF2-40B4-BE49-F238E27FC236}">
                <a16:creationId xmlns:a16="http://schemas.microsoft.com/office/drawing/2014/main" id="{A54D4073-E488-448D-B625-287979DC9136}"/>
              </a:ext>
            </a:extLst>
          </p:cNvPr>
          <p:cNvSpPr txBox="1">
            <a:spLocks/>
          </p:cNvSpPr>
          <p:nvPr/>
        </p:nvSpPr>
        <p:spPr>
          <a:xfrm>
            <a:off x="914397" y="4138359"/>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④　お肉</a:t>
            </a:r>
            <a:r>
              <a:rPr lang="ja-JP" altLang="en-US" sz="5400" dirty="0">
                <a:latin typeface="HGｺﾞｼｯｸE" panose="020B0909000000000000" pitchFamily="49" charset="-128"/>
                <a:ea typeface="HGｺﾞｼｯｸE" panose="020B0909000000000000" pitchFamily="49" charset="-128"/>
              </a:rPr>
              <a:t>　　 </a:t>
            </a:r>
          </a:p>
        </p:txBody>
      </p:sp>
      <p:sp>
        <p:nvSpPr>
          <p:cNvPr id="12" name="タイトル 1">
            <a:extLst>
              <a:ext uri="{FF2B5EF4-FFF2-40B4-BE49-F238E27FC236}">
                <a16:creationId xmlns:a16="http://schemas.microsoft.com/office/drawing/2014/main" id="{FB62C461-4840-4FA5-A2F7-C820B189000A}"/>
              </a:ext>
            </a:extLst>
          </p:cNvPr>
          <p:cNvSpPr txBox="1">
            <a:spLocks/>
          </p:cNvSpPr>
          <p:nvPr/>
        </p:nvSpPr>
        <p:spPr>
          <a:xfrm>
            <a:off x="1005156" y="4944832"/>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⑤　カレールー</a:t>
            </a:r>
            <a:r>
              <a:rPr lang="ja-JP" altLang="en-US" sz="5400" dirty="0">
                <a:latin typeface="HGｺﾞｼｯｸE" panose="020B0909000000000000" pitchFamily="49" charset="-128"/>
                <a:ea typeface="HGｺﾞｼｯｸE" panose="020B0909000000000000" pitchFamily="49" charset="-128"/>
              </a:rPr>
              <a:t>　　 </a:t>
            </a:r>
          </a:p>
        </p:txBody>
      </p:sp>
      <p:pic>
        <p:nvPicPr>
          <p:cNvPr id="16" name="図 15">
            <a:extLst>
              <a:ext uri="{FF2B5EF4-FFF2-40B4-BE49-F238E27FC236}">
                <a16:creationId xmlns:a16="http://schemas.microsoft.com/office/drawing/2014/main" id="{CF4DC5E1-CD35-4520-8495-76CEE71117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02816">
            <a:off x="9896828" y="823020"/>
            <a:ext cx="1265491" cy="1265491"/>
          </a:xfrm>
          <a:prstGeom prst="rect">
            <a:avLst/>
          </a:prstGeom>
        </p:spPr>
      </p:pic>
      <p:pic>
        <p:nvPicPr>
          <p:cNvPr id="17" name="図 16">
            <a:extLst>
              <a:ext uri="{FF2B5EF4-FFF2-40B4-BE49-F238E27FC236}">
                <a16:creationId xmlns:a16="http://schemas.microsoft.com/office/drawing/2014/main" id="{9E9D0BF0-D2B8-456E-A0BC-E114EB3910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04614" y="1870451"/>
            <a:ext cx="1583868" cy="1931546"/>
          </a:xfrm>
          <a:prstGeom prst="rect">
            <a:avLst/>
          </a:prstGeom>
        </p:spPr>
      </p:pic>
      <p:pic>
        <p:nvPicPr>
          <p:cNvPr id="18" name="図 17">
            <a:extLst>
              <a:ext uri="{FF2B5EF4-FFF2-40B4-BE49-F238E27FC236}">
                <a16:creationId xmlns:a16="http://schemas.microsoft.com/office/drawing/2014/main" id="{723D2433-1F0C-4275-B07E-A90A37D2727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98090" y="1782458"/>
            <a:ext cx="1394990" cy="1255491"/>
          </a:xfrm>
          <a:prstGeom prst="rect">
            <a:avLst/>
          </a:prstGeom>
        </p:spPr>
      </p:pic>
      <p:sp>
        <p:nvSpPr>
          <p:cNvPr id="19" name="タイトル 1">
            <a:extLst>
              <a:ext uri="{FF2B5EF4-FFF2-40B4-BE49-F238E27FC236}">
                <a16:creationId xmlns:a16="http://schemas.microsoft.com/office/drawing/2014/main" id="{E17912C4-F2B2-4989-8031-D37B13ED1DCE}"/>
              </a:ext>
            </a:extLst>
          </p:cNvPr>
          <p:cNvSpPr txBox="1">
            <a:spLocks/>
          </p:cNvSpPr>
          <p:nvPr/>
        </p:nvSpPr>
        <p:spPr>
          <a:xfrm>
            <a:off x="1023816" y="5673650"/>
            <a:ext cx="7432431" cy="786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5400" dirty="0">
                <a:latin typeface="UD デジタル 教科書体 NK-B" panose="02020700000000000000" pitchFamily="18" charset="-128"/>
                <a:ea typeface="UD デジタル 教科書体 NK-B" panose="02020700000000000000" pitchFamily="18" charset="-128"/>
              </a:rPr>
              <a:t>⑥　クッキー</a:t>
            </a:r>
            <a:r>
              <a:rPr lang="ja-JP" altLang="en-US" sz="5400" dirty="0">
                <a:latin typeface="HGｺﾞｼｯｸE" panose="020B0909000000000000" pitchFamily="49" charset="-128"/>
                <a:ea typeface="HGｺﾞｼｯｸE" panose="020B0909000000000000" pitchFamily="49" charset="-128"/>
              </a:rPr>
              <a:t>　　 </a:t>
            </a:r>
          </a:p>
        </p:txBody>
      </p:sp>
      <p:pic>
        <p:nvPicPr>
          <p:cNvPr id="20" name="図 19">
            <a:extLst>
              <a:ext uri="{FF2B5EF4-FFF2-40B4-BE49-F238E27FC236}">
                <a16:creationId xmlns:a16="http://schemas.microsoft.com/office/drawing/2014/main" id="{A83ED131-3713-4B3A-9341-5DDC7796D6B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888639" y="4077921"/>
            <a:ext cx="1899843" cy="1553121"/>
          </a:xfrm>
          <a:prstGeom prst="rect">
            <a:avLst/>
          </a:prstGeom>
        </p:spPr>
      </p:pic>
      <p:pic>
        <p:nvPicPr>
          <p:cNvPr id="21" name="図 20">
            <a:extLst>
              <a:ext uri="{FF2B5EF4-FFF2-40B4-BE49-F238E27FC236}">
                <a16:creationId xmlns:a16="http://schemas.microsoft.com/office/drawing/2014/main" id="{4E899203-6BED-4CCD-ADE2-CCA68287229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829373" y="3477933"/>
            <a:ext cx="1269474" cy="1269474"/>
          </a:xfrm>
          <a:prstGeom prst="rect">
            <a:avLst/>
          </a:prstGeom>
        </p:spPr>
      </p:pic>
      <p:pic>
        <p:nvPicPr>
          <p:cNvPr id="22" name="図 21">
            <a:extLst>
              <a:ext uri="{FF2B5EF4-FFF2-40B4-BE49-F238E27FC236}">
                <a16:creationId xmlns:a16="http://schemas.microsoft.com/office/drawing/2014/main" id="{CA42CA6D-D52B-4A4F-AB04-B0F551A570E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20943269">
            <a:off x="8792265" y="4957774"/>
            <a:ext cx="1203289" cy="1203289"/>
          </a:xfrm>
          <a:prstGeom prst="rect">
            <a:avLst/>
          </a:prstGeom>
        </p:spPr>
      </p:pic>
      <p:sp>
        <p:nvSpPr>
          <p:cNvPr id="23" name="タイトル 1">
            <a:extLst>
              <a:ext uri="{FF2B5EF4-FFF2-40B4-BE49-F238E27FC236}">
                <a16:creationId xmlns:a16="http://schemas.microsoft.com/office/drawing/2014/main" id="{D675DED5-7231-4C9D-A8DE-48CF2368147F}"/>
              </a:ext>
            </a:extLst>
          </p:cNvPr>
          <p:cNvSpPr txBox="1">
            <a:spLocks/>
          </p:cNvSpPr>
          <p:nvPr/>
        </p:nvSpPr>
        <p:spPr>
          <a:xfrm>
            <a:off x="1992172" y="1321913"/>
            <a:ext cx="7031776"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たま</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
        <p:nvSpPr>
          <p:cNvPr id="24" name="タイトル 1">
            <a:extLst>
              <a:ext uri="{FF2B5EF4-FFF2-40B4-BE49-F238E27FC236}">
                <a16:creationId xmlns:a16="http://schemas.microsoft.com/office/drawing/2014/main" id="{49A35353-C22C-4B88-AAE8-60ABDC16AC8F}"/>
              </a:ext>
            </a:extLst>
          </p:cNvPr>
          <p:cNvSpPr txBox="1">
            <a:spLocks/>
          </p:cNvSpPr>
          <p:nvPr/>
        </p:nvSpPr>
        <p:spPr>
          <a:xfrm>
            <a:off x="2648874" y="3788075"/>
            <a:ext cx="7031776"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にく</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
        <p:nvSpPr>
          <p:cNvPr id="25" name="タイトル 1">
            <a:extLst>
              <a:ext uri="{FF2B5EF4-FFF2-40B4-BE49-F238E27FC236}">
                <a16:creationId xmlns:a16="http://schemas.microsoft.com/office/drawing/2014/main" id="{430B7372-4AD9-4AE1-8035-23E7F502F28D}"/>
              </a:ext>
            </a:extLst>
          </p:cNvPr>
          <p:cNvSpPr txBox="1">
            <a:spLocks/>
          </p:cNvSpPr>
          <p:nvPr/>
        </p:nvSpPr>
        <p:spPr>
          <a:xfrm>
            <a:off x="823642" y="362196"/>
            <a:ext cx="7031776" cy="4864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dirty="0">
                <a:latin typeface="HGｺﾞｼｯｸE" panose="020B0909000000000000" pitchFamily="49" charset="-128"/>
                <a:ea typeface="HGｺﾞｼｯｸE" panose="020B0909000000000000" pitchFamily="49" charset="-128"/>
              </a:rPr>
              <a:t>　</a:t>
            </a:r>
            <a:r>
              <a:rPr lang="ja-JP" altLang="en-US" sz="800" dirty="0">
                <a:latin typeface="HGｺﾞｼｯｸE" panose="020B0909000000000000" pitchFamily="49" charset="-128"/>
                <a:ea typeface="HGｺﾞｼｯｸE" panose="020B0909000000000000" pitchFamily="49" charset="-128"/>
              </a:rPr>
              <a:t>　　</a:t>
            </a:r>
            <a:r>
              <a:rPr lang="ja-JP" altLang="en-US" sz="2000" dirty="0">
                <a:latin typeface="UD デジタル 教科書体 NK-B" panose="02020700000000000000" pitchFamily="18" charset="-128"/>
                <a:ea typeface="UD デジタル 教科書体 NK-B" panose="02020700000000000000" pitchFamily="18" charset="-128"/>
              </a:rPr>
              <a:t>　か</a:t>
            </a:r>
            <a:r>
              <a:rPr lang="ja-JP" altLang="en-US" sz="2000" dirty="0">
                <a:latin typeface="HGｺﾞｼｯｸE" panose="020B0909000000000000" pitchFamily="49" charset="-128"/>
                <a:ea typeface="HGｺﾞｼｯｸE" panose="020B0909000000000000" pitchFamily="49" charset="-128"/>
              </a:rPr>
              <a:t>　</a:t>
            </a:r>
            <a:r>
              <a:rPr lang="ja-JP" altLang="en-US" sz="2400" dirty="0">
                <a:latin typeface="HGｺﾞｼｯｸE" panose="020B0909000000000000" pitchFamily="49" charset="-128"/>
                <a:ea typeface="HGｺﾞｼｯｸE" panose="020B0909000000000000" pitchFamily="49" charset="-128"/>
              </a:rPr>
              <a:t>　 </a:t>
            </a:r>
          </a:p>
        </p:txBody>
      </p:sp>
    </p:spTree>
    <p:extLst>
      <p:ext uri="{BB962C8B-B14F-4D97-AF65-F5344CB8AC3E}">
        <p14:creationId xmlns:p14="http://schemas.microsoft.com/office/powerpoint/2010/main" val="2791514801"/>
      </p:ext>
    </p:extLst>
  </p:cSld>
  <p:clrMapOvr>
    <a:masterClrMapping/>
  </p:clrMapOvr>
  <mc:AlternateContent xmlns:mc="http://schemas.openxmlformats.org/markup-compatibility/2006" xmlns:p14="http://schemas.microsoft.com/office/powerpoint/2010/main">
    <mc:Choice Requires="p14">
      <p:transition spd="slow" p14:dur="2000" advTm="24081"/>
    </mc:Choice>
    <mc:Fallback xmlns="">
      <p:transition spd="slow" advTm="24081"/>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69</Words>
  <Application>Microsoft Office PowerPoint</Application>
  <PresentationFormat>ワイド画面</PresentationFormat>
  <Paragraphs>122</Paragraphs>
  <Slides>10</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BIZ UDPゴシック</vt:lpstr>
      <vt:lpstr>HGｺﾞｼｯｸE</vt:lpstr>
      <vt:lpstr>ＭＳ ゴシック</vt:lpstr>
      <vt:lpstr>UD デジタル 教科書体 NK-B</vt:lpstr>
      <vt:lpstr>UD デジタル 教科書体 NP-B</vt:lpstr>
      <vt:lpstr>游ゴシック</vt:lpstr>
      <vt:lpstr>游ゴシック Light</vt:lpstr>
      <vt:lpstr>Arial</vt:lpstr>
      <vt:lpstr>Office テーマ</vt:lpstr>
      <vt:lpstr>メモをとろう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佳慎</dc:creator>
  <cp:lastModifiedBy>Windows ユーザー</cp:lastModifiedBy>
  <cp:revision>75</cp:revision>
  <cp:lastPrinted>2021-01-04T02:07:50Z</cp:lastPrinted>
  <dcterms:created xsi:type="dcterms:W3CDTF">2020-08-30T15:12:17Z</dcterms:created>
  <dcterms:modified xsi:type="dcterms:W3CDTF">2021-01-08T05:33:48Z</dcterms:modified>
</cp:coreProperties>
</file>