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60" r:id="rId3"/>
    <p:sldId id="274" r:id="rId4"/>
    <p:sldId id="273" r:id="rId5"/>
    <p:sldId id="272" r:id="rId6"/>
    <p:sldId id="271" r:id="rId7"/>
    <p:sldId id="270" r:id="rId8"/>
    <p:sldId id="269" r:id="rId9"/>
    <p:sldId id="275" r:id="rId10"/>
    <p:sldId id="278" r:id="rId11"/>
    <p:sldId id="268" r:id="rId12"/>
    <p:sldId id="267" r:id="rId13"/>
    <p:sldId id="261" r:id="rId14"/>
    <p:sldId id="262" r:id="rId15"/>
    <p:sldId id="263" r:id="rId16"/>
    <p:sldId id="264" r:id="rId17"/>
    <p:sldId id="265" r:id="rId18"/>
    <p:sldId id="276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62113" autoAdjust="0"/>
  </p:normalViewPr>
  <p:slideViewPr>
    <p:cSldViewPr snapToGrid="0">
      <p:cViewPr varScale="1">
        <p:scale>
          <a:sx n="45" d="100"/>
          <a:sy n="45" d="100"/>
        </p:scale>
        <p:origin x="15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8504-84F1-4BC2-99AE-CB2E2C96FD6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6A31-CED6-4DDD-8007-3353167BF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1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これは何かな？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3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これは何をしているところかな？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196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これは、何をしているところかな。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そうだね。みんなでゲームをして遊んでいるね。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これは、椅子取りゲームをしているところだよ。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809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これは、何をしているところかな。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そうだね。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仲良く歌って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いるね。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どんな歌を歌っているんだろうね。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123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これは、何をしている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ところかな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節分と言って、「鬼は外、福は内」と言いながら、豆を鬼にぶつけているよ。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146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これは、何をしているところかな。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そうそう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。勉強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いるところだね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みんなも学校で勉強しているかな。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201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これは、何をしているところかな。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そう。給食を食べるところだね。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豪華な給食、おいしそうだね。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396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これは、何をしているところかな。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そう。お掃除をしているね。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ちり取りは、さっきと少し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形が違うでしょ。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562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これは、何をしているところか分かるかな。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そうそう。一年の中で、みんなが楽しみにしているクリスマスだね。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731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これは、何をしているところかな。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そうだね。寝ているところだね。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とっても気持ちよさそうに寝ているね。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42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そうだね。鉛筆だね。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みんなは、勉強するときに使ってるかな。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そう。コップだね。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お水やジュースを飲んだりするときに使うね。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68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これは、何か分かるかな。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そう。ちりとりだよ。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お掃除のときに、ほうきと一緒に使うよね。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いろんな形のものがあるよ。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68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そうだね。時計だね。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この時計は、何時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を指して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いるかな。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03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そう。みんなが使っている椅子だよ。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47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そうそう。ハサミだよ。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工作のときに使うよ。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みんなは、真っすぐ紙を切ることができるかな。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96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みんながよく使っている消しゴムだよ。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93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これは、何か分かるかな。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そうだね。バケツだよ。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お掃除のときに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、水を入れて運んだり、雑巾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を絞ったりしているかな。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92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</a:t>
            </a: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　なにかな</a:t>
            </a: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98733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</a:t>
            </a: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　なにを</a:t>
            </a:r>
            <a:r>
              <a:rPr kumimoji="1" lang="en-US" altLang="ja-JP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している　ところ</a:t>
            </a: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かな？</a:t>
            </a:r>
          </a:p>
        </p:txBody>
      </p:sp>
    </p:spTree>
    <p:extLst>
      <p:ext uri="{BB962C8B-B14F-4D97-AF65-F5344CB8AC3E}">
        <p14:creationId xmlns:p14="http://schemas.microsoft.com/office/powerpoint/2010/main" val="234322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FD5D07-53C3-4EC8-AB67-C6F64EFA1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70" y="0"/>
            <a:ext cx="7305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1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7650"/>
            <a:ext cx="76200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9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3999395-D45F-4509-99DF-3B11F856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12" y="261028"/>
            <a:ext cx="8782176" cy="61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3A967B1-E65C-4044-AEA9-E4DD34C23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35" y="212056"/>
            <a:ext cx="9246530" cy="66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66B7CC8-D55A-4C5B-9349-A24EE1440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83" y="0"/>
            <a:ext cx="7444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2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8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963991A-1234-40B2-A429-35E006930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95" y="0"/>
            <a:ext cx="6944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AB91DB3-0F04-4B58-831F-63F01E709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71" y="0"/>
            <a:ext cx="7228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3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26ABE56-5489-4ADB-B4B8-6D5F779C4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590550"/>
            <a:ext cx="26860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8EBA5A-5F6B-4D56-A843-8D20D2011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738187"/>
            <a:ext cx="56197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6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63C8F93-7A36-448E-B640-542D3552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26" y="0"/>
            <a:ext cx="5752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8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A38057-9946-4720-9A2B-CA8503BED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6" y="376646"/>
            <a:ext cx="5956663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1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2AEC2F8-6F7C-445F-9AF9-E8715F710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38" y="0"/>
            <a:ext cx="6009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656132D-98CA-482B-971F-EC28B5B18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409575"/>
            <a:ext cx="51435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68A1200-267D-479D-81AD-992FAC528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1085850"/>
            <a:ext cx="43243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0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1E4F37-6D33-47DA-B3BC-066C7D75F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500062"/>
            <a:ext cx="57721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0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22</Words>
  <Application>Microsoft Office PowerPoint</Application>
  <PresentationFormat>ワイド画面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BIZ UDPゴシック</vt:lpstr>
      <vt:lpstr>ＭＳ ゴシック</vt:lpstr>
      <vt:lpstr>游ゴシック</vt:lpstr>
      <vt:lpstr>游ゴシック Light</vt:lpstr>
      <vt:lpstr>Arial</vt:lpstr>
      <vt:lpstr>Office テーマ</vt:lpstr>
      <vt:lpstr>これは　なにかな？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これは　なにを している　ところかな？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29</cp:revision>
  <dcterms:created xsi:type="dcterms:W3CDTF">2020-08-30T15:12:17Z</dcterms:created>
  <dcterms:modified xsi:type="dcterms:W3CDTF">2020-11-24T23:07:17Z</dcterms:modified>
</cp:coreProperties>
</file>