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84" r:id="rId3"/>
    <p:sldId id="287" r:id="rId4"/>
    <p:sldId id="288" r:id="rId5"/>
    <p:sldId id="289" r:id="rId6"/>
    <p:sldId id="290" r:id="rId7"/>
    <p:sldId id="278" r:id="rId8"/>
    <p:sldId id="286" r:id="rId9"/>
    <p:sldId id="291" r:id="rId10"/>
    <p:sldId id="292" r:id="rId11"/>
    <p:sldId id="293" r:id="rId12"/>
    <p:sldId id="294" r:id="rId1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91" autoAdjust="0"/>
    <p:restoredTop sz="93443" autoAdjust="0"/>
  </p:normalViewPr>
  <p:slideViewPr>
    <p:cSldViewPr snapToGrid="0">
      <p:cViewPr varScale="1">
        <p:scale>
          <a:sx n="59" d="100"/>
          <a:sy n="59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A91A-B0CF-41F9-B9D9-DE8B3EB009B9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40B5-D986-4F2D-854C-142B35229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4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口の形を意識してみよう。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3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「キーパーが シュートを うたれる。」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「キーパーが シュートを うつ。」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そう、正解は、上の文章だね。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攻めている選手がシュートを打つんだよね。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753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「先生が 絵本を 読んでもらう。」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「先生が 絵本を 読む。」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そう、正解は、下の文章だね。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先生は、みんなに、上手に読んでくれるよね。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44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「金魚が 女の子を すくう。」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「金魚が 女の子に すくわれる。」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そう、正解は、下の文章だね。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金魚は、すくう方じゃなくて、すくわれる方だよね。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34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「あ」の口の形は、どちらですか。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左側の口の形だね。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実際に、「あ」と言ってみよう。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9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「い」の口の形は、どちらですか。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右側だね。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実際に、「い」と言ってみよう。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口が横に広がったかな。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85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「う」の口の形は、どちらですか。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右側だね。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実際に、「う」と言ってみよう。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唇が先に出た形になったかな。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24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「え」の口の形は、どちらですか。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左側だね。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実際に、「え」と言ってみよう。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軽く左右に開く感じだね。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43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「お」の口の形は、どちらですか。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右側だね。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実際に、「お」と言ってみよう。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口が縦に伸びる感じになるね。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89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正しい文章はどっちかな。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0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「ねこが ねずみを おいかける。」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「ねずみが ねこを おいかける。」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そう、正解は、上の文章だね。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「ねこが ねずみを おいかける。」だよ。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50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「サンタさんが プレゼントを もらう。」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「サンタさんから プレゼントを もらう。」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そう、正解は、下の文章だね。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みんなも、サンタさんからプレゼントをもらうよね。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58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口の形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を意識してみよう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2340000"/>
            <a:ext cx="1188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くち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かたち　　　　　いしき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33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321164" y="495668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321164" y="3445673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411164" y="3535673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2150836" y="3715673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キーパーが シュートを うたれる。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28BC5C-89ED-4B8D-BBCD-04C384AE044A}"/>
              </a:ext>
            </a:extLst>
          </p:cNvPr>
          <p:cNvSpPr txBox="1"/>
          <p:nvPr/>
        </p:nvSpPr>
        <p:spPr>
          <a:xfrm>
            <a:off x="2150836" y="5222882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キーパーが シュートを うつ。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B647F9-5B9A-4D49-A41C-EEE84E889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 b="4889"/>
          <a:stretch/>
        </p:blipFill>
        <p:spPr>
          <a:xfrm>
            <a:off x="4050076" y="153129"/>
            <a:ext cx="4091848" cy="35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321164" y="495668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321164" y="3439160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411164" y="5042882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2150836" y="3978801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先生が 絵本を 読んでもらう。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28BC5C-89ED-4B8D-BBCD-04C384AE044A}"/>
              </a:ext>
            </a:extLst>
          </p:cNvPr>
          <p:cNvSpPr txBox="1"/>
          <p:nvPr/>
        </p:nvSpPr>
        <p:spPr>
          <a:xfrm>
            <a:off x="2150836" y="5495966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先生が 絵本を 読む。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94233D-0AD4-4ABF-B6EE-A6EA8237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68" y="111125"/>
            <a:ext cx="3928864" cy="352615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2150836" y="3439160"/>
            <a:ext cx="972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えほん　　　　　よ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2150836" y="4956684"/>
            <a:ext cx="972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えほん　　　　　よ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2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321164" y="495668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321164" y="3439160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411164" y="5042882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2150836" y="3979160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金魚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 女の子を すくう。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28BC5C-89ED-4B8D-BBCD-04C384AE044A}"/>
              </a:ext>
            </a:extLst>
          </p:cNvPr>
          <p:cNvSpPr txBox="1"/>
          <p:nvPr/>
        </p:nvSpPr>
        <p:spPr>
          <a:xfrm>
            <a:off x="2150836" y="5496684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金魚が 女の子に すくわれる。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AE1108-CC7B-4A8C-9583-C8019C49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94" y="101243"/>
            <a:ext cx="3768212" cy="36074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2150836" y="3439160"/>
            <a:ext cx="972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きんぎょ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おんな　　こ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2150836" y="4952882"/>
            <a:ext cx="972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きんぎょ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おんな　　こ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3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2746203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156000" y="54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「あ」の口の形はどちらですか。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くち　　かたち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89E414-0357-4258-B738-FF20A5F6C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9" y="1620000"/>
            <a:ext cx="3528347" cy="31975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90A4FC7-571E-4760-8BAE-FB5426295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14" y="2423603"/>
            <a:ext cx="4012493" cy="15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8519360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156000" y="54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「い」の口の形はどちらですか。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くち　　かたち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F3FA64-0230-43CC-9C3A-C99D3577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15" y="2470466"/>
            <a:ext cx="2924175" cy="21621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1AE3F92-EADA-4A41-8A82-CEBE6D2BE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08" y="2470467"/>
            <a:ext cx="4643104" cy="1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8519360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156000" y="54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「う」の口の形はどちらですか。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くち　　かたち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B5C9F5-DEE0-4085-A7E9-7AC58B3B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72" y="2347911"/>
            <a:ext cx="2924175" cy="21621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927C15C-26A3-4DE6-8637-C8F47FCB1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9" y="1620000"/>
            <a:ext cx="3528347" cy="31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2746203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156000" y="54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「え」の口の形はどちらですか。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くち　　かたち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90A4FC7-571E-4760-8BAE-FB5426295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14" y="2423603"/>
            <a:ext cx="4012493" cy="15903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D3FE1E-7392-405A-9E7A-B2DD6462E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4" y="2234089"/>
            <a:ext cx="4142358" cy="23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8519360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156000" y="54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「お」の口の形はどちらですか。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18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くち　　かたち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1764DEC-05DF-43C1-AEF8-8F233688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1" y="2470465"/>
            <a:ext cx="4643104" cy="19170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733019-068C-444F-8EB7-EB01BA015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44" y="2146876"/>
            <a:ext cx="2647632" cy="25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正しい文章はどっちかな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20CC08-DF25-499D-9C79-E678C500F21B}"/>
              </a:ext>
            </a:extLst>
          </p:cNvPr>
          <p:cNvSpPr txBox="1"/>
          <p:nvPr/>
        </p:nvSpPr>
        <p:spPr>
          <a:xfrm>
            <a:off x="156000" y="2340000"/>
            <a:ext cx="1188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ただ　　　　　　　　ぶんしょう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05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321164" y="495668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321164" y="3445673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411164" y="3535673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2150836" y="3715673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ねこが ねずみを おいかける。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8B82F0-066D-4730-9346-25CDBA19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11218"/>
          <a:stretch/>
        </p:blipFill>
        <p:spPr>
          <a:xfrm>
            <a:off x="3732418" y="233680"/>
            <a:ext cx="4727164" cy="290864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28BC5C-89ED-4B8D-BBCD-04C384AE044A}"/>
              </a:ext>
            </a:extLst>
          </p:cNvPr>
          <p:cNvSpPr txBox="1"/>
          <p:nvPr/>
        </p:nvSpPr>
        <p:spPr>
          <a:xfrm>
            <a:off x="2150836" y="5222882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ねずみが ねこを おいかける。</a:t>
            </a:r>
          </a:p>
        </p:txBody>
      </p:sp>
    </p:spTree>
    <p:extLst>
      <p:ext uri="{BB962C8B-B14F-4D97-AF65-F5344CB8AC3E}">
        <p14:creationId xmlns:p14="http://schemas.microsoft.com/office/powerpoint/2010/main" val="400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321164" y="495668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321164" y="3439160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411164" y="5042882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2150836" y="3709160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サンタさんが プレゼントを もらう。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28BC5C-89ED-4B8D-BBCD-04C384AE044A}"/>
              </a:ext>
            </a:extLst>
          </p:cNvPr>
          <p:cNvSpPr txBox="1"/>
          <p:nvPr/>
        </p:nvSpPr>
        <p:spPr>
          <a:xfrm>
            <a:off x="2150836" y="5222882"/>
            <a:ext cx="972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サンタさんから プレゼントを もらう。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E7585A-9A1E-46EA-AFB5-9FD802AEE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60" y="110347"/>
            <a:ext cx="4018280" cy="34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155</Words>
  <Application>Microsoft Office PowerPoint</Application>
  <PresentationFormat>ワイド画面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BIZ UDPゴシック</vt:lpstr>
      <vt:lpstr>ＭＳ ゴシック</vt:lpstr>
      <vt:lpstr>UD デジタル 教科書体 NK-B</vt:lpstr>
      <vt:lpstr>游ゴシック</vt:lpstr>
      <vt:lpstr>游ゴシック Light</vt:lpstr>
      <vt:lpstr>Arial</vt:lpstr>
      <vt:lpstr>Office テーマ</vt:lpstr>
      <vt:lpstr>口の形を意識してみよう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正しい文章はどっちかな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54</cp:revision>
  <cp:lastPrinted>2020-11-25T02:17:04Z</cp:lastPrinted>
  <dcterms:created xsi:type="dcterms:W3CDTF">2020-08-30T15:12:17Z</dcterms:created>
  <dcterms:modified xsi:type="dcterms:W3CDTF">2020-11-25T02:17:05Z</dcterms:modified>
</cp:coreProperties>
</file>