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5" r:id="rId2"/>
    <p:sldId id="299" r:id="rId3"/>
    <p:sldId id="308" r:id="rId4"/>
    <p:sldId id="306" r:id="rId5"/>
    <p:sldId id="307" r:id="rId6"/>
    <p:sldId id="305" r:id="rId7"/>
    <p:sldId id="309" r:id="rId8"/>
    <p:sldId id="310" r:id="rId9"/>
    <p:sldId id="277" r:id="rId10"/>
    <p:sldId id="302" r:id="rId11"/>
    <p:sldId id="304" r:id="rId12"/>
    <p:sldId id="303" r:id="rId13"/>
    <p:sldId id="300" r:id="rId14"/>
    <p:sldId id="301" r:id="rId15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66" autoAdjust="0"/>
    <p:restoredTop sz="63941" autoAdjust="0"/>
  </p:normalViewPr>
  <p:slideViewPr>
    <p:cSldViewPr snapToGrid="0">
      <p:cViewPr varScale="1">
        <p:scale>
          <a:sx n="47" d="100"/>
          <a:sy n="47" d="100"/>
        </p:scale>
        <p:origin x="121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A91A-B0CF-41F9-B9D9-DE8B3EB009B9}" type="datetimeFigureOut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040B5-D986-4F2D-854C-142B352290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214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お話を聞こう。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628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小さな女の子が、あなたの目の前で転んでしまいました。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あなたは、どうしますか。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085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あなたは、急にお腹が痛くなってしましました。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あなたは、どうしますか。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103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あなたは、お父さんの大事なカメラを、うっかり落として壊してしまいました。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あなたは、どうしますか。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494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お友達が、あなたの足を踏んだので、あなたに謝っています。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あなたは、どのように答えますか。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4316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お父さんが、一生懸命、探し物をしています。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あなたは、どのように話し掛けますか。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030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貧乏なおじいさんとおばあさんがいました。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「かさを売って、食べ物を買ってくるよ。」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おじいさんは、雪の中を出掛けて行きました。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「かさはいらんかね。かさはいらんかね。」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かさを買う人は誰もいません。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「今日はさっぱりだ。家に帰るとするか。」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39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途中の道に、お地蔵様が立っていました。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「お地蔵様、雪の中で寒かろう。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おじいさんは、お地蔵様に</a:t>
            </a:r>
            <a:r>
              <a:rPr lang="ja-JP" altLang="en-US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かさを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かぶせました。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35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ところが、一つだけかさが足りません。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「お地蔵様、これで勘弁してくだされ。」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おじいさんは、自分がかぶっていたかさを脱いで、お地蔵様にかぶせました。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「これで、お地蔵さまも寒くないだろう。」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85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「ばあさま、今日は、かさが一つも売れんかった。帰り道、お地蔵様が寒そうだったので、かさを全部、お地蔵様にかぶせてきたよ。」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「それはそれはじいさま、よいことをしましたね。中に入って、早くあったまってくださいな。」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617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夜になって、おじいさんとおばあさんが寝ていると、どこからか、掛け声が聞こえてきました。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「よっこいせ、どっこいせ。よっこいせ、どっこいせ。」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掛け声がだんだん大きくなってきて、家の前でどすーんと大きな音がしました。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091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「あれ、なんとまあ。」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食べ物とお金が入った袋が、家の前にどっさり積まれていたのです。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447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よく見ると雪に、小さな足跡があります。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足跡をたどって行くと、おじいさんがかさをかぶせてあげたお地蔵様の前に着きました。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「お地蔵さまが、かさのお礼にくれたのか。」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それからは、おじいさんとおばあさんは、ずっと豊かに暮らしました。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431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どのように答えるか考えよう。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53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253954-02B2-48F1-B645-9D106D51D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C27C81A-AD95-4CAA-8CFC-3A577F1C2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958683-73B1-45BD-B212-BF062419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D4BF8B-4E6C-47F8-A3ED-C3C71E91B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BCE00-BD67-4CCB-9794-0D9DDA90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44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4F2525-0FB1-4FE6-A68F-CDC2AD47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54F231A-74C7-4632-91AE-D6C50F1BD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B978E3-8B30-4739-A56A-28BC6BF1C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DDE611-17D3-4474-B8CF-38CDF893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FB17D5-AD9E-4F1D-AEF0-646F6163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96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75AD982-7C5E-4589-A0DA-6EB939599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EE00C9-2863-4668-8F04-445BEF7BD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66C463-622A-4C7D-94D8-5E85B7EC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97D7E7-4E15-47B1-A84A-AEEE6F36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C4CC72-8624-4869-9948-312649715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95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00311E-6447-4C1A-AD4C-3D2D1F779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9FEF40-7260-44A6-9AE0-55F04D89F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B41582-3E6E-40CB-8992-BB73B658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BB0812-02F1-4B2D-9A3B-736B48C4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94FC27-79FF-4456-B7BD-50E3BBA0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99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2C72D0-C69C-45CF-8ADA-A95F21A8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FB8418-1083-4D3A-9BE6-FA981F23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02418C-7F14-45C0-BB09-EDD069AE1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4664AB-2BA6-4491-AA81-34E82DF3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633763-9E98-496C-A9F2-A73733CA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53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9BED4F-EE9B-4CF8-8246-FE8D3972D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C61A5A-8101-45FA-9D96-90014FB4D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904BA8-AF74-4703-BA89-5AB27A8C9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036032-13DA-43DE-BDAA-31B91CAA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B04C47-BA75-4BE0-881E-F8EF374F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5D2795-A526-4F7C-9CB6-D38A114F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21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14DF32-0332-41B5-B600-20D02C5A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626AD2-9B1E-4522-BBC9-B44887606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F05225-DAE0-429F-820D-F53FCD379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FB184EE-1629-4ED1-B7EB-495C7AAFC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B2F99FA-46E8-4061-A533-56337200E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E1D2398-24D1-43CB-A9D8-12E2E961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F519C7E-8D54-4897-B95B-704422FA4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AF4B940-BB16-4669-BEC6-D21C18AB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42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2460FF-66A5-4B86-B7B7-E8182A62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A0CF7AB-85D6-48E7-988C-A083BC80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0A8A4B7-18A4-4C67-A8EE-9CB3E49B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B02508B-B10B-40E1-983C-72F12377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41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57ECCDD-A2D0-4F1B-9584-440B70BE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A2122FB-08FB-4394-B956-4F56F50C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375190-39D4-4A34-BF39-FF32AD2A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72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8A20A2-D74D-4B33-8FCB-4E80D015C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5E5ADD-F898-4F60-8E2D-79ABA9B3D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BA087F9-575D-403C-B8F0-7A687BD9D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50FCBF-A823-4280-BC71-7C0EA5F70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8A3BA6-18F0-4E13-9E0F-E5390C60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B17D81-2FF1-4E56-83C0-308294B3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1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B54E49-F4B7-48B7-94B2-D031E0DD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F67512F-DB65-4949-BE99-EE739BBCB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D962D0D-4E8F-4199-A65B-502168FCE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06F393-427D-4BEE-94EA-2CF6B69A3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0B22AC-A898-4D96-B4D3-94AA30316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E0DE6F0-1C30-4A35-B65E-64A58AA5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30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696D695-98AF-4951-A068-2E2E4C7D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CAEB38-10BA-4605-A128-85D5D4142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82FEA-ABE1-440F-96F2-1E73C96CE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CB155-4C96-49AB-A45F-45DE8B258930}" type="datetimeFigureOut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4C888F-95FF-4BB9-80C4-639A509AF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2082CA-AF8C-4454-A2EA-54CA04704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03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FD551-B3CC-40B2-A350-4E6F6E82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180000"/>
            <a:ext cx="11880000" cy="6120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お話を聞こう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820CC08-DF25-499D-9C79-E678C500F21B}"/>
              </a:ext>
            </a:extLst>
          </p:cNvPr>
          <p:cNvSpPr txBox="1"/>
          <p:nvPr/>
        </p:nvSpPr>
        <p:spPr>
          <a:xfrm>
            <a:off x="156000" y="2340000"/>
            <a:ext cx="11880000" cy="54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　　　　　　　　　　　　はなし　　　　 き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6459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A4804C-FB05-46D7-ACD2-5EEF50DA36E4}"/>
              </a:ext>
            </a:extLst>
          </p:cNvPr>
          <p:cNvSpPr txBox="1"/>
          <p:nvPr/>
        </p:nvSpPr>
        <p:spPr>
          <a:xfrm>
            <a:off x="156000" y="539999"/>
            <a:ext cx="11880000" cy="90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小さな女の子が、転んでしまいました。</a:t>
            </a: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0F96EE-7BD2-43A8-B9C2-1C01FE0C80CA}"/>
              </a:ext>
            </a:extLst>
          </p:cNvPr>
          <p:cNvSpPr txBox="1"/>
          <p:nvPr/>
        </p:nvSpPr>
        <p:spPr>
          <a:xfrm>
            <a:off x="156000" y="180000"/>
            <a:ext cx="1188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ちい　　　　おんな　　　こ　　　　　ころ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E533987-AA2C-459C-B516-F143F55768CE}"/>
              </a:ext>
            </a:extLst>
          </p:cNvPr>
          <p:cNvSpPr txBox="1"/>
          <p:nvPr/>
        </p:nvSpPr>
        <p:spPr>
          <a:xfrm>
            <a:off x="156000" y="5580000"/>
            <a:ext cx="11880000" cy="90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あなたは、どうしますか。</a:t>
            </a: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DBE33B9-32C8-4165-BA06-9DF952F50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609" y="1070609"/>
            <a:ext cx="4716781" cy="471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29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A4804C-FB05-46D7-ACD2-5EEF50DA36E4}"/>
              </a:ext>
            </a:extLst>
          </p:cNvPr>
          <p:cNvSpPr txBox="1"/>
          <p:nvPr/>
        </p:nvSpPr>
        <p:spPr>
          <a:xfrm>
            <a:off x="156000" y="539999"/>
            <a:ext cx="11880000" cy="90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あなたは、お腹が痛くなってしまいました。</a:t>
            </a: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0F96EE-7BD2-43A8-B9C2-1C01FE0C80CA}"/>
              </a:ext>
            </a:extLst>
          </p:cNvPr>
          <p:cNvSpPr txBox="1"/>
          <p:nvPr/>
        </p:nvSpPr>
        <p:spPr>
          <a:xfrm>
            <a:off x="156000" y="180000"/>
            <a:ext cx="1188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なか　　 いた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E533987-AA2C-459C-B516-F143F55768CE}"/>
              </a:ext>
            </a:extLst>
          </p:cNvPr>
          <p:cNvSpPr txBox="1"/>
          <p:nvPr/>
        </p:nvSpPr>
        <p:spPr>
          <a:xfrm>
            <a:off x="156000" y="5580000"/>
            <a:ext cx="11880000" cy="90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あなたは、どうしますか。</a:t>
            </a: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66BE0BA-B932-4015-B8B8-D651B6DBF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540" y="1515100"/>
            <a:ext cx="3550920" cy="398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0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A4804C-FB05-46D7-ACD2-5EEF50DA36E4}"/>
              </a:ext>
            </a:extLst>
          </p:cNvPr>
          <p:cNvSpPr txBox="1"/>
          <p:nvPr/>
        </p:nvSpPr>
        <p:spPr>
          <a:xfrm>
            <a:off x="156000" y="539999"/>
            <a:ext cx="11880000" cy="90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あなたは、お父さんの大事なカメラを</a:t>
            </a: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0F96EE-7BD2-43A8-B9C2-1C01FE0C80CA}"/>
              </a:ext>
            </a:extLst>
          </p:cNvPr>
          <p:cNvSpPr txBox="1"/>
          <p:nvPr/>
        </p:nvSpPr>
        <p:spPr>
          <a:xfrm>
            <a:off x="156000" y="180000"/>
            <a:ext cx="1188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とう　　　　　　　　　だいじ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E533987-AA2C-459C-B516-F143F55768CE}"/>
              </a:ext>
            </a:extLst>
          </p:cNvPr>
          <p:cNvSpPr txBox="1"/>
          <p:nvPr/>
        </p:nvSpPr>
        <p:spPr>
          <a:xfrm>
            <a:off x="156000" y="5580000"/>
            <a:ext cx="11880000" cy="90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あなたは、どうしますか。</a:t>
            </a: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55D56D4-A49D-4ACC-A243-BA122D4ED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21" y="2650001"/>
            <a:ext cx="2674620" cy="267462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0723051-952A-4B2C-BD32-75A96A9A8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80" y="1207867"/>
            <a:ext cx="3845242" cy="406675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2DCFFE0-20F0-4935-B952-9AEB105E3915}"/>
              </a:ext>
            </a:extLst>
          </p:cNvPr>
          <p:cNvSpPr txBox="1"/>
          <p:nvPr/>
        </p:nvSpPr>
        <p:spPr>
          <a:xfrm>
            <a:off x="156000" y="1799999"/>
            <a:ext cx="11880000" cy="90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落として壊してしまいました。</a:t>
            </a: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95A7E84-40EC-48CA-8515-C42E94872E43}"/>
              </a:ext>
            </a:extLst>
          </p:cNvPr>
          <p:cNvSpPr txBox="1"/>
          <p:nvPr/>
        </p:nvSpPr>
        <p:spPr>
          <a:xfrm>
            <a:off x="156000" y="1439999"/>
            <a:ext cx="1188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お　　　　　　　　こわ</a:t>
            </a:r>
          </a:p>
        </p:txBody>
      </p:sp>
    </p:spTree>
    <p:extLst>
      <p:ext uri="{BB962C8B-B14F-4D97-AF65-F5344CB8AC3E}">
        <p14:creationId xmlns:p14="http://schemas.microsoft.com/office/powerpoint/2010/main" val="2529379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A4804C-FB05-46D7-ACD2-5EEF50DA36E4}"/>
              </a:ext>
            </a:extLst>
          </p:cNvPr>
          <p:cNvSpPr txBox="1"/>
          <p:nvPr/>
        </p:nvSpPr>
        <p:spPr>
          <a:xfrm>
            <a:off x="156000" y="539999"/>
            <a:ext cx="11880000" cy="90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お友達が、あなたの足を踏んだので、</a:t>
            </a: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0F96EE-7BD2-43A8-B9C2-1C01FE0C80CA}"/>
              </a:ext>
            </a:extLst>
          </p:cNvPr>
          <p:cNvSpPr txBox="1"/>
          <p:nvPr/>
        </p:nvSpPr>
        <p:spPr>
          <a:xfrm>
            <a:off x="155999" y="179999"/>
            <a:ext cx="1188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ともだち　　　　　　　　　　　　　　　　あし　　　ふ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21C2D3-32E5-4C0C-8FC9-BBE3E176AEEF}"/>
              </a:ext>
            </a:extLst>
          </p:cNvPr>
          <p:cNvSpPr txBox="1"/>
          <p:nvPr/>
        </p:nvSpPr>
        <p:spPr>
          <a:xfrm>
            <a:off x="155999" y="1709999"/>
            <a:ext cx="11880000" cy="93091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あなたに謝っています。</a:t>
            </a: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F758734-3BC6-4024-A042-E96A8E9834FF}"/>
              </a:ext>
            </a:extLst>
          </p:cNvPr>
          <p:cNvSpPr txBox="1"/>
          <p:nvPr/>
        </p:nvSpPr>
        <p:spPr>
          <a:xfrm>
            <a:off x="0" y="5220000"/>
            <a:ext cx="1188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 こた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55E2513-5CCA-47CB-BFF8-04D20693C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9" y="1380000"/>
            <a:ext cx="2828925" cy="3810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E533987-AA2C-459C-B516-F143F55768CE}"/>
              </a:ext>
            </a:extLst>
          </p:cNvPr>
          <p:cNvSpPr txBox="1"/>
          <p:nvPr/>
        </p:nvSpPr>
        <p:spPr>
          <a:xfrm>
            <a:off x="156000" y="5580000"/>
            <a:ext cx="11880000" cy="90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あなたは、どのように答えますか。</a:t>
            </a: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628EB77-C0DA-46FF-9D8E-A1FE7A3A8F0C}"/>
              </a:ext>
            </a:extLst>
          </p:cNvPr>
          <p:cNvSpPr txBox="1"/>
          <p:nvPr/>
        </p:nvSpPr>
        <p:spPr>
          <a:xfrm>
            <a:off x="155999" y="1349999"/>
            <a:ext cx="1188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あやま</a:t>
            </a:r>
          </a:p>
        </p:txBody>
      </p:sp>
    </p:spTree>
    <p:extLst>
      <p:ext uri="{BB962C8B-B14F-4D97-AF65-F5344CB8AC3E}">
        <p14:creationId xmlns:p14="http://schemas.microsoft.com/office/powerpoint/2010/main" val="426183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A4804C-FB05-46D7-ACD2-5EEF50DA36E4}"/>
              </a:ext>
            </a:extLst>
          </p:cNvPr>
          <p:cNvSpPr txBox="1"/>
          <p:nvPr/>
        </p:nvSpPr>
        <p:spPr>
          <a:xfrm>
            <a:off x="156000" y="539999"/>
            <a:ext cx="11880000" cy="90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お父さんが、探し物をしています。</a:t>
            </a: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0F96EE-7BD2-43A8-B9C2-1C01FE0C80CA}"/>
              </a:ext>
            </a:extLst>
          </p:cNvPr>
          <p:cNvSpPr txBox="1"/>
          <p:nvPr/>
        </p:nvSpPr>
        <p:spPr>
          <a:xfrm>
            <a:off x="156000" y="180000"/>
            <a:ext cx="1188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とう　　　　　　　　　　さが　　もの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F758734-3BC6-4024-A042-E96A8E9834FF}"/>
              </a:ext>
            </a:extLst>
          </p:cNvPr>
          <p:cNvSpPr txBox="1"/>
          <p:nvPr/>
        </p:nvSpPr>
        <p:spPr>
          <a:xfrm>
            <a:off x="155999" y="5220000"/>
            <a:ext cx="1188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はな　　　か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E533987-AA2C-459C-B516-F143F55768CE}"/>
              </a:ext>
            </a:extLst>
          </p:cNvPr>
          <p:cNvSpPr txBox="1"/>
          <p:nvPr/>
        </p:nvSpPr>
        <p:spPr>
          <a:xfrm>
            <a:off x="156000" y="5580000"/>
            <a:ext cx="11880000" cy="90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あなたは、どのように話し掛けますか。</a:t>
            </a: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2AF55F3-CB28-4CE1-8623-B52D72FA90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62" y="1345915"/>
            <a:ext cx="3738675" cy="37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16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C63D4DB5-25F6-4842-81E6-34B8219AC4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" t="18467" r="3079" b="15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D7B4B3B-4E1A-408F-AF91-DE461434A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83" y="3125532"/>
            <a:ext cx="1821679" cy="32275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15B63C9-2FAF-4966-89BB-7AE79FF0921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284" y="2907499"/>
            <a:ext cx="1950876" cy="104300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CC0774B-8B83-4619-BFE6-93D4C6F725D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7083918" y="4658876"/>
            <a:ext cx="1950876" cy="104300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C3990EB-210B-4E43-838F-9648D3F312D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80295">
            <a:off x="7449115" y="4770343"/>
            <a:ext cx="1950876" cy="1043002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F20D5B3D-0EAD-4972-8D29-2CCF3E3F774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0265">
            <a:off x="7804566" y="4882749"/>
            <a:ext cx="1950876" cy="104300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9D565B4-7985-4466-BFDC-15502C05DF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8" t="13208"/>
          <a:stretch/>
        </p:blipFill>
        <p:spPr>
          <a:xfrm>
            <a:off x="-1" y="0"/>
            <a:ext cx="4943555" cy="54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85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66A3B32-EEB4-4D41-B8E6-F4B24E2B60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21149" r="14483" b="2367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BB8727B-36A3-4E92-BBB5-40F9D2D57E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"/>
          <a:stretch/>
        </p:blipFill>
        <p:spPr>
          <a:xfrm>
            <a:off x="0" y="3679373"/>
            <a:ext cx="7155067" cy="272361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AC7B631-117F-44A8-B986-D3D6995E71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240" y="3769313"/>
            <a:ext cx="1447519" cy="77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85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D922196-DD7A-4200-A86A-8000C959D1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511" y="1783598"/>
            <a:ext cx="2643680" cy="454712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E9400A9-F454-49F6-AD6F-BB6E24B29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4494">
            <a:off x="4113367" y="2178955"/>
            <a:ext cx="3233235" cy="172859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8C81E3F-7CD0-4F93-83C4-32EC34A262A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984" y="493549"/>
            <a:ext cx="3960527" cy="587090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5F63D35-BE6F-44AF-B433-F729BDE493A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94" y="1398791"/>
            <a:ext cx="1896113" cy="88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6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E72A2FC-708D-4E21-8ACF-A1C5DF9DB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03" y="0"/>
            <a:ext cx="6797993" cy="6858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C09D5A5-7609-4275-B6A9-96D4FD8EE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424" y="1187387"/>
            <a:ext cx="3132944" cy="555069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C61FBC5-D1DA-42C0-95CD-8F245600BA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2" y="781743"/>
            <a:ext cx="3285752" cy="58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1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A82951D-E5BF-4088-BB25-60AED048D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522" y="3182416"/>
            <a:ext cx="3250773" cy="298664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6006E10-42EF-48F3-A67F-39BD31486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67" y="2812505"/>
            <a:ext cx="3250773" cy="298664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73648AE-DC2D-48F5-AFD3-6BD43F7A3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720" y="3108174"/>
            <a:ext cx="1450969" cy="257070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F0692EC-EEB0-4AAC-A511-077863ED7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02" y="2982788"/>
            <a:ext cx="1521740" cy="269609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23B6F1C-CAB2-4881-AAAC-057F743C0B6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2"/>
            <a:ext cx="5853781" cy="43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63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E027AA8C-1655-4CEA-AB78-D0B9CCC7F4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21149" r="14483" b="236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9D565B4-7985-4466-BFDC-15502C05DF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8" t="13208"/>
          <a:stretch/>
        </p:blipFill>
        <p:spPr>
          <a:xfrm>
            <a:off x="-1" y="0"/>
            <a:ext cx="5015707" cy="548400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F0692EC-EEB0-4AAC-A511-077863ED7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42" y="3286444"/>
            <a:ext cx="1521740" cy="269609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73648AE-DC2D-48F5-AFD3-6BD43F7A3A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367" y="3243826"/>
            <a:ext cx="1450969" cy="257070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C98FCD1-41E6-4FAC-A774-94442371623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1243">
            <a:off x="4323753" y="4674390"/>
            <a:ext cx="1585210" cy="167964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2C7DD75-2A4F-4BC0-9484-F8E10EBA0AA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6728">
            <a:off x="-114475" y="5196834"/>
            <a:ext cx="1614414" cy="171059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CAC0A3A-A8F1-48C8-8740-65ED4FDF916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5882">
            <a:off x="1319416" y="5495801"/>
            <a:ext cx="1219989" cy="129267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1F062538-F500-4616-BFB5-BCE8ABDCF0B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5494" y="5495800"/>
            <a:ext cx="1219989" cy="129267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132BAF5-824B-4C28-AE0A-1DEF1110F22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6728">
            <a:off x="2511428" y="5054576"/>
            <a:ext cx="1614414" cy="171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2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FBEF2A3D-C923-4A7B-A07A-9EB1C5D63D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21149" r="14483" b="23678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5F97ADF-F0A8-4C70-852F-A27AFEF67A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78"/>
          <a:stretch/>
        </p:blipFill>
        <p:spPr>
          <a:xfrm>
            <a:off x="7794886" y="3732551"/>
            <a:ext cx="4397114" cy="278159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B3269A2-C108-4DA1-8679-9B91EC31021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5413" y="3882453"/>
            <a:ext cx="1916121" cy="284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10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FD551-B3CC-40B2-A350-4E6F6E82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180000"/>
            <a:ext cx="11880000" cy="61200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どのように答えるか考えよう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820CC08-DF25-499D-9C79-E678C500F21B}"/>
              </a:ext>
            </a:extLst>
          </p:cNvPr>
          <p:cNvSpPr txBox="1"/>
          <p:nvPr/>
        </p:nvSpPr>
        <p:spPr>
          <a:xfrm>
            <a:off x="156000" y="2340000"/>
            <a:ext cx="11880000" cy="54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　　　　　　　　　　　　　　 こた　　　　　　　　　　 かんが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7333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71</Words>
  <Application>Microsoft Office PowerPoint</Application>
  <PresentationFormat>ワイド画面</PresentationFormat>
  <Paragraphs>97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BIZ UDPゴシック</vt:lpstr>
      <vt:lpstr>ＭＳ ゴシック</vt:lpstr>
      <vt:lpstr>UD デジタル 教科書体 NK-B</vt:lpstr>
      <vt:lpstr>游ゴシック</vt:lpstr>
      <vt:lpstr>游ゴシック Light</vt:lpstr>
      <vt:lpstr>Arial</vt:lpstr>
      <vt:lpstr>Office テーマ</vt:lpstr>
      <vt:lpstr>お話を聞こう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どのように答えるか考えよう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佳慎</dc:creator>
  <cp:lastModifiedBy>Windows ユーザー</cp:lastModifiedBy>
  <cp:revision>109</cp:revision>
  <cp:lastPrinted>2020-11-26T03:28:08Z</cp:lastPrinted>
  <dcterms:created xsi:type="dcterms:W3CDTF">2020-08-30T15:12:17Z</dcterms:created>
  <dcterms:modified xsi:type="dcterms:W3CDTF">2020-11-26T03:29:59Z</dcterms:modified>
</cp:coreProperties>
</file>