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60" r:id="rId3"/>
    <p:sldId id="267" r:id="rId4"/>
    <p:sldId id="261" r:id="rId5"/>
    <p:sldId id="262" r:id="rId6"/>
    <p:sldId id="268" r:id="rId7"/>
    <p:sldId id="263" r:id="rId8"/>
    <p:sldId id="278" r:id="rId9"/>
    <p:sldId id="279" r:id="rId10"/>
    <p:sldId id="280" r:id="rId11"/>
    <p:sldId id="281" r:id="rId12"/>
    <p:sldId id="282" r:id="rId13"/>
    <p:sldId id="283" r:id="rId1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9" autoAdjust="0"/>
    <p:restoredTop sz="71850" autoAdjust="0"/>
  </p:normalViewPr>
  <p:slideViewPr>
    <p:cSldViewPr snapToGrid="0">
      <p:cViewPr varScale="1">
        <p:scale>
          <a:sx n="52" d="100"/>
          <a:sy n="52" d="100"/>
        </p:scale>
        <p:origin x="10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ADC04C5-8E07-4AE6-B3B0-1C822F2705E7}" type="datetimeFigureOut">
              <a:rPr kumimoji="1" lang="ja-JP" altLang="en-US" smtClean="0"/>
              <a:t>2020/11/25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EB249EB-DD2E-4CF6-9BC2-3C02B173E8BB}" type="slidenum">
              <a:rPr kumimoji="1" lang="ja-JP" altLang="en-US" smtClean="0"/>
              <a:t>‹#›</a:t>
            </a:fld>
            <a:endParaRPr kumimoji="1" lang="ja-JP" altLang="en-US"/>
          </a:p>
        </p:txBody>
      </p:sp>
    </p:spTree>
    <p:extLst>
      <p:ext uri="{BB962C8B-B14F-4D97-AF65-F5344CB8AC3E}">
        <p14:creationId xmlns:p14="http://schemas.microsoft.com/office/powerpoint/2010/main" val="408075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ゴシック" panose="020B0609070205080204" pitchFamily="49" charset="-128"/>
                <a:ea typeface="ＭＳ ゴシック" panose="020B0609070205080204" pitchFamily="49" charset="-128"/>
              </a:rPr>
              <a:t>　お話を聞こう。</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a:t>
            </a:fld>
            <a:endParaRPr kumimoji="1" lang="ja-JP" altLang="en-US"/>
          </a:p>
        </p:txBody>
      </p:sp>
    </p:spTree>
    <p:extLst>
      <p:ext uri="{BB962C8B-B14F-4D97-AF65-F5344CB8AC3E}">
        <p14:creationId xmlns:p14="http://schemas.microsoft.com/office/powerpoint/2010/main" val="360353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ゴシック" panose="020B0609070205080204" pitchFamily="49" charset="-128"/>
                <a:ea typeface="ＭＳ ゴシック" panose="020B0609070205080204" pitchFamily="49" charset="-128"/>
              </a:rPr>
              <a:t>　２つ目は、「うらしまたろう」。</a:t>
            </a:r>
            <a:endParaRPr kumimoji="1" lang="en-US" altLang="ja-JP" dirty="0">
              <a:latin typeface="ＭＳ ゴシック" panose="020B0609070205080204" pitchFamily="49" charset="-128"/>
              <a:ea typeface="ＭＳ ゴシック" panose="020B0609070205080204" pitchFamily="49" charset="-128"/>
            </a:endParaRPr>
          </a:p>
          <a:p>
            <a:pPr algn="just"/>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７文字もあるから、一文字ずつ確認するんだよ。</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10</a:t>
            </a:fld>
            <a:endParaRPr kumimoji="1" lang="ja-JP" altLang="en-US"/>
          </a:p>
        </p:txBody>
      </p:sp>
    </p:spTree>
    <p:extLst>
      <p:ext uri="{BB962C8B-B14F-4D97-AF65-F5344CB8AC3E}">
        <p14:creationId xmlns:p14="http://schemas.microsoft.com/office/powerpoint/2010/main" val="377621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ゴシック" panose="020B0609070205080204" pitchFamily="49" charset="-128"/>
                <a:ea typeface="ＭＳ ゴシック" panose="020B0609070205080204" pitchFamily="49" charset="-128"/>
              </a:rPr>
              <a:t>　３つ目は、「こども」。</a:t>
            </a:r>
            <a:endParaRPr kumimoji="1" lang="en-US" altLang="ja-JP" dirty="0">
              <a:latin typeface="ＭＳ ゴシック" panose="020B0609070205080204" pitchFamily="49" charset="-128"/>
              <a:ea typeface="ＭＳ ゴシック" panose="020B0609070205080204" pitchFamily="49" charset="-128"/>
            </a:endParaRPr>
          </a:p>
          <a:p>
            <a:pPr algn="just"/>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「と」に点々は付けたかな。</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11</a:t>
            </a:fld>
            <a:endParaRPr kumimoji="1" lang="ja-JP" altLang="en-US"/>
          </a:p>
        </p:txBody>
      </p:sp>
    </p:spTree>
    <p:extLst>
      <p:ext uri="{BB962C8B-B14F-4D97-AF65-F5344CB8AC3E}">
        <p14:creationId xmlns:p14="http://schemas.microsoft.com/office/powerpoint/2010/main" val="230369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ゴシック" panose="020B0609070205080204" pitchFamily="49" charset="-128"/>
                <a:ea typeface="ＭＳ ゴシック" panose="020B0609070205080204" pitchFamily="49" charset="-128"/>
              </a:rPr>
              <a:t>　４つ目は、「うみ」</a:t>
            </a:r>
            <a:endParaRPr kumimoji="1" lang="en-US" altLang="ja-JP" dirty="0">
              <a:latin typeface="ＭＳ ゴシック" panose="020B0609070205080204" pitchFamily="49" charset="-128"/>
              <a:ea typeface="ＭＳ ゴシック" panose="020B0609070205080204" pitchFamily="49" charset="-128"/>
            </a:endParaRPr>
          </a:p>
          <a:p>
            <a:pPr algn="just"/>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これは簡単だったね。</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12</a:t>
            </a:fld>
            <a:endParaRPr kumimoji="1" lang="ja-JP" altLang="en-US"/>
          </a:p>
        </p:txBody>
      </p:sp>
    </p:spTree>
    <p:extLst>
      <p:ext uri="{BB962C8B-B14F-4D97-AF65-F5344CB8AC3E}">
        <p14:creationId xmlns:p14="http://schemas.microsoft.com/office/powerpoint/2010/main" val="268747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ゴシック" panose="020B0609070205080204" pitchFamily="49" charset="-128"/>
                <a:ea typeface="ＭＳ ゴシック" panose="020B0609070205080204" pitchFamily="49" charset="-128"/>
              </a:rPr>
              <a:t>　最後、５つ目は</a:t>
            </a:r>
            <a:r>
              <a:rPr kumimoji="1" lang="ja-JP" altLang="en-US" dirty="0" smtClean="0">
                <a:latin typeface="ＭＳ ゴシック" panose="020B0609070205080204" pitchFamily="49" charset="-128"/>
                <a:ea typeface="ＭＳ ゴシック" panose="020B0609070205080204" pitchFamily="49" charset="-128"/>
              </a:rPr>
              <a:t>、「りゅうぐうじょう」の「</a:t>
            </a:r>
            <a:r>
              <a:rPr kumimoji="1" lang="ja-JP" altLang="en-US" dirty="0">
                <a:latin typeface="ＭＳ ゴシック" panose="020B0609070205080204" pitchFamily="49" charset="-128"/>
                <a:ea typeface="ＭＳ ゴシック" panose="020B0609070205080204" pitchFamily="49" charset="-128"/>
              </a:rPr>
              <a:t>りゅう</a:t>
            </a:r>
            <a:r>
              <a:rPr kumimoji="1" lang="ja-JP" altLang="en-US" dirty="0" smtClean="0">
                <a:latin typeface="ＭＳ ゴシック" panose="020B0609070205080204" pitchFamily="49" charset="-128"/>
                <a:ea typeface="ＭＳ ゴシック" panose="020B0609070205080204" pitchFamily="49" charset="-128"/>
              </a:rPr>
              <a:t>ぐう」だよ。</a:t>
            </a:r>
            <a:endParaRPr kumimoji="1" lang="en-US" altLang="ja-JP" dirty="0">
              <a:latin typeface="ＭＳ ゴシック" panose="020B0609070205080204" pitchFamily="49" charset="-128"/>
              <a:ea typeface="ＭＳ ゴシック" panose="020B0609070205080204" pitchFamily="49" charset="-128"/>
            </a:endParaRPr>
          </a:p>
          <a:p>
            <a:pPr algn="just"/>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最後は少し難しかったかな。</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13</a:t>
            </a:fld>
            <a:endParaRPr kumimoji="1" lang="ja-JP" altLang="en-US"/>
          </a:p>
        </p:txBody>
      </p:sp>
    </p:spTree>
    <p:extLst>
      <p:ext uri="{BB962C8B-B14F-4D97-AF65-F5344CB8AC3E}">
        <p14:creationId xmlns:p14="http://schemas.microsoft.com/office/powerpoint/2010/main" val="148357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浦島太郎という漁師が、</a:t>
            </a:r>
            <a:r>
              <a:rPr lang="ja-JP" altLang="en-US" dirty="0" smtClean="0">
                <a:latin typeface="ＭＳ ゴシック" panose="020B0609070205080204" pitchFamily="49" charset="-128"/>
                <a:ea typeface="ＭＳ ゴシック" panose="020B0609070205080204" pitchFamily="49" charset="-128"/>
              </a:rPr>
              <a:t>年をとったおっ</a:t>
            </a:r>
            <a:r>
              <a:rPr lang="ja-JP" altLang="en-US" dirty="0">
                <a:latin typeface="ＭＳ ゴシック" panose="020B0609070205080204" pitchFamily="49" charset="-128"/>
                <a:ea typeface="ＭＳ ゴシック" panose="020B0609070205080204" pitchFamily="49" charset="-128"/>
              </a:rPr>
              <a:t>かさんと二人で暮らしていました。</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B249EB-DD2E-4CF6-9BC2-3C02B173E8BB}" type="slidenum">
              <a:rPr kumimoji="1" lang="ja-JP" altLang="en-US" smtClean="0"/>
              <a:t>2</a:t>
            </a:fld>
            <a:endParaRPr kumimoji="1" lang="ja-JP" altLang="en-US"/>
          </a:p>
        </p:txBody>
      </p:sp>
    </p:spTree>
    <p:extLst>
      <p:ext uri="{BB962C8B-B14F-4D97-AF65-F5344CB8AC3E}">
        <p14:creationId xmlns:p14="http://schemas.microsoft.com/office/powerpoint/2010/main" val="2394400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ある日</a:t>
            </a:r>
            <a:r>
              <a:rPr lang="ja-JP" altLang="en-US" dirty="0" smtClean="0">
                <a:latin typeface="ＭＳ ゴシック" panose="020B0609070205080204" pitchFamily="49" charset="-128"/>
                <a:ea typeface="ＭＳ ゴシック" panose="020B0609070205080204" pitchFamily="49" charset="-128"/>
              </a:rPr>
              <a:t>、太郎は、浜辺</a:t>
            </a:r>
            <a:r>
              <a:rPr lang="ja-JP" altLang="en-US" dirty="0">
                <a:latin typeface="ＭＳ ゴシック" panose="020B0609070205080204" pitchFamily="49" charset="-128"/>
                <a:ea typeface="ＭＳ ゴシック" panose="020B0609070205080204" pitchFamily="49" charset="-128"/>
              </a:rPr>
              <a:t>で子ども達が一匹の子ガメをつつきまわしているのを見たので</a:t>
            </a:r>
            <a:r>
              <a:rPr lang="ja-JP" altLang="en-US" dirty="0" smtClean="0">
                <a:latin typeface="ＭＳ ゴシック" panose="020B0609070205080204" pitchFamily="49" charset="-128"/>
                <a:ea typeface="ＭＳ ゴシック" panose="020B0609070205080204" pitchFamily="49" charset="-128"/>
              </a:rPr>
              <a:t>、子ガメを助けて</a:t>
            </a:r>
            <a:r>
              <a:rPr lang="ja-JP" altLang="en-US" dirty="0">
                <a:latin typeface="ＭＳ ゴシック" panose="020B0609070205080204" pitchFamily="49" charset="-128"/>
                <a:ea typeface="ＭＳ ゴシック" panose="020B0609070205080204" pitchFamily="49" charset="-128"/>
              </a:rPr>
              <a:t>海へ逃がしてやりました。</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B249EB-DD2E-4CF6-9BC2-3C02B173E8BB}" type="slidenum">
              <a:rPr kumimoji="1" lang="ja-JP" altLang="en-US" smtClean="0"/>
              <a:t>3</a:t>
            </a:fld>
            <a:endParaRPr kumimoji="1" lang="ja-JP" altLang="en-US"/>
          </a:p>
        </p:txBody>
      </p:sp>
    </p:spTree>
    <p:extLst>
      <p:ext uri="{BB962C8B-B14F-4D97-AF65-F5344CB8AC3E}">
        <p14:creationId xmlns:p14="http://schemas.microsoft.com/office/powerpoint/2010/main" val="413009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ゴシック" panose="020B0609070205080204" pitchFamily="49" charset="-128"/>
                <a:ea typeface="ＭＳ ゴシック" panose="020B0609070205080204" pitchFamily="49" charset="-128"/>
              </a:rPr>
              <a:t>　数年後、太郎が海で釣りをしていると、大きな亀がやって来て、昔助けてくれたお礼にと、海の中の</a:t>
            </a:r>
            <a:r>
              <a:rPr lang="ja-JP" altLang="en-US" dirty="0" smtClean="0">
                <a:latin typeface="ＭＳ ゴシック" panose="020B0609070205080204" pitchFamily="49" charset="-128"/>
                <a:ea typeface="ＭＳ ゴシック" panose="020B0609070205080204" pitchFamily="49" charset="-128"/>
              </a:rPr>
              <a:t>竜宮城へと、太郎を連れて行きました</a:t>
            </a:r>
            <a:r>
              <a:rPr lang="ja-JP" altLang="en-US" dirty="0">
                <a:latin typeface="ＭＳ ゴシック" panose="020B0609070205080204" pitchFamily="49" charset="-128"/>
                <a:ea typeface="ＭＳ ゴシック" panose="020B0609070205080204" pitchFamily="49"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AEB249EB-DD2E-4CF6-9BC2-3C02B173E8BB}" type="slidenum">
              <a:rPr kumimoji="1" lang="ja-JP" altLang="en-US" smtClean="0"/>
              <a:t>4</a:t>
            </a:fld>
            <a:endParaRPr kumimoji="1" lang="ja-JP" altLang="en-US"/>
          </a:p>
        </p:txBody>
      </p:sp>
    </p:spTree>
    <p:extLst>
      <p:ext uri="{BB962C8B-B14F-4D97-AF65-F5344CB8AC3E}">
        <p14:creationId xmlns:p14="http://schemas.microsoft.com/office/powerpoint/2010/main" val="346799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竜宮城では</a:t>
            </a:r>
            <a:r>
              <a:rPr lang="ja-JP" altLang="en-US" dirty="0">
                <a:latin typeface="ＭＳ ゴシック" panose="020B0609070205080204" pitchFamily="49" charset="-128"/>
                <a:ea typeface="ＭＳ ゴシック" panose="020B0609070205080204" pitchFamily="49" charset="-128"/>
              </a:rPr>
              <a:t>美しい乙姫さまに歓迎され、魚たちの踊りや、素敵なご馳走でもてなされ</a:t>
            </a:r>
            <a:r>
              <a:rPr lang="ja-JP" altLang="en-US" dirty="0" smtClean="0">
                <a:latin typeface="ＭＳ ゴシック" panose="020B0609070205080204" pitchFamily="49" charset="-128"/>
                <a:ea typeface="ＭＳ ゴシック" panose="020B0609070205080204" pitchFamily="49" charset="-128"/>
              </a:rPr>
              <a:t>、太郎は楽しい</a:t>
            </a:r>
            <a:r>
              <a:rPr lang="ja-JP" altLang="en-US" dirty="0">
                <a:latin typeface="ＭＳ ゴシック" panose="020B0609070205080204" pitchFamily="49" charset="-128"/>
                <a:ea typeface="ＭＳ ゴシック" panose="020B0609070205080204" pitchFamily="49" charset="-128"/>
              </a:rPr>
              <a:t>毎日を過ごしました。</a:t>
            </a: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しかし何日か経つと太郎は村に残してきたおっかさんのことが気になって、</a:t>
            </a:r>
            <a:r>
              <a:rPr lang="ja-JP" altLang="en-US" dirty="0" smtClean="0">
                <a:latin typeface="ＭＳ ゴシック" panose="020B0609070205080204" pitchFamily="49" charset="-128"/>
                <a:ea typeface="ＭＳ ゴシック" panose="020B0609070205080204" pitchFamily="49" charset="-128"/>
              </a:rPr>
              <a:t>だんだん村に帰りたくなって</a:t>
            </a:r>
            <a:r>
              <a:rPr lang="ja-JP" altLang="en-US" dirty="0">
                <a:latin typeface="ＭＳ ゴシック" panose="020B0609070205080204" pitchFamily="49" charset="-128"/>
                <a:ea typeface="ＭＳ ゴシック" panose="020B0609070205080204" pitchFamily="49" charset="-128"/>
              </a:rPr>
              <a:t>きました。</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a:latin typeface="ＭＳ ゴシック" panose="020B0609070205080204" pitchFamily="49" charset="-128"/>
                <a:ea typeface="ＭＳ ゴシック" panose="020B0609070205080204" pitchFamily="49" charset="-128"/>
              </a:rPr>
              <a:t>　</a:t>
            </a:r>
            <a:r>
              <a:rPr lang="ja-JP" altLang="en-US" smtClean="0">
                <a:latin typeface="ＭＳ ゴシック" panose="020B0609070205080204" pitchFamily="49" charset="-128"/>
                <a:ea typeface="ＭＳ ゴシック" panose="020B0609070205080204" pitchFamily="49" charset="-128"/>
              </a:rPr>
              <a:t>それ</a:t>
            </a:r>
            <a:r>
              <a:rPr lang="ja-JP" altLang="en-US" dirty="0" smtClean="0">
                <a:latin typeface="ＭＳ ゴシック" panose="020B0609070205080204" pitchFamily="49" charset="-128"/>
                <a:ea typeface="ＭＳ ゴシック" panose="020B0609070205080204" pitchFamily="49" charset="-128"/>
              </a:rPr>
              <a:t>に</a:t>
            </a:r>
            <a:r>
              <a:rPr lang="ja-JP" altLang="en-US" smtClean="0">
                <a:latin typeface="ＭＳ ゴシック" panose="020B0609070205080204" pitchFamily="49" charset="-128"/>
                <a:ea typeface="ＭＳ ゴシック" panose="020B0609070205080204" pitchFamily="49" charset="-128"/>
              </a:rPr>
              <a:t>気付いた</a:t>
            </a:r>
            <a:r>
              <a:rPr lang="ja-JP" altLang="en-US" dirty="0" smtClean="0">
                <a:latin typeface="ＭＳ ゴシック" panose="020B0609070205080204" pitchFamily="49" charset="-128"/>
                <a:ea typeface="ＭＳ ゴシック" panose="020B0609070205080204" pitchFamily="49" charset="-128"/>
              </a:rPr>
              <a:t>乙姫</a:t>
            </a:r>
            <a:r>
              <a:rPr lang="ja-JP" altLang="en-US" dirty="0">
                <a:latin typeface="ＭＳ ゴシック" panose="020B0609070205080204" pitchFamily="49" charset="-128"/>
                <a:ea typeface="ＭＳ ゴシック" panose="020B0609070205080204" pitchFamily="49" charset="-128"/>
              </a:rPr>
              <a:t>さまは「村に帰って、もし困ったことがあったら、この玉手箱を開けなさい。」と言って、太郎を</a:t>
            </a:r>
            <a:r>
              <a:rPr lang="ja-JP" altLang="en-US" dirty="0" smtClean="0">
                <a:latin typeface="ＭＳ ゴシック" panose="020B0609070205080204" pitchFamily="49" charset="-128"/>
                <a:ea typeface="ＭＳ ゴシック" panose="020B0609070205080204" pitchFamily="49" charset="-128"/>
              </a:rPr>
              <a:t>送り出しました</a:t>
            </a:r>
            <a:r>
              <a:rPr lang="ja-JP" altLang="en-US" dirty="0">
                <a:latin typeface="ＭＳ ゴシック" panose="020B0609070205080204" pitchFamily="49" charset="-128"/>
                <a:ea typeface="ＭＳ ゴシック" panose="020B0609070205080204" pitchFamily="49" charset="-128"/>
              </a:rPr>
              <a:t>。</a:t>
            </a:r>
          </a:p>
        </p:txBody>
      </p:sp>
      <p:sp>
        <p:nvSpPr>
          <p:cNvPr id="4" name="スライド番号プレースホルダー 3"/>
          <p:cNvSpPr>
            <a:spLocks noGrp="1"/>
          </p:cNvSpPr>
          <p:nvPr>
            <p:ph type="sldNum" sz="quarter" idx="5"/>
          </p:nvPr>
        </p:nvSpPr>
        <p:spPr/>
        <p:txBody>
          <a:bodyPr/>
          <a:lstStyle/>
          <a:p>
            <a:fld id="{AEB249EB-DD2E-4CF6-9BC2-3C02B173E8BB}" type="slidenum">
              <a:rPr kumimoji="1" lang="ja-JP" altLang="en-US" smtClean="0"/>
              <a:t>5</a:t>
            </a:fld>
            <a:endParaRPr kumimoji="1" lang="ja-JP" altLang="en-US"/>
          </a:p>
        </p:txBody>
      </p:sp>
    </p:spTree>
    <p:extLst>
      <p:ext uri="{BB962C8B-B14F-4D97-AF65-F5344CB8AC3E}">
        <p14:creationId xmlns:p14="http://schemas.microsoft.com/office/powerpoint/2010/main" val="80645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太郎が亀の背に乗って村に帰ると、自分の</a:t>
            </a:r>
            <a:r>
              <a:rPr lang="ja-JP" altLang="en-US" dirty="0" smtClean="0">
                <a:latin typeface="ＭＳ ゴシック" panose="020B0609070205080204" pitchFamily="49" charset="-128"/>
                <a:ea typeface="ＭＳ ゴシック" panose="020B0609070205080204" pitchFamily="49" charset="-128"/>
              </a:rPr>
              <a:t>家や村</a:t>
            </a:r>
            <a:r>
              <a:rPr lang="ja-JP" altLang="en-US" dirty="0">
                <a:latin typeface="ＭＳ ゴシック" panose="020B0609070205080204" pitchFamily="49" charset="-128"/>
                <a:ea typeface="ＭＳ ゴシック" panose="020B0609070205080204" pitchFamily="49" charset="-128"/>
              </a:rPr>
              <a:t>の様子がすっかり変わっていて、太郎の知っている人が一人もいなくなっていました。</a:t>
            </a:r>
            <a:endParaRPr kumimoji="1" lang="ja-JP" altLang="en-US" dirty="0"/>
          </a:p>
        </p:txBody>
      </p:sp>
      <p:sp>
        <p:nvSpPr>
          <p:cNvPr id="4" name="スライド番号プレースホルダー 3"/>
          <p:cNvSpPr>
            <a:spLocks noGrp="1"/>
          </p:cNvSpPr>
          <p:nvPr>
            <p:ph type="sldNum" sz="quarter" idx="5"/>
          </p:nvPr>
        </p:nvSpPr>
        <p:spPr/>
        <p:txBody>
          <a:bodyPr/>
          <a:lstStyle/>
          <a:p>
            <a:fld id="{AEB249EB-DD2E-4CF6-9BC2-3C02B173E8BB}" type="slidenum">
              <a:rPr kumimoji="1" lang="ja-JP" altLang="en-US" smtClean="0"/>
              <a:t>6</a:t>
            </a:fld>
            <a:endParaRPr kumimoji="1" lang="ja-JP" altLang="en-US"/>
          </a:p>
        </p:txBody>
      </p:sp>
    </p:spTree>
    <p:extLst>
      <p:ext uri="{BB962C8B-B14F-4D97-AF65-F5344CB8AC3E}">
        <p14:creationId xmlns:p14="http://schemas.microsoft.com/office/powerpoint/2010/main" val="107930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太郎が</a:t>
            </a:r>
            <a:r>
              <a:rPr lang="ja-JP" altLang="en-US" dirty="0" smtClean="0">
                <a:latin typeface="ＭＳ ゴシック" panose="020B0609070205080204" pitchFamily="49" charset="-128"/>
                <a:ea typeface="ＭＳ ゴシック" panose="020B0609070205080204" pitchFamily="49" charset="-128"/>
              </a:rPr>
              <a:t>竜宮城で</a:t>
            </a:r>
            <a:r>
              <a:rPr lang="ja-JP" altLang="en-US" dirty="0">
                <a:latin typeface="ＭＳ ゴシック" panose="020B0609070205080204" pitchFamily="49" charset="-128"/>
                <a:ea typeface="ＭＳ ゴシック" panose="020B0609070205080204" pitchFamily="49" charset="-128"/>
              </a:rPr>
              <a:t>過ごしているうちに、地上では何十年も経っていたのでした。困った太郎は、乙姫さまに貰った玉手箱のことを思い出しました。</a:t>
            </a: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蓋を開けると、中から白い煙がもくもくと出て、たちまち太郎は白いひげのお爺さんになって</a:t>
            </a:r>
            <a:r>
              <a:rPr lang="ja-JP" altLang="en-US" dirty="0" smtClean="0">
                <a:latin typeface="ＭＳ ゴシック" panose="020B0609070205080204" pitchFamily="49" charset="-128"/>
                <a:ea typeface="ＭＳ ゴシック" panose="020B0609070205080204" pitchFamily="49" charset="-128"/>
              </a:rPr>
              <a:t>しまいました</a:t>
            </a:r>
            <a:r>
              <a:rPr lang="ja-JP" altLang="en-US" dirty="0">
                <a:latin typeface="ＭＳ ゴシック" panose="020B0609070205080204" pitchFamily="49" charset="-128"/>
                <a:ea typeface="ＭＳ ゴシック" panose="020B0609070205080204" pitchFamily="49" charset="-128"/>
              </a:rPr>
              <a:t>。</a:t>
            </a:r>
          </a:p>
        </p:txBody>
      </p:sp>
      <p:sp>
        <p:nvSpPr>
          <p:cNvPr id="4" name="スライド番号プレースホルダー 3"/>
          <p:cNvSpPr>
            <a:spLocks noGrp="1"/>
          </p:cNvSpPr>
          <p:nvPr>
            <p:ph type="sldNum" sz="quarter" idx="5"/>
          </p:nvPr>
        </p:nvSpPr>
        <p:spPr/>
        <p:txBody>
          <a:bodyPr/>
          <a:lstStyle/>
          <a:p>
            <a:fld id="{AEB249EB-DD2E-4CF6-9BC2-3C02B173E8BB}" type="slidenum">
              <a:rPr kumimoji="1" lang="ja-JP" altLang="en-US" smtClean="0"/>
              <a:t>7</a:t>
            </a:fld>
            <a:endParaRPr kumimoji="1" lang="ja-JP" altLang="en-US"/>
          </a:p>
        </p:txBody>
      </p:sp>
    </p:spTree>
    <p:extLst>
      <p:ext uri="{BB962C8B-B14F-4D97-AF65-F5344CB8AC3E}">
        <p14:creationId xmlns:p14="http://schemas.microsoft.com/office/powerpoint/2010/main" val="387173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ゴシック" panose="020B0609070205080204" pitchFamily="49" charset="-128"/>
                <a:ea typeface="ＭＳ ゴシック" panose="020B0609070205080204" pitchFamily="49" charset="-128"/>
              </a:rPr>
              <a:t>　書いてみよう。</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8</a:t>
            </a:fld>
            <a:endParaRPr kumimoji="1" lang="ja-JP" altLang="en-US"/>
          </a:p>
        </p:txBody>
      </p:sp>
    </p:spTree>
    <p:extLst>
      <p:ext uri="{BB962C8B-B14F-4D97-AF65-F5344CB8AC3E}">
        <p14:creationId xmlns:p14="http://schemas.microsoft.com/office/powerpoint/2010/main" val="312658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ゴシック" panose="020B0609070205080204" pitchFamily="49" charset="-128"/>
                <a:ea typeface="ＭＳ ゴシック" panose="020B0609070205080204" pitchFamily="49" charset="-128"/>
              </a:rPr>
              <a:t>　１つ目は、「むかし」。</a:t>
            </a:r>
            <a:endParaRPr kumimoji="1" lang="en-US" altLang="ja-JP" dirty="0">
              <a:latin typeface="ＭＳ ゴシック" panose="020B0609070205080204" pitchFamily="49" charset="-128"/>
              <a:ea typeface="ＭＳ ゴシック" panose="020B0609070205080204" pitchFamily="49" charset="-128"/>
            </a:endParaRPr>
          </a:p>
          <a:p>
            <a:pPr algn="just"/>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「む」のくるっと丸を書くところが難しいね。</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9</a:t>
            </a:fld>
            <a:endParaRPr kumimoji="1" lang="ja-JP" altLang="en-US"/>
          </a:p>
        </p:txBody>
      </p:sp>
    </p:spTree>
    <p:extLst>
      <p:ext uri="{BB962C8B-B14F-4D97-AF65-F5344CB8AC3E}">
        <p14:creationId xmlns:p14="http://schemas.microsoft.com/office/powerpoint/2010/main" val="178207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53954-02B2-48F1-B645-9D106D51DB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27C81A-AD95-4CAA-8CFC-3A577F1C2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958683-73B1-45BD-B212-BF06241945F1}"/>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5" name="フッター プレースホルダー 4">
            <a:extLst>
              <a:ext uri="{FF2B5EF4-FFF2-40B4-BE49-F238E27FC236}">
                <a16:creationId xmlns:a16="http://schemas.microsoft.com/office/drawing/2014/main" id="{16D4BF8B-4E6C-47F8-A3ED-C3C71E91B2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2BCE00-BD67-4CCB-9794-0D9DDA90BBA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144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4F2525-0FB1-4FE6-A68F-CDC2AD47981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4F231A-74C7-4632-91AE-D6C50F1BD51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B978E3-8B30-4739-A56A-28BC6BF1C3C5}"/>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5" name="フッター プレースホルダー 4">
            <a:extLst>
              <a:ext uri="{FF2B5EF4-FFF2-40B4-BE49-F238E27FC236}">
                <a16:creationId xmlns:a16="http://schemas.microsoft.com/office/drawing/2014/main" id="{3DDDE611-17D3-4474-B8CF-38CDF893E4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FB17D5-AD9E-4F1D-AEF0-646F616374EF}"/>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77196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75AD982-7C5E-4589-A0DA-6EB9395997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EE00C9-2863-4668-8F04-445BEF7BD14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66C463-622A-4C7D-94D8-5E85B7ECFD02}"/>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5" name="フッター プレースホルダー 4">
            <a:extLst>
              <a:ext uri="{FF2B5EF4-FFF2-40B4-BE49-F238E27FC236}">
                <a16:creationId xmlns:a16="http://schemas.microsoft.com/office/drawing/2014/main" id="{5E97D7E7-4E15-47B1-A84A-AEEE6F36A3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C4CC72-8624-4869-9948-3126497158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8195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00311E-6447-4C1A-AD4C-3D2D1F7794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9FEF40-7260-44A6-9AE0-55F04D89FC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B41582-3E6E-40CB-8992-BB73B6582169}"/>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5" name="フッター プレースホルダー 4">
            <a:extLst>
              <a:ext uri="{FF2B5EF4-FFF2-40B4-BE49-F238E27FC236}">
                <a16:creationId xmlns:a16="http://schemas.microsoft.com/office/drawing/2014/main" id="{B9BB0812-02F1-4B2D-9A3B-736B48C434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94FC27-79FF-4456-B7BD-50E3BBA01C36}"/>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69699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C72D0-C69C-45CF-8ADA-A95F21A8DDE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FB8418-1083-4D3A-9BE6-FA981F238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02418C-7F14-45C0-BB09-EDD069AE18D3}"/>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5" name="フッター プレースホルダー 4">
            <a:extLst>
              <a:ext uri="{FF2B5EF4-FFF2-40B4-BE49-F238E27FC236}">
                <a16:creationId xmlns:a16="http://schemas.microsoft.com/office/drawing/2014/main" id="{114664AB-2BA6-4491-AA81-34E82DF381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633763-9E98-496C-A9F2-A73733CAB0D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82753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BED4F-EE9B-4CF8-8246-FE8D3972DA4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C61A5A-8101-45FA-9D96-90014FB4DE0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0904BA8-AF74-4703-BA89-5AB27A8C90B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036032-13DA-43DE-BDAA-31B91CAA07C9}"/>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6" name="フッター プレースホルダー 5">
            <a:extLst>
              <a:ext uri="{FF2B5EF4-FFF2-40B4-BE49-F238E27FC236}">
                <a16:creationId xmlns:a16="http://schemas.microsoft.com/office/drawing/2014/main" id="{C5B04C47-BA75-4BE0-881E-F8EF374FAB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5D2795-A526-4F7C-9CB6-D38A114F0E50}"/>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921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4DF32-0332-41B5-B600-20D02C5A576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626AD2-9B1E-4522-BBC9-B44887606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F05225-DAE0-429F-820D-F53FCD3798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FB184EE-1629-4ED1-B7EB-495C7AAFC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2F99FA-46E8-4061-A533-56337200E60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1D2398-24D1-43CB-A9D8-12E2E96125CA}"/>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8" name="フッター プレースホルダー 7">
            <a:extLst>
              <a:ext uri="{FF2B5EF4-FFF2-40B4-BE49-F238E27FC236}">
                <a16:creationId xmlns:a16="http://schemas.microsoft.com/office/drawing/2014/main" id="{6F519C7E-8D54-4897-B95B-704422FA4FB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F4B940-BB16-4669-BEC6-D21C18AB616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3542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460FF-66A5-4B86-B7B7-E8182A62CF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A0CF7AB-85D6-48E7-988C-A083BC80E12D}"/>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4" name="フッター プレースホルダー 3">
            <a:extLst>
              <a:ext uri="{FF2B5EF4-FFF2-40B4-BE49-F238E27FC236}">
                <a16:creationId xmlns:a16="http://schemas.microsoft.com/office/drawing/2014/main" id="{D0A8A4B7-18A4-4C67-A8EE-9CB3E49BB2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02508B-B10B-40E1-983C-72F123778E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93041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7ECCDD-A2D0-4F1B-9584-440B70BE00E4}"/>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3" name="フッター プレースホルダー 2">
            <a:extLst>
              <a:ext uri="{FF2B5EF4-FFF2-40B4-BE49-F238E27FC236}">
                <a16:creationId xmlns:a16="http://schemas.microsoft.com/office/drawing/2014/main" id="{5A2122FB-08FB-4394-B956-4F56F50CF31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D375190-39D4-4A34-BF39-FF32AD2A70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401972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A20A2-D74D-4B33-8FCB-4E80D015CA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5E5ADD-F898-4F60-8E2D-79ABA9B3D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BA087F9-575D-403C-B8F0-7A687BD9D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50FCBF-A823-4280-BC71-7C0EA5F7089C}"/>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6" name="フッター プレースホルダー 5">
            <a:extLst>
              <a:ext uri="{FF2B5EF4-FFF2-40B4-BE49-F238E27FC236}">
                <a16:creationId xmlns:a16="http://schemas.microsoft.com/office/drawing/2014/main" id="{4D8A3BA6-18F0-4E13-9E0F-E5390C6072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B17D81-2FF1-4E56-83C0-308294B302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061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B54E49-F4B7-48B7-94B2-D031E0DD05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F67512F-DB65-4949-BE99-EE739BBCB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D962D0D-4E8F-4199-A65B-502168FCE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06F393-427D-4BEE-94EA-2CF6B69A3F51}"/>
              </a:ext>
            </a:extLst>
          </p:cNvPr>
          <p:cNvSpPr>
            <a:spLocks noGrp="1"/>
          </p:cNvSpPr>
          <p:nvPr>
            <p:ph type="dt" sz="half" idx="10"/>
          </p:nvPr>
        </p:nvSpPr>
        <p:spPr/>
        <p:txBody>
          <a:bodyPr/>
          <a:lstStyle/>
          <a:p>
            <a:fld id="{EB0CB155-4C96-49AB-A45F-45DE8B258930}" type="datetimeFigureOut">
              <a:rPr kumimoji="1" lang="ja-JP" altLang="en-US" smtClean="0"/>
              <a:t>2020/11/25</a:t>
            </a:fld>
            <a:endParaRPr kumimoji="1" lang="ja-JP" altLang="en-US"/>
          </a:p>
        </p:txBody>
      </p:sp>
      <p:sp>
        <p:nvSpPr>
          <p:cNvPr id="6" name="フッター プレースホルダー 5">
            <a:extLst>
              <a:ext uri="{FF2B5EF4-FFF2-40B4-BE49-F238E27FC236}">
                <a16:creationId xmlns:a16="http://schemas.microsoft.com/office/drawing/2014/main" id="{8C0B22AC-A898-4D96-B4D3-94AA303166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0DE6F0-1C30-4A35-B65E-64A58AA578A2}"/>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05830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696D695-98AF-4951-A068-2E2E4C7D2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CAEB38-10BA-4605-A128-85D5D4142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D82FEA-ABE1-440F-96F2-1E73C96CE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CB155-4C96-49AB-A45F-45DE8B258930}" type="datetimeFigureOut">
              <a:rPr kumimoji="1" lang="ja-JP" altLang="en-US" smtClean="0"/>
              <a:t>2020/11/25</a:t>
            </a:fld>
            <a:endParaRPr kumimoji="1" lang="ja-JP" altLang="en-US"/>
          </a:p>
        </p:txBody>
      </p:sp>
      <p:sp>
        <p:nvSpPr>
          <p:cNvPr id="5" name="フッター プレースホルダー 4">
            <a:extLst>
              <a:ext uri="{FF2B5EF4-FFF2-40B4-BE49-F238E27FC236}">
                <a16:creationId xmlns:a16="http://schemas.microsoft.com/office/drawing/2014/main" id="{924C888F-95FF-4BB9-80C4-639A509AF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2082CA-AF8C-4454-A2EA-54CA04704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503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a:noAutofit/>
          </a:bodyPr>
          <a:lstStyle/>
          <a:p>
            <a:pPr algn="ctr">
              <a:lnSpc>
                <a:spcPct val="100000"/>
              </a:lnSpc>
            </a:pPr>
            <a:r>
              <a:rPr kumimoji="1" lang="ja-JP" altLang="en-US" sz="6000" dirty="0" smtClean="0">
                <a:latin typeface="BIZ UDPゴシック" panose="020B0400000000000000" pitchFamily="50" charset="-128"/>
                <a:ea typeface="BIZ UDPゴシック" panose="020B0400000000000000" pitchFamily="50" charset="-128"/>
              </a:rPr>
              <a:t>おはなしを　きこう</a:t>
            </a:r>
            <a:endParaRPr kumimoji="1" lang="ja-JP" altLang="en-US" sz="6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8733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vert="eaVert">
            <a:noAutofit/>
          </a:bodyPr>
          <a:lstStyle/>
          <a:p>
            <a:r>
              <a:rPr kumimoji="1" lang="ja-JP" altLang="en-US" sz="6000" dirty="0">
                <a:latin typeface="HG正楷書体-PRO" panose="03000600000000000000" pitchFamily="66" charset="-128"/>
                <a:ea typeface="HG正楷書体-PRO" panose="03000600000000000000" pitchFamily="66" charset="-128"/>
              </a:rPr>
              <a:t>② </a:t>
            </a:r>
            <a:r>
              <a:rPr kumimoji="1" lang="ja-JP" altLang="en-US" sz="6000" spc="-500" dirty="0">
                <a:latin typeface="HG正楷書体-PRO" panose="03000600000000000000" pitchFamily="66" charset="-128"/>
                <a:ea typeface="HG正楷書体-PRO" panose="03000600000000000000" pitchFamily="66" charset="-128"/>
              </a:rPr>
              <a:t>うらしまたろう</a:t>
            </a:r>
            <a:endParaRPr kumimoji="1" lang="ja-JP" altLang="en-US" sz="6000" dirty="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344494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vert="eaVert">
            <a:noAutofit/>
          </a:bodyPr>
          <a:lstStyle/>
          <a:p>
            <a:r>
              <a:rPr kumimoji="1" lang="ja-JP" altLang="en-US" sz="6000" dirty="0">
                <a:latin typeface="HG正楷書体-PRO" panose="03000600000000000000" pitchFamily="66" charset="-128"/>
                <a:ea typeface="HG正楷書体-PRO" panose="03000600000000000000" pitchFamily="66" charset="-128"/>
              </a:rPr>
              <a:t>③ こども</a:t>
            </a:r>
          </a:p>
        </p:txBody>
      </p:sp>
    </p:spTree>
    <p:extLst>
      <p:ext uri="{BB962C8B-B14F-4D97-AF65-F5344CB8AC3E}">
        <p14:creationId xmlns:p14="http://schemas.microsoft.com/office/powerpoint/2010/main" val="76695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vert="eaVert">
            <a:noAutofit/>
          </a:bodyPr>
          <a:lstStyle/>
          <a:p>
            <a:r>
              <a:rPr kumimoji="1" lang="ja-JP" altLang="en-US" sz="6000" dirty="0">
                <a:latin typeface="HG正楷書体-PRO" panose="03000600000000000000" pitchFamily="66" charset="-128"/>
                <a:ea typeface="HG正楷書体-PRO" panose="03000600000000000000" pitchFamily="66" charset="-128"/>
              </a:rPr>
              <a:t>④ うみ</a:t>
            </a:r>
          </a:p>
        </p:txBody>
      </p:sp>
    </p:spTree>
    <p:extLst>
      <p:ext uri="{BB962C8B-B14F-4D97-AF65-F5344CB8AC3E}">
        <p14:creationId xmlns:p14="http://schemas.microsoft.com/office/powerpoint/2010/main" val="417360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vert="eaVert">
            <a:noAutofit/>
          </a:bodyPr>
          <a:lstStyle/>
          <a:p>
            <a:r>
              <a:rPr kumimoji="1" lang="ja-JP" altLang="en-US" sz="6000" dirty="0">
                <a:latin typeface="HG正楷書体-PRO" panose="03000600000000000000" pitchFamily="66" charset="-128"/>
                <a:ea typeface="HG正楷書体-PRO" panose="03000600000000000000" pitchFamily="66" charset="-128"/>
              </a:rPr>
              <a:t>⑤ りゅう</a:t>
            </a:r>
            <a:r>
              <a:rPr kumimoji="1" lang="ja-JP" altLang="en-US" sz="6000" dirty="0" err="1" smtClean="0">
                <a:latin typeface="HG正楷書体-PRO" panose="03000600000000000000" pitchFamily="66" charset="-128"/>
                <a:ea typeface="HG正楷書体-PRO" panose="03000600000000000000" pitchFamily="66" charset="-128"/>
              </a:rPr>
              <a:t>ぐう</a:t>
            </a:r>
            <a:endParaRPr kumimoji="1" lang="ja-JP" altLang="en-US" sz="6000" dirty="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89628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11ABD1C-EE59-4C13-9FCA-CFB23FECC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 y="6432"/>
            <a:ext cx="12169130" cy="6845136"/>
          </a:xfrm>
          <a:prstGeom prst="rect">
            <a:avLst/>
          </a:prstGeom>
        </p:spPr>
      </p:pic>
      <p:pic>
        <p:nvPicPr>
          <p:cNvPr id="3" name="図 2">
            <a:extLst>
              <a:ext uri="{FF2B5EF4-FFF2-40B4-BE49-F238E27FC236}">
                <a16:creationId xmlns:a16="http://schemas.microsoft.com/office/drawing/2014/main" id="{8C681581-C16F-4148-A0B3-56B2CAD20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59" y="460416"/>
            <a:ext cx="5246704" cy="6145480"/>
          </a:xfrm>
          <a:prstGeom prst="rect">
            <a:avLst/>
          </a:prstGeom>
        </p:spPr>
      </p:pic>
      <p:pic>
        <p:nvPicPr>
          <p:cNvPr id="9" name="図 8">
            <a:extLst>
              <a:ext uri="{FF2B5EF4-FFF2-40B4-BE49-F238E27FC236}">
                <a16:creationId xmlns:a16="http://schemas.microsoft.com/office/drawing/2014/main" id="{E30509AF-055E-4E9F-87E5-F71EB5ABC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100" y="6432"/>
            <a:ext cx="6819900" cy="5295900"/>
          </a:xfrm>
          <a:prstGeom prst="rect">
            <a:avLst/>
          </a:prstGeom>
        </p:spPr>
      </p:pic>
      <p:pic>
        <p:nvPicPr>
          <p:cNvPr id="4" name="図 3">
            <a:extLst>
              <a:ext uri="{FF2B5EF4-FFF2-40B4-BE49-F238E27FC236}">
                <a16:creationId xmlns:a16="http://schemas.microsoft.com/office/drawing/2014/main" id="{88F546FC-DC52-4034-9F7C-1B6381E100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0391" y="460416"/>
            <a:ext cx="3212418" cy="5691496"/>
          </a:xfrm>
          <a:prstGeom prst="rect">
            <a:avLst/>
          </a:prstGeom>
        </p:spPr>
      </p:pic>
    </p:spTree>
    <p:extLst>
      <p:ext uri="{BB962C8B-B14F-4D97-AF65-F5344CB8AC3E}">
        <p14:creationId xmlns:p14="http://schemas.microsoft.com/office/powerpoint/2010/main" val="37543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968CE19-B65E-4A88-A130-73872FEB6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図 2">
            <a:extLst>
              <a:ext uri="{FF2B5EF4-FFF2-40B4-BE49-F238E27FC236}">
                <a16:creationId xmlns:a16="http://schemas.microsoft.com/office/drawing/2014/main" id="{8C681581-C16F-4148-A0B3-56B2CAD20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862" y="300624"/>
            <a:ext cx="4929979" cy="5774499"/>
          </a:xfrm>
          <a:prstGeom prst="rect">
            <a:avLst/>
          </a:prstGeom>
        </p:spPr>
      </p:pic>
      <p:pic>
        <p:nvPicPr>
          <p:cNvPr id="13" name="図 12">
            <a:extLst>
              <a:ext uri="{FF2B5EF4-FFF2-40B4-BE49-F238E27FC236}">
                <a16:creationId xmlns:a16="http://schemas.microsoft.com/office/drawing/2014/main" id="{7A510B85-2F03-4E6B-8E0E-BD26231B449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8149" y="2539385"/>
            <a:ext cx="3569529" cy="3648962"/>
          </a:xfrm>
          <a:prstGeom prst="rect">
            <a:avLst/>
          </a:prstGeom>
        </p:spPr>
      </p:pic>
      <p:pic>
        <p:nvPicPr>
          <p:cNvPr id="7" name="図 6">
            <a:extLst>
              <a:ext uri="{FF2B5EF4-FFF2-40B4-BE49-F238E27FC236}">
                <a16:creationId xmlns:a16="http://schemas.microsoft.com/office/drawing/2014/main" id="{3D1DB7DB-51F2-4159-AD9F-75307FC6B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620854" y="2539385"/>
            <a:ext cx="3722469" cy="4018859"/>
          </a:xfrm>
          <a:prstGeom prst="rect">
            <a:avLst/>
          </a:prstGeom>
        </p:spPr>
      </p:pic>
      <p:pic>
        <p:nvPicPr>
          <p:cNvPr id="6" name="図 5">
            <a:extLst>
              <a:ext uri="{FF2B5EF4-FFF2-40B4-BE49-F238E27FC236}">
                <a16:creationId xmlns:a16="http://schemas.microsoft.com/office/drawing/2014/main" id="{95C25699-4968-40DB-AB1E-6AB20899FF2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528915" flipH="1">
            <a:off x="2669846" y="5036488"/>
            <a:ext cx="2155664" cy="1822254"/>
          </a:xfrm>
          <a:prstGeom prst="rect">
            <a:avLst/>
          </a:prstGeom>
        </p:spPr>
      </p:pic>
    </p:spTree>
    <p:extLst>
      <p:ext uri="{BB962C8B-B14F-4D97-AF65-F5344CB8AC3E}">
        <p14:creationId xmlns:p14="http://schemas.microsoft.com/office/powerpoint/2010/main" val="417330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58A0B74-6D22-4511-8872-F1568770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図 3">
            <a:extLst>
              <a:ext uri="{FF2B5EF4-FFF2-40B4-BE49-F238E27FC236}">
                <a16:creationId xmlns:a16="http://schemas.microsoft.com/office/drawing/2014/main" id="{5168BD29-CAD2-437E-B5AF-02D3643F2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375" y="333375"/>
            <a:ext cx="6191250" cy="6191250"/>
          </a:xfrm>
          <a:prstGeom prst="rect">
            <a:avLst/>
          </a:prstGeom>
        </p:spPr>
      </p:pic>
    </p:spTree>
    <p:extLst>
      <p:ext uri="{BB962C8B-B14F-4D97-AF65-F5344CB8AC3E}">
        <p14:creationId xmlns:p14="http://schemas.microsoft.com/office/powerpoint/2010/main" val="249183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52FFD7F-8E70-4B79-A082-9F66388C6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図 3">
            <a:extLst>
              <a:ext uri="{FF2B5EF4-FFF2-40B4-BE49-F238E27FC236}">
                <a16:creationId xmlns:a16="http://schemas.microsoft.com/office/drawing/2014/main" id="{ED91EF96-7759-41BB-A51C-E4A47EB21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8175"/>
            <a:ext cx="3137935" cy="5329825"/>
          </a:xfrm>
          <a:prstGeom prst="rect">
            <a:avLst/>
          </a:prstGeom>
        </p:spPr>
      </p:pic>
      <p:pic>
        <p:nvPicPr>
          <p:cNvPr id="6" name="図 5">
            <a:extLst>
              <a:ext uri="{FF2B5EF4-FFF2-40B4-BE49-F238E27FC236}">
                <a16:creationId xmlns:a16="http://schemas.microsoft.com/office/drawing/2014/main" id="{0A484A6D-8934-44C3-9FDA-8C97F75759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141" y="2831012"/>
            <a:ext cx="4292251" cy="3621587"/>
          </a:xfrm>
          <a:prstGeom prst="rect">
            <a:avLst/>
          </a:prstGeom>
        </p:spPr>
      </p:pic>
      <p:pic>
        <p:nvPicPr>
          <p:cNvPr id="8" name="図 7">
            <a:extLst>
              <a:ext uri="{FF2B5EF4-FFF2-40B4-BE49-F238E27FC236}">
                <a16:creationId xmlns:a16="http://schemas.microsoft.com/office/drawing/2014/main" id="{8C88D640-9038-4FA1-8A58-C7E54967A9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3164" y="3429000"/>
            <a:ext cx="2182726" cy="2182726"/>
          </a:xfrm>
          <a:prstGeom prst="rect">
            <a:avLst/>
          </a:prstGeom>
        </p:spPr>
      </p:pic>
      <p:pic>
        <p:nvPicPr>
          <p:cNvPr id="5" name="図 4">
            <a:extLst>
              <a:ext uri="{FF2B5EF4-FFF2-40B4-BE49-F238E27FC236}">
                <a16:creationId xmlns:a16="http://schemas.microsoft.com/office/drawing/2014/main" id="{F01D6114-E4F2-495F-848B-E9FF61594B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2237" y="1973893"/>
            <a:ext cx="4159502" cy="4872037"/>
          </a:xfrm>
          <a:prstGeom prst="rect">
            <a:avLst/>
          </a:prstGeom>
        </p:spPr>
      </p:pic>
    </p:spTree>
    <p:extLst>
      <p:ext uri="{BB962C8B-B14F-4D97-AF65-F5344CB8AC3E}">
        <p14:creationId xmlns:p14="http://schemas.microsoft.com/office/powerpoint/2010/main" val="347695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7CB8500-D200-421A-9E8F-4FCF1ED4C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図 4">
            <a:extLst>
              <a:ext uri="{FF2B5EF4-FFF2-40B4-BE49-F238E27FC236}">
                <a16:creationId xmlns:a16="http://schemas.microsoft.com/office/drawing/2014/main" id="{F01D6114-E4F2-495F-848B-E9FF61594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0649" y="682858"/>
            <a:ext cx="4689038" cy="5492284"/>
          </a:xfrm>
          <a:prstGeom prst="rect">
            <a:avLst/>
          </a:prstGeom>
        </p:spPr>
      </p:pic>
      <p:pic>
        <p:nvPicPr>
          <p:cNvPr id="2" name="図 1">
            <a:extLst>
              <a:ext uri="{FF2B5EF4-FFF2-40B4-BE49-F238E27FC236}">
                <a16:creationId xmlns:a16="http://schemas.microsoft.com/office/drawing/2014/main" id="{FA4E260D-BC68-4E15-A637-20F31D17FF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3006" y="2125683"/>
            <a:ext cx="4345991" cy="3374820"/>
          </a:xfrm>
          <a:prstGeom prst="rect">
            <a:avLst/>
          </a:prstGeom>
        </p:spPr>
      </p:pic>
    </p:spTree>
    <p:extLst>
      <p:ext uri="{BB962C8B-B14F-4D97-AF65-F5344CB8AC3E}">
        <p14:creationId xmlns:p14="http://schemas.microsoft.com/office/powerpoint/2010/main" val="269165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37CD0E9-5C61-492B-A61C-6CBEE7B8B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238" y="2588895"/>
            <a:ext cx="3402425" cy="3600450"/>
          </a:xfrm>
          <a:prstGeom prst="rect">
            <a:avLst/>
          </a:prstGeom>
        </p:spPr>
      </p:pic>
      <p:pic>
        <p:nvPicPr>
          <p:cNvPr id="3" name="図 2">
            <a:extLst>
              <a:ext uri="{FF2B5EF4-FFF2-40B4-BE49-F238E27FC236}">
                <a16:creationId xmlns:a16="http://schemas.microsoft.com/office/drawing/2014/main" id="{FFAEAEB4-4439-4D80-8DC6-E5E2E2AC7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396" y="217133"/>
            <a:ext cx="2817524" cy="6287694"/>
          </a:xfrm>
          <a:prstGeom prst="rect">
            <a:avLst/>
          </a:prstGeom>
        </p:spPr>
      </p:pic>
    </p:spTree>
    <p:extLst>
      <p:ext uri="{BB962C8B-B14F-4D97-AF65-F5344CB8AC3E}">
        <p14:creationId xmlns:p14="http://schemas.microsoft.com/office/powerpoint/2010/main" val="86522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a:noAutofit/>
          </a:bodyPr>
          <a:lstStyle/>
          <a:p>
            <a:pPr algn="ctr"/>
            <a:r>
              <a:rPr kumimoji="1" lang="ja-JP" altLang="en-US" sz="6000" dirty="0" smtClean="0">
                <a:latin typeface="BIZ UDPゴシック" panose="020B0400000000000000" pitchFamily="50" charset="-128"/>
                <a:ea typeface="BIZ UDPゴシック" panose="020B0400000000000000" pitchFamily="50" charset="-128"/>
              </a:rPr>
              <a:t>かいて</a:t>
            </a:r>
            <a:r>
              <a:rPr kumimoji="1" lang="ja-JP" altLang="en-US" sz="6000" dirty="0">
                <a:latin typeface="BIZ UDPゴシック" panose="020B0400000000000000" pitchFamily="50" charset="-128"/>
                <a:ea typeface="BIZ UDPゴシック" panose="020B0400000000000000" pitchFamily="50" charset="-128"/>
              </a:rPr>
              <a:t>みよう</a:t>
            </a:r>
          </a:p>
        </p:txBody>
      </p:sp>
    </p:spTree>
    <p:extLst>
      <p:ext uri="{BB962C8B-B14F-4D97-AF65-F5344CB8AC3E}">
        <p14:creationId xmlns:p14="http://schemas.microsoft.com/office/powerpoint/2010/main" val="27945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vert="eaVert">
            <a:noAutofit/>
          </a:bodyPr>
          <a:lstStyle/>
          <a:p>
            <a:r>
              <a:rPr kumimoji="1" lang="ja-JP" altLang="en-US" sz="6000" dirty="0">
                <a:latin typeface="HG正楷書体-PRO" panose="03000600000000000000" pitchFamily="66" charset="-128"/>
                <a:ea typeface="HG正楷書体-PRO" panose="03000600000000000000" pitchFamily="66" charset="-128"/>
              </a:rPr>
              <a:t>① むかし</a:t>
            </a:r>
          </a:p>
        </p:txBody>
      </p:sp>
    </p:spTree>
    <p:extLst>
      <p:ext uri="{BB962C8B-B14F-4D97-AF65-F5344CB8AC3E}">
        <p14:creationId xmlns:p14="http://schemas.microsoft.com/office/powerpoint/2010/main" val="1515616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29</Words>
  <Application>Microsoft Office PowerPoint</Application>
  <PresentationFormat>ワイド画面</PresentationFormat>
  <Paragraphs>49</Paragraphs>
  <Slides>13</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BIZ UDPゴシック</vt:lpstr>
      <vt:lpstr>HG正楷書体-PRO</vt:lpstr>
      <vt:lpstr>ＭＳ ゴシック</vt:lpstr>
      <vt:lpstr>游ゴシック</vt:lpstr>
      <vt:lpstr>游ゴシック Light</vt:lpstr>
      <vt:lpstr>Arial</vt:lpstr>
      <vt:lpstr>Office テーマ</vt:lpstr>
      <vt:lpstr>おはなしを　きこう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かいてみよう</vt:lpstr>
      <vt:lpstr>① むかし</vt:lpstr>
      <vt:lpstr>② うらしまたろう</vt:lpstr>
      <vt:lpstr>③ こども</vt:lpstr>
      <vt:lpstr>④ うみ</vt:lpstr>
      <vt:lpstr>⑤ りゅうぐう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佳慎</dc:creator>
  <cp:lastModifiedBy>Windows ユーザー</cp:lastModifiedBy>
  <cp:revision>38</cp:revision>
  <cp:lastPrinted>2020-11-25T05:41:41Z</cp:lastPrinted>
  <dcterms:created xsi:type="dcterms:W3CDTF">2020-08-30T15:12:17Z</dcterms:created>
  <dcterms:modified xsi:type="dcterms:W3CDTF">2020-11-25T05:41:43Z</dcterms:modified>
</cp:coreProperties>
</file>