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81" r:id="rId3"/>
    <p:sldId id="282" r:id="rId4"/>
    <p:sldId id="283" r:id="rId5"/>
    <p:sldId id="278" r:id="rId6"/>
    <p:sldId id="279" r:id="rId7"/>
    <p:sldId id="280" r:id="rId8"/>
    <p:sldId id="284" r:id="rId9"/>
    <p:sldId id="285" r:id="rId10"/>
    <p:sldId id="286" r:id="rId11"/>
    <p:sldId id="287" r:id="rId12"/>
    <p:sldId id="288" r:id="rId13"/>
    <p:sldId id="27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FF"/>
    <a:srgbClr val="FFCC66"/>
    <a:srgbClr val="66FFFF"/>
    <a:srgbClr val="CC00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867" autoAdjust="0"/>
  </p:normalViewPr>
  <p:slideViewPr>
    <p:cSldViewPr snapToGrid="0">
      <p:cViewPr varScale="1">
        <p:scale>
          <a:sx n="53" d="100"/>
          <a:sy n="53" d="100"/>
        </p:scale>
        <p:origin x="1338"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E8C1E-6B2D-4F41-BE6B-63204760560D}" type="datetimeFigureOut">
              <a:rPr kumimoji="1" lang="ja-JP" altLang="en-US" smtClean="0"/>
              <a:t>2020/12/23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09377-C789-4459-BE8A-D64CF2B91958}" type="slidenum">
              <a:rPr kumimoji="1" lang="ja-JP" altLang="en-US" smtClean="0"/>
              <a:t>‹#›</a:t>
            </a:fld>
            <a:endParaRPr kumimoji="1" lang="ja-JP" altLang="en-US"/>
          </a:p>
        </p:txBody>
      </p:sp>
    </p:spTree>
    <p:extLst>
      <p:ext uri="{BB962C8B-B14F-4D97-AF65-F5344CB8AC3E}">
        <p14:creationId xmlns:p14="http://schemas.microsoft.com/office/powerpoint/2010/main" val="3872318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時刻と時間を求めましょう。</a:t>
            </a:r>
          </a:p>
        </p:txBody>
      </p:sp>
      <p:sp>
        <p:nvSpPr>
          <p:cNvPr id="4" name="スライド番号プレースホルダー 3"/>
          <p:cNvSpPr>
            <a:spLocks noGrp="1"/>
          </p:cNvSpPr>
          <p:nvPr>
            <p:ph type="sldNum" sz="quarter" idx="10"/>
          </p:nvPr>
        </p:nvSpPr>
        <p:spPr/>
        <p:txBody>
          <a:bodyPr/>
          <a:lstStyle/>
          <a:p>
            <a:fld id="{A8909377-C789-4459-BE8A-D64CF2B91958}" type="slidenum">
              <a:rPr kumimoji="1" lang="ja-JP" altLang="en-US" smtClean="0"/>
              <a:t>1</a:t>
            </a:fld>
            <a:endParaRPr kumimoji="1" lang="ja-JP" altLang="en-US"/>
          </a:p>
        </p:txBody>
      </p:sp>
    </p:spTree>
    <p:extLst>
      <p:ext uri="{BB962C8B-B14F-4D97-AF65-F5344CB8AC3E}">
        <p14:creationId xmlns:p14="http://schemas.microsoft.com/office/powerpoint/2010/main" val="1438083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二番目に人気がある遊びは何ですか？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（５秒待つ）</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二番目に人気がある遊びは、＜クリック＞５人のテレビですね。</a:t>
            </a:r>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10</a:t>
            </a:fld>
            <a:endParaRPr kumimoji="1" lang="ja-JP" altLang="en-US"/>
          </a:p>
        </p:txBody>
      </p:sp>
    </p:spTree>
    <p:extLst>
      <p:ext uri="{BB962C8B-B14F-4D97-AF65-F5344CB8AC3E}">
        <p14:creationId xmlns:p14="http://schemas.microsoft.com/office/powerpoint/2010/main" val="239448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一番人気がない遊びは何ですか？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（５秒待つ）</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一番人気がない遊びは、＜クリック＞２人の雪遊びですね。</a:t>
            </a:r>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11</a:t>
            </a:fld>
            <a:endParaRPr kumimoji="1" lang="ja-JP" altLang="en-US"/>
          </a:p>
        </p:txBody>
      </p:sp>
    </p:spTree>
    <p:extLst>
      <p:ext uri="{BB962C8B-B14F-4D97-AF65-F5344CB8AC3E}">
        <p14:creationId xmlns:p14="http://schemas.microsoft.com/office/powerpoint/2010/main" val="691975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一番人気がある遊びと一番人気がない遊びの人数の違いは何人ですか？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（５秒待つ）</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一番人気がある遊びは、＜クリック＞ゲームの７人です。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一番人気がない遊びは、＜クリック＞雪遊びの２人です。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人数の違いは、＜クリック＞７－２＝　＜クリック＞５。答えは、５人ですね。</a:t>
            </a:r>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12</a:t>
            </a:fld>
            <a:endParaRPr kumimoji="1" lang="ja-JP" altLang="en-US"/>
          </a:p>
        </p:txBody>
      </p:sp>
    </p:spTree>
    <p:extLst>
      <p:ext uri="{BB962C8B-B14F-4D97-AF65-F5344CB8AC3E}">
        <p14:creationId xmlns:p14="http://schemas.microsoft.com/office/powerpoint/2010/main" val="36194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よくできました。</a:t>
            </a:r>
          </a:p>
        </p:txBody>
      </p:sp>
      <p:sp>
        <p:nvSpPr>
          <p:cNvPr id="4" name="スライド番号プレースホルダー 3"/>
          <p:cNvSpPr>
            <a:spLocks noGrp="1"/>
          </p:cNvSpPr>
          <p:nvPr>
            <p:ph type="sldNum" sz="quarter" idx="10"/>
          </p:nvPr>
        </p:nvSpPr>
        <p:spPr/>
        <p:txBody>
          <a:bodyPr/>
          <a:lstStyle/>
          <a:p>
            <a:fld id="{A8909377-C789-4459-BE8A-D64CF2B91958}" type="slidenum">
              <a:rPr kumimoji="1" lang="ja-JP" altLang="en-US" smtClean="0"/>
              <a:t>13</a:t>
            </a:fld>
            <a:endParaRPr kumimoji="1" lang="ja-JP" altLang="en-US"/>
          </a:p>
        </p:txBody>
      </p:sp>
    </p:spTree>
    <p:extLst>
      <p:ext uri="{BB962C8B-B14F-4D97-AF65-F5344CB8AC3E}">
        <p14:creationId xmlns:p14="http://schemas.microsoft.com/office/powerpoint/2010/main" val="2785311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円山太郎さんの起きる時刻は、＜クリック＞５時＜クリック＞</a:t>
            </a:r>
            <a:r>
              <a:rPr kumimoji="1" lang="en-US" altLang="ja-JP" dirty="0"/>
              <a:t>00</a:t>
            </a:r>
            <a:r>
              <a:rPr kumimoji="1" lang="ja-JP" altLang="en-US" dirty="0"/>
              <a:t>分です。</a:t>
            </a:r>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2</a:t>
            </a:fld>
            <a:endParaRPr kumimoji="1" lang="ja-JP" altLang="en-US"/>
          </a:p>
        </p:txBody>
      </p:sp>
    </p:spTree>
    <p:extLst>
      <p:ext uri="{BB962C8B-B14F-4D97-AF65-F5344CB8AC3E}">
        <p14:creationId xmlns:p14="http://schemas.microsoft.com/office/powerpoint/2010/main" val="243606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朝ご飯を食べる時刻は、＜クリック＞７時＜クリック＞</a:t>
            </a:r>
            <a:r>
              <a:rPr kumimoji="1" lang="en-US" altLang="ja-JP" dirty="0"/>
              <a:t>00</a:t>
            </a:r>
            <a:r>
              <a:rPr kumimoji="1" lang="ja-JP" altLang="en-US" dirty="0"/>
              <a:t>分です。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3</a:t>
            </a:fld>
            <a:endParaRPr kumimoji="1" lang="ja-JP" altLang="en-US"/>
          </a:p>
        </p:txBody>
      </p:sp>
    </p:spTree>
    <p:extLst>
      <p:ext uri="{BB962C8B-B14F-4D97-AF65-F5344CB8AC3E}">
        <p14:creationId xmlns:p14="http://schemas.microsoft.com/office/powerpoint/2010/main" val="773797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起きる時刻から、朝ご飯を食べる時刻までの時間は、どのくらいですか？</a:t>
            </a:r>
            <a:endParaRPr kumimoji="1" lang="en-US" altLang="ja-JP" dirty="0"/>
          </a:p>
          <a:p>
            <a:endParaRPr kumimoji="1" lang="en-US" altLang="ja-JP" dirty="0"/>
          </a:p>
          <a:p>
            <a:r>
              <a:rPr kumimoji="1" lang="ja-JP" altLang="en-US" smtClean="0"/>
              <a:t>（５秒間</a:t>
            </a:r>
            <a:r>
              <a:rPr kumimoji="1" lang="ja-JP" altLang="en-US" dirty="0"/>
              <a:t>）</a:t>
            </a:r>
            <a:endParaRPr kumimoji="1" lang="en-US" altLang="ja-JP" dirty="0"/>
          </a:p>
          <a:p>
            <a:endParaRPr kumimoji="1" lang="en-US" altLang="ja-JP" dirty="0"/>
          </a:p>
          <a:p>
            <a:r>
              <a:rPr kumimoji="1" lang="ja-JP" altLang="en-US" dirty="0"/>
              <a:t>＜クリック＞答えは、２時間です。</a:t>
            </a:r>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4</a:t>
            </a:fld>
            <a:endParaRPr kumimoji="1" lang="ja-JP" altLang="en-US"/>
          </a:p>
        </p:txBody>
      </p:sp>
    </p:spTree>
    <p:extLst>
      <p:ext uri="{BB962C8B-B14F-4D97-AF65-F5344CB8AC3E}">
        <p14:creationId xmlns:p14="http://schemas.microsoft.com/office/powerpoint/2010/main" val="3376855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円山太郎さんの学校が始まる時刻は、＜クリック＞８時＜クリック＞</a:t>
            </a:r>
            <a:r>
              <a:rPr kumimoji="1" lang="en-US" altLang="ja-JP" dirty="0"/>
              <a:t>30</a:t>
            </a:r>
            <a:r>
              <a:rPr kumimoji="1" lang="ja-JP" altLang="en-US" dirty="0"/>
              <a:t>分です。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5</a:t>
            </a:fld>
            <a:endParaRPr kumimoji="1" lang="ja-JP" altLang="en-US"/>
          </a:p>
        </p:txBody>
      </p:sp>
    </p:spTree>
    <p:extLst>
      <p:ext uri="{BB962C8B-B14F-4D97-AF65-F5344CB8AC3E}">
        <p14:creationId xmlns:p14="http://schemas.microsoft.com/office/powerpoint/2010/main" val="1200304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給食を食べ始める時刻は、＜クリック＞</a:t>
            </a:r>
            <a:r>
              <a:rPr kumimoji="1" lang="en-US" altLang="ja-JP" dirty="0"/>
              <a:t>12</a:t>
            </a:r>
            <a:r>
              <a:rPr kumimoji="1" lang="ja-JP" altLang="en-US" dirty="0"/>
              <a:t>時＜クリック＞</a:t>
            </a:r>
            <a:r>
              <a:rPr kumimoji="1" lang="en-US" altLang="ja-JP" dirty="0"/>
              <a:t>00</a:t>
            </a:r>
            <a:r>
              <a:rPr kumimoji="1" lang="ja-JP" altLang="en-US" dirty="0"/>
              <a:t>分です。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6</a:t>
            </a:fld>
            <a:endParaRPr kumimoji="1" lang="ja-JP" altLang="en-US"/>
          </a:p>
        </p:txBody>
      </p:sp>
    </p:spTree>
    <p:extLst>
      <p:ext uri="{BB962C8B-B14F-4D97-AF65-F5344CB8AC3E}">
        <p14:creationId xmlns:p14="http://schemas.microsoft.com/office/powerpoint/2010/main" val="1628977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学校が始まる時刻から、給食を食べ始める時刻までの時間はどのくらいですか？</a:t>
            </a:r>
            <a:endParaRPr kumimoji="1" lang="en-US" altLang="ja-JP" dirty="0"/>
          </a:p>
          <a:p>
            <a:endParaRPr kumimoji="1" lang="en-US" altLang="ja-JP" dirty="0"/>
          </a:p>
          <a:p>
            <a:r>
              <a:rPr kumimoji="1" lang="ja-JP" altLang="en-US" dirty="0"/>
              <a:t>（５秒間）</a:t>
            </a:r>
            <a:endParaRPr kumimoji="1" lang="en-US" altLang="ja-JP" dirty="0"/>
          </a:p>
          <a:p>
            <a:endParaRPr kumimoji="1" lang="en-US" altLang="ja-JP" dirty="0"/>
          </a:p>
          <a:p>
            <a:r>
              <a:rPr kumimoji="1" lang="ja-JP" altLang="en-US" dirty="0"/>
              <a:t>＜クリック＞答えは、３時間</a:t>
            </a:r>
            <a:r>
              <a:rPr kumimoji="1" lang="en-US" altLang="ja-JP" dirty="0"/>
              <a:t>30</a:t>
            </a:r>
            <a:r>
              <a:rPr kumimoji="1" lang="ja-JP" altLang="en-US" dirty="0"/>
              <a:t>分です。</a:t>
            </a:r>
          </a:p>
        </p:txBody>
      </p:sp>
      <p:sp>
        <p:nvSpPr>
          <p:cNvPr id="4" name="スライド番号プレースホルダー 3"/>
          <p:cNvSpPr>
            <a:spLocks noGrp="1"/>
          </p:cNvSpPr>
          <p:nvPr>
            <p:ph type="sldNum" sz="quarter" idx="5"/>
          </p:nvPr>
        </p:nvSpPr>
        <p:spPr/>
        <p:txBody>
          <a:bodyPr/>
          <a:lstStyle/>
          <a:p>
            <a:fld id="{A8909377-C789-4459-BE8A-D64CF2B91958}" type="slidenum">
              <a:rPr kumimoji="1" lang="ja-JP" altLang="en-US" smtClean="0"/>
              <a:t>7</a:t>
            </a:fld>
            <a:endParaRPr kumimoji="1" lang="ja-JP" altLang="en-US"/>
          </a:p>
        </p:txBody>
      </p:sp>
    </p:spTree>
    <p:extLst>
      <p:ext uri="{BB962C8B-B14F-4D97-AF65-F5344CB8AC3E}">
        <p14:creationId xmlns:p14="http://schemas.microsoft.com/office/powerpoint/2010/main" val="969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表を見て調べましょう。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8</a:t>
            </a:fld>
            <a:endParaRPr kumimoji="1" lang="ja-JP" altLang="en-US"/>
          </a:p>
        </p:txBody>
      </p:sp>
    </p:spTree>
    <p:extLst>
      <p:ext uri="{BB962C8B-B14F-4D97-AF65-F5344CB8AC3E}">
        <p14:creationId xmlns:p14="http://schemas.microsoft.com/office/powerpoint/2010/main" val="3206084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好きな遊びを調べるために、クラスで実施したアンケート結果を整理した表を見てみましょう。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一番人気がある遊びは何ですか？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＜５秒待つ＞</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一番人気がある遊びは、＜クリック＞７人のゲームですね。</a:t>
            </a:r>
          </a:p>
        </p:txBody>
      </p:sp>
      <p:sp>
        <p:nvSpPr>
          <p:cNvPr id="4" name="スライド番号プレースホルダー 3"/>
          <p:cNvSpPr>
            <a:spLocks noGrp="1"/>
          </p:cNvSpPr>
          <p:nvPr>
            <p:ph type="sldNum" sz="quarter" idx="10"/>
          </p:nvPr>
        </p:nvSpPr>
        <p:spPr/>
        <p:txBody>
          <a:bodyPr/>
          <a:lstStyle/>
          <a:p>
            <a:fld id="{24F4DA84-3E06-4F87-A804-6A804E8AA768}" type="slidenum">
              <a:rPr kumimoji="1" lang="ja-JP" altLang="en-US" smtClean="0"/>
              <a:t>9</a:t>
            </a:fld>
            <a:endParaRPr kumimoji="1" lang="ja-JP" altLang="en-US"/>
          </a:p>
        </p:txBody>
      </p:sp>
    </p:spTree>
    <p:extLst>
      <p:ext uri="{BB962C8B-B14F-4D97-AF65-F5344CB8AC3E}">
        <p14:creationId xmlns:p14="http://schemas.microsoft.com/office/powerpoint/2010/main" val="1149928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03050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32589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19025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99998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73960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85214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401937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2928656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8236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106908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C5F4BD-71D5-4F61-BBBD-753EA6A5E59B}" type="datetimeFigureOut">
              <a:rPr kumimoji="1" lang="ja-JP" altLang="en-US" smtClean="0"/>
              <a:t>2020/12/23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79974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5F4BD-71D5-4F61-BBBD-753EA6A5E59B}" type="datetimeFigureOut">
              <a:rPr kumimoji="1" lang="ja-JP" altLang="en-US" smtClean="0"/>
              <a:t>2020/12/23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B7AE1-6F4C-4875-800C-941B3B765689}" type="slidenum">
              <a:rPr kumimoji="1" lang="ja-JP" altLang="en-US" smtClean="0"/>
              <a:t>‹#›</a:t>
            </a:fld>
            <a:endParaRPr kumimoji="1" lang="ja-JP" altLang="en-US"/>
          </a:p>
        </p:txBody>
      </p:sp>
    </p:spTree>
    <p:extLst>
      <p:ext uri="{BB962C8B-B14F-4D97-AF65-F5344CB8AC3E}">
        <p14:creationId xmlns:p14="http://schemas.microsoft.com/office/powerpoint/2010/main" val="3950812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7432" y="2235200"/>
            <a:ext cx="9577137" cy="2387600"/>
          </a:xfrm>
        </p:spPr>
        <p:txBody>
          <a:bodyPr anchor="ctr"/>
          <a:lstStyle/>
          <a:p>
            <a:r>
              <a:rPr kumimoji="1" lang="ja-JP" altLang="en-US" dirty="0">
                <a:latin typeface="BIZ UDPゴシック" panose="020B0400000000000000" pitchFamily="50" charset="-128"/>
                <a:ea typeface="BIZ UDPゴシック" panose="020B0400000000000000" pitchFamily="50" charset="-128"/>
              </a:rPr>
              <a:t>時刻</a:t>
            </a:r>
            <a:r>
              <a:rPr kumimoji="1" lang="ja-JP" altLang="en-US">
                <a:latin typeface="BIZ UDPゴシック" panose="020B0400000000000000" pitchFamily="50" charset="-128"/>
                <a:ea typeface="BIZ UDPゴシック" panose="020B0400000000000000" pitchFamily="50" charset="-128"/>
              </a:rPr>
              <a:t>と</a:t>
            </a:r>
            <a:r>
              <a:rPr kumimoji="1" lang="ja-JP" altLang="en-US" smtClean="0">
                <a:latin typeface="BIZ UDPゴシック" panose="020B0400000000000000" pitchFamily="50" charset="-128"/>
                <a:ea typeface="BIZ UDPゴシック" panose="020B0400000000000000" pitchFamily="50" charset="-128"/>
              </a:rPr>
              <a:t>時間を求めましょう</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タイトル 1">
            <a:extLst>
              <a:ext uri="{FF2B5EF4-FFF2-40B4-BE49-F238E27FC236}">
                <a16:creationId xmlns:a16="http://schemas.microsoft.com/office/drawing/2014/main" id="{8676498F-6D54-4875-B2BF-030C40C08A83}"/>
              </a:ext>
            </a:extLst>
          </p:cNvPr>
          <p:cNvSpPr txBox="1">
            <a:spLocks/>
          </p:cNvSpPr>
          <p:nvPr/>
        </p:nvSpPr>
        <p:spPr>
          <a:xfrm>
            <a:off x="3845651" y="2471356"/>
            <a:ext cx="1413562"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じかん</a:t>
            </a:r>
          </a:p>
        </p:txBody>
      </p:sp>
      <p:sp>
        <p:nvSpPr>
          <p:cNvPr id="5" name="タイトル 1">
            <a:extLst>
              <a:ext uri="{FF2B5EF4-FFF2-40B4-BE49-F238E27FC236}">
                <a16:creationId xmlns:a16="http://schemas.microsoft.com/office/drawing/2014/main" id="{8676498F-6D54-4875-B2BF-030C40C08A83}"/>
              </a:ext>
            </a:extLst>
          </p:cNvPr>
          <p:cNvSpPr txBox="1">
            <a:spLocks/>
          </p:cNvSpPr>
          <p:nvPr/>
        </p:nvSpPr>
        <p:spPr>
          <a:xfrm>
            <a:off x="5828376" y="2488270"/>
            <a:ext cx="1413562"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もと</a:t>
            </a:r>
          </a:p>
        </p:txBody>
      </p:sp>
      <p:sp>
        <p:nvSpPr>
          <p:cNvPr id="6" name="タイトル 1">
            <a:extLst>
              <a:ext uri="{FF2B5EF4-FFF2-40B4-BE49-F238E27FC236}">
                <a16:creationId xmlns:a16="http://schemas.microsoft.com/office/drawing/2014/main" id="{8676498F-6D54-4875-B2BF-030C40C08A83}"/>
              </a:ext>
            </a:extLst>
          </p:cNvPr>
          <p:cNvSpPr txBox="1">
            <a:spLocks/>
          </p:cNvSpPr>
          <p:nvPr/>
        </p:nvSpPr>
        <p:spPr>
          <a:xfrm>
            <a:off x="1639862" y="2471356"/>
            <a:ext cx="1413562"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じこく</a:t>
            </a:r>
          </a:p>
        </p:txBody>
      </p:sp>
    </p:spTree>
    <p:extLst>
      <p:ext uri="{BB962C8B-B14F-4D97-AF65-F5344CB8AC3E}">
        <p14:creationId xmlns:p14="http://schemas.microsoft.com/office/powerpoint/2010/main" val="2589553827"/>
      </p:ext>
    </p:extLst>
  </p:cSld>
  <p:clrMapOvr>
    <a:masterClrMapping/>
  </p:clrMapOvr>
  <mc:AlternateContent xmlns:mc="http://schemas.openxmlformats.org/markup-compatibility/2006" xmlns:p14="http://schemas.microsoft.com/office/powerpoint/2010/main">
    <mc:Choice Requires="p14">
      <p:transition spd="slow" p14:dur="2000" advTm="5063"/>
    </mc:Choice>
    <mc:Fallback xmlns="">
      <p:transition spd="slow" advTm="50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835855" y="2145004"/>
          <a:ext cx="10458810" cy="3240000"/>
        </p:xfrm>
        <a:graphic>
          <a:graphicData uri="http://schemas.openxmlformats.org/drawingml/2006/table">
            <a:tbl>
              <a:tblPr firstRow="1" bandRow="1">
                <a:tableStyleId>{2D5ABB26-0587-4C30-8999-92F81FD0307C}</a:tableStyleId>
              </a:tblPr>
              <a:tblGrid>
                <a:gridCol w="2091762">
                  <a:extLst>
                    <a:ext uri="{9D8B030D-6E8A-4147-A177-3AD203B41FA5}">
                      <a16:colId xmlns:a16="http://schemas.microsoft.com/office/drawing/2014/main" val="1133407035"/>
                    </a:ext>
                  </a:extLst>
                </a:gridCol>
                <a:gridCol w="2091762">
                  <a:extLst>
                    <a:ext uri="{9D8B030D-6E8A-4147-A177-3AD203B41FA5}">
                      <a16:colId xmlns:a16="http://schemas.microsoft.com/office/drawing/2014/main" val="899074934"/>
                    </a:ext>
                  </a:extLst>
                </a:gridCol>
                <a:gridCol w="2091762">
                  <a:extLst>
                    <a:ext uri="{9D8B030D-6E8A-4147-A177-3AD203B41FA5}">
                      <a16:colId xmlns:a16="http://schemas.microsoft.com/office/drawing/2014/main" val="1617470427"/>
                    </a:ext>
                  </a:extLst>
                </a:gridCol>
                <a:gridCol w="2091762">
                  <a:extLst>
                    <a:ext uri="{9D8B030D-6E8A-4147-A177-3AD203B41FA5}">
                      <a16:colId xmlns:a16="http://schemas.microsoft.com/office/drawing/2014/main" val="1024866604"/>
                    </a:ext>
                  </a:extLst>
                </a:gridCol>
                <a:gridCol w="2091762">
                  <a:extLst>
                    <a:ext uri="{9D8B030D-6E8A-4147-A177-3AD203B41FA5}">
                      <a16:colId xmlns:a16="http://schemas.microsoft.com/office/drawing/2014/main" val="3445073839"/>
                    </a:ext>
                  </a:extLst>
                </a:gridCol>
              </a:tblGrid>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10" name="正方形/長方形 9">
            <a:extLst>
              <a:ext uri="{FF2B5EF4-FFF2-40B4-BE49-F238E27FC236}">
                <a16:creationId xmlns:a16="http://schemas.microsoft.com/office/drawing/2014/main" id="{A7D3A5A9-8806-4664-9FA8-590D0323DDDA}"/>
              </a:ext>
            </a:extLst>
          </p:cNvPr>
          <p:cNvSpPr/>
          <p:nvPr/>
        </p:nvSpPr>
        <p:spPr>
          <a:xfrm>
            <a:off x="9225542" y="2145004"/>
            <a:ext cx="2069123" cy="3240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1" name="タイトル 1">
            <a:extLst>
              <a:ext uri="{FF2B5EF4-FFF2-40B4-BE49-F238E27FC236}">
                <a16:creationId xmlns:a16="http://schemas.microsoft.com/office/drawing/2014/main" id="{E2AA2F14-D330-4D83-9B40-CB89646C1B2B}"/>
              </a:ext>
            </a:extLst>
          </p:cNvPr>
          <p:cNvSpPr txBox="1">
            <a:spLocks/>
          </p:cNvSpPr>
          <p:nvPr/>
        </p:nvSpPr>
        <p:spPr>
          <a:xfrm>
            <a:off x="2993692" y="2336200"/>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2" name="タイトル 1">
            <a:extLst>
              <a:ext uri="{FF2B5EF4-FFF2-40B4-BE49-F238E27FC236}">
                <a16:creationId xmlns:a16="http://schemas.microsoft.com/office/drawing/2014/main" id="{D81A57CE-67E6-448D-835B-1A0CD4D9DA03}"/>
              </a:ext>
            </a:extLst>
          </p:cNvPr>
          <p:cNvSpPr txBox="1">
            <a:spLocks/>
          </p:cNvSpPr>
          <p:nvPr/>
        </p:nvSpPr>
        <p:spPr>
          <a:xfrm>
            <a:off x="7303563" y="2336200"/>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3" name="タイトル 1"/>
          <p:cNvSpPr>
            <a:spLocks noGrp="1"/>
          </p:cNvSpPr>
          <p:nvPr>
            <p:ph type="title"/>
          </p:nvPr>
        </p:nvSpPr>
        <p:spPr>
          <a:xfrm>
            <a:off x="807460" y="611309"/>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二番目に人気がある遊びは何ですか？</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4" name="タイトル 1">
            <a:extLst>
              <a:ext uri="{FF2B5EF4-FFF2-40B4-BE49-F238E27FC236}">
                <a16:creationId xmlns:a16="http://schemas.microsoft.com/office/drawing/2014/main" id="{A56A0992-18A9-485A-8932-A165E44812D5}"/>
              </a:ext>
            </a:extLst>
          </p:cNvPr>
          <p:cNvSpPr txBox="1">
            <a:spLocks/>
          </p:cNvSpPr>
          <p:nvPr/>
        </p:nvSpPr>
        <p:spPr>
          <a:xfrm>
            <a:off x="3456879" y="555889"/>
            <a:ext cx="1469754" cy="3416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にんき</a:t>
            </a:r>
          </a:p>
        </p:txBody>
      </p:sp>
      <p:sp>
        <p:nvSpPr>
          <p:cNvPr id="15" name="タイトル 1">
            <a:extLst>
              <a:ext uri="{FF2B5EF4-FFF2-40B4-BE49-F238E27FC236}">
                <a16:creationId xmlns:a16="http://schemas.microsoft.com/office/drawing/2014/main" id="{1D2265B2-D0BC-4CEA-9DBD-0496BA436CC3}"/>
              </a:ext>
            </a:extLst>
          </p:cNvPr>
          <p:cNvSpPr txBox="1">
            <a:spLocks/>
          </p:cNvSpPr>
          <p:nvPr/>
        </p:nvSpPr>
        <p:spPr>
          <a:xfrm>
            <a:off x="6261092" y="555890"/>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16" name="タイトル 1">
            <a:extLst>
              <a:ext uri="{FF2B5EF4-FFF2-40B4-BE49-F238E27FC236}">
                <a16:creationId xmlns:a16="http://schemas.microsoft.com/office/drawing/2014/main" id="{27DB5DFB-9598-40D9-B789-CE8633D589BC}"/>
              </a:ext>
            </a:extLst>
          </p:cNvPr>
          <p:cNvSpPr txBox="1">
            <a:spLocks/>
          </p:cNvSpPr>
          <p:nvPr/>
        </p:nvSpPr>
        <p:spPr>
          <a:xfrm>
            <a:off x="7831042" y="555890"/>
            <a:ext cx="88920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なん</a:t>
            </a:r>
          </a:p>
        </p:txBody>
      </p:sp>
      <p:sp>
        <p:nvSpPr>
          <p:cNvPr id="17" name="タイトル 1">
            <a:extLst>
              <a:ext uri="{FF2B5EF4-FFF2-40B4-BE49-F238E27FC236}">
                <a16:creationId xmlns:a16="http://schemas.microsoft.com/office/drawing/2014/main" id="{A56A0992-18A9-485A-8932-A165E44812D5}"/>
              </a:ext>
            </a:extLst>
          </p:cNvPr>
          <p:cNvSpPr txBox="1">
            <a:spLocks/>
          </p:cNvSpPr>
          <p:nvPr/>
        </p:nvSpPr>
        <p:spPr>
          <a:xfrm>
            <a:off x="1443278" y="440469"/>
            <a:ext cx="1728835" cy="4571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にばんめ</a:t>
            </a:r>
          </a:p>
        </p:txBody>
      </p:sp>
      <p:sp>
        <p:nvSpPr>
          <p:cNvPr id="18" name="タイトル 1"/>
          <p:cNvSpPr txBox="1">
            <a:spLocks/>
          </p:cNvSpPr>
          <p:nvPr/>
        </p:nvSpPr>
        <p:spPr>
          <a:xfrm>
            <a:off x="9725993" y="5385003"/>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19" name="タイトル 1">
            <a:extLst>
              <a:ext uri="{FF2B5EF4-FFF2-40B4-BE49-F238E27FC236}">
                <a16:creationId xmlns:a16="http://schemas.microsoft.com/office/drawing/2014/main" id="{FB40595B-69E7-4C63-A57D-1116F4CA030A}"/>
              </a:ext>
            </a:extLst>
          </p:cNvPr>
          <p:cNvSpPr txBox="1">
            <a:spLocks/>
          </p:cNvSpPr>
          <p:nvPr/>
        </p:nvSpPr>
        <p:spPr>
          <a:xfrm>
            <a:off x="10036098" y="5070464"/>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spTree>
    <p:custDataLst>
      <p:tags r:id="rId1"/>
    </p:custDataLst>
    <p:extLst>
      <p:ext uri="{BB962C8B-B14F-4D97-AF65-F5344CB8AC3E}">
        <p14:creationId xmlns:p14="http://schemas.microsoft.com/office/powerpoint/2010/main" val="2710202053"/>
      </p:ext>
    </p:extLst>
  </p:cSld>
  <p:clrMapOvr>
    <a:masterClrMapping/>
  </p:clrMapOvr>
  <mc:AlternateContent xmlns:mc="http://schemas.openxmlformats.org/markup-compatibility/2006" xmlns:p14="http://schemas.microsoft.com/office/powerpoint/2010/main">
    <mc:Choice Requires="p14">
      <p:transition spd="slow" p14:dur="2000" advTm="17799"/>
    </mc:Choice>
    <mc:Fallback xmlns="">
      <p:transition spd="slow" advTm="177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7460" y="611309"/>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一番人気がない遊びは何ですか？</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1684357" y="587336"/>
            <a:ext cx="261867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いちばん　　　にんき</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5762414" y="555890"/>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30" name="タイトル 1">
            <a:extLst>
              <a:ext uri="{FF2B5EF4-FFF2-40B4-BE49-F238E27FC236}">
                <a16:creationId xmlns:a16="http://schemas.microsoft.com/office/drawing/2014/main" id="{27DB5DFB-9598-40D9-B789-CE8633D589BC}"/>
              </a:ext>
            </a:extLst>
          </p:cNvPr>
          <p:cNvSpPr txBox="1">
            <a:spLocks/>
          </p:cNvSpPr>
          <p:nvPr/>
        </p:nvSpPr>
        <p:spPr>
          <a:xfrm>
            <a:off x="7362697" y="555890"/>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なん</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835855" y="2145004"/>
          <a:ext cx="10458810" cy="3240000"/>
        </p:xfrm>
        <a:graphic>
          <a:graphicData uri="http://schemas.openxmlformats.org/drawingml/2006/table">
            <a:tbl>
              <a:tblPr firstRow="1" bandRow="1">
                <a:tableStyleId>{2D5ABB26-0587-4C30-8999-92F81FD0307C}</a:tableStyleId>
              </a:tblPr>
              <a:tblGrid>
                <a:gridCol w="2091762">
                  <a:extLst>
                    <a:ext uri="{9D8B030D-6E8A-4147-A177-3AD203B41FA5}">
                      <a16:colId xmlns:a16="http://schemas.microsoft.com/office/drawing/2014/main" val="1133407035"/>
                    </a:ext>
                  </a:extLst>
                </a:gridCol>
                <a:gridCol w="2091762">
                  <a:extLst>
                    <a:ext uri="{9D8B030D-6E8A-4147-A177-3AD203B41FA5}">
                      <a16:colId xmlns:a16="http://schemas.microsoft.com/office/drawing/2014/main" val="899074934"/>
                    </a:ext>
                  </a:extLst>
                </a:gridCol>
                <a:gridCol w="2091762">
                  <a:extLst>
                    <a:ext uri="{9D8B030D-6E8A-4147-A177-3AD203B41FA5}">
                      <a16:colId xmlns:a16="http://schemas.microsoft.com/office/drawing/2014/main" val="1617470427"/>
                    </a:ext>
                  </a:extLst>
                </a:gridCol>
                <a:gridCol w="2091762">
                  <a:extLst>
                    <a:ext uri="{9D8B030D-6E8A-4147-A177-3AD203B41FA5}">
                      <a16:colId xmlns:a16="http://schemas.microsoft.com/office/drawing/2014/main" val="1024866604"/>
                    </a:ext>
                  </a:extLst>
                </a:gridCol>
                <a:gridCol w="2091762">
                  <a:extLst>
                    <a:ext uri="{9D8B030D-6E8A-4147-A177-3AD203B41FA5}">
                      <a16:colId xmlns:a16="http://schemas.microsoft.com/office/drawing/2014/main" val="3445073839"/>
                    </a:ext>
                  </a:extLst>
                </a:gridCol>
              </a:tblGrid>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10" name="正方形/長方形 9">
            <a:extLst>
              <a:ext uri="{FF2B5EF4-FFF2-40B4-BE49-F238E27FC236}">
                <a16:creationId xmlns:a16="http://schemas.microsoft.com/office/drawing/2014/main" id="{F49386BD-5526-4EC7-B25B-B817032EB45C}"/>
              </a:ext>
            </a:extLst>
          </p:cNvPr>
          <p:cNvSpPr/>
          <p:nvPr/>
        </p:nvSpPr>
        <p:spPr>
          <a:xfrm>
            <a:off x="7115388" y="2145004"/>
            <a:ext cx="2069123" cy="3240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8" name="タイトル 1">
            <a:extLst>
              <a:ext uri="{FF2B5EF4-FFF2-40B4-BE49-F238E27FC236}">
                <a16:creationId xmlns:a16="http://schemas.microsoft.com/office/drawing/2014/main" id="{C6DBA2D9-338C-45DE-BCBA-0B944B478B0E}"/>
              </a:ext>
            </a:extLst>
          </p:cNvPr>
          <p:cNvSpPr txBox="1">
            <a:spLocks/>
          </p:cNvSpPr>
          <p:nvPr/>
        </p:nvSpPr>
        <p:spPr>
          <a:xfrm>
            <a:off x="2993692" y="2336200"/>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9" name="タイトル 1">
            <a:extLst>
              <a:ext uri="{FF2B5EF4-FFF2-40B4-BE49-F238E27FC236}">
                <a16:creationId xmlns:a16="http://schemas.microsoft.com/office/drawing/2014/main" id="{616FA84F-7279-4AD1-A4E9-FA2EFFA9EB6E}"/>
              </a:ext>
            </a:extLst>
          </p:cNvPr>
          <p:cNvSpPr txBox="1">
            <a:spLocks/>
          </p:cNvSpPr>
          <p:nvPr/>
        </p:nvSpPr>
        <p:spPr>
          <a:xfrm>
            <a:off x="7303563" y="2336200"/>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1" name="タイトル 1"/>
          <p:cNvSpPr txBox="1">
            <a:spLocks/>
          </p:cNvSpPr>
          <p:nvPr/>
        </p:nvSpPr>
        <p:spPr>
          <a:xfrm>
            <a:off x="9725993" y="5385003"/>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12" name="タイトル 1">
            <a:extLst>
              <a:ext uri="{FF2B5EF4-FFF2-40B4-BE49-F238E27FC236}">
                <a16:creationId xmlns:a16="http://schemas.microsoft.com/office/drawing/2014/main" id="{FB40595B-69E7-4C63-A57D-1116F4CA030A}"/>
              </a:ext>
            </a:extLst>
          </p:cNvPr>
          <p:cNvSpPr txBox="1">
            <a:spLocks/>
          </p:cNvSpPr>
          <p:nvPr/>
        </p:nvSpPr>
        <p:spPr>
          <a:xfrm>
            <a:off x="10036098" y="5070464"/>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spTree>
    <p:custDataLst>
      <p:tags r:id="rId1"/>
    </p:custDataLst>
    <p:extLst>
      <p:ext uri="{BB962C8B-B14F-4D97-AF65-F5344CB8AC3E}">
        <p14:creationId xmlns:p14="http://schemas.microsoft.com/office/powerpoint/2010/main" val="1817078746"/>
      </p:ext>
    </p:extLst>
  </p:cSld>
  <p:clrMapOvr>
    <a:masterClrMapping/>
  </p:clrMapOvr>
  <mc:AlternateContent xmlns:mc="http://schemas.openxmlformats.org/markup-compatibility/2006" xmlns:p14="http://schemas.microsoft.com/office/powerpoint/2010/main">
    <mc:Choice Requires="p14">
      <p:transition spd="slow" p14:dur="2000" advTm="18071"/>
    </mc:Choice>
    <mc:Fallback xmlns="">
      <p:transition spd="slow" advTm="180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5114" y="443321"/>
            <a:ext cx="11501771" cy="803155"/>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一番人気がある遊びと一番人気がない遊びとの</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144715" y="101642"/>
            <a:ext cx="261867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rPr>
              <a:t>　</a:t>
            </a:r>
            <a:r>
              <a:rPr lang="ja-JP" altLang="en-US" sz="1600" dirty="0">
                <a:latin typeface="UD デジタル 教科書体 NK-B" panose="02020700000000000000" pitchFamily="18" charset="-128"/>
                <a:ea typeface="UD デジタル 教科書体 NK-B" panose="02020700000000000000" pitchFamily="18" charset="-128"/>
              </a:rPr>
              <a:t>いちばん</a:t>
            </a:r>
            <a:r>
              <a:rPr lang="ja-JP" altLang="en-US" sz="1600" dirty="0">
                <a:latin typeface="BIZ UDPゴシック" panose="020B0400000000000000" pitchFamily="50" charset="-128"/>
                <a:ea typeface="BIZ UDPゴシック" panose="020B0400000000000000" pitchFamily="50" charset="-128"/>
              </a:rPr>
              <a:t>　　　</a:t>
            </a:r>
            <a:r>
              <a:rPr lang="ja-JP" altLang="en-US" sz="1600" dirty="0">
                <a:latin typeface="UD デジタル 教科書体 NK-B" panose="02020700000000000000" pitchFamily="18" charset="-128"/>
                <a:ea typeface="UD デジタル 教科書体 NK-B" panose="02020700000000000000" pitchFamily="18" charset="-128"/>
              </a:rPr>
              <a:t>にんき</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4068749" y="137361"/>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835855" y="2300876"/>
          <a:ext cx="10458810" cy="3240000"/>
        </p:xfrm>
        <a:graphic>
          <a:graphicData uri="http://schemas.openxmlformats.org/drawingml/2006/table">
            <a:tbl>
              <a:tblPr firstRow="1" bandRow="1">
                <a:tableStyleId>{2D5ABB26-0587-4C30-8999-92F81FD0307C}</a:tableStyleId>
              </a:tblPr>
              <a:tblGrid>
                <a:gridCol w="2091762">
                  <a:extLst>
                    <a:ext uri="{9D8B030D-6E8A-4147-A177-3AD203B41FA5}">
                      <a16:colId xmlns:a16="http://schemas.microsoft.com/office/drawing/2014/main" val="1133407035"/>
                    </a:ext>
                  </a:extLst>
                </a:gridCol>
                <a:gridCol w="2091762">
                  <a:extLst>
                    <a:ext uri="{9D8B030D-6E8A-4147-A177-3AD203B41FA5}">
                      <a16:colId xmlns:a16="http://schemas.microsoft.com/office/drawing/2014/main" val="899074934"/>
                    </a:ext>
                  </a:extLst>
                </a:gridCol>
                <a:gridCol w="2091762">
                  <a:extLst>
                    <a:ext uri="{9D8B030D-6E8A-4147-A177-3AD203B41FA5}">
                      <a16:colId xmlns:a16="http://schemas.microsoft.com/office/drawing/2014/main" val="1617470427"/>
                    </a:ext>
                  </a:extLst>
                </a:gridCol>
                <a:gridCol w="2091762">
                  <a:extLst>
                    <a:ext uri="{9D8B030D-6E8A-4147-A177-3AD203B41FA5}">
                      <a16:colId xmlns:a16="http://schemas.microsoft.com/office/drawing/2014/main" val="1024866604"/>
                    </a:ext>
                  </a:extLst>
                </a:gridCol>
                <a:gridCol w="2091762">
                  <a:extLst>
                    <a:ext uri="{9D8B030D-6E8A-4147-A177-3AD203B41FA5}">
                      <a16:colId xmlns:a16="http://schemas.microsoft.com/office/drawing/2014/main" val="3445073839"/>
                    </a:ext>
                  </a:extLst>
                </a:gridCol>
              </a:tblGrid>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8" name="正方形/長方形 7">
            <a:extLst>
              <a:ext uri="{FF2B5EF4-FFF2-40B4-BE49-F238E27FC236}">
                <a16:creationId xmlns:a16="http://schemas.microsoft.com/office/drawing/2014/main" id="{788DBCF7-F045-4EBF-9CC1-58C9700F710C}"/>
              </a:ext>
            </a:extLst>
          </p:cNvPr>
          <p:cNvSpPr/>
          <p:nvPr/>
        </p:nvSpPr>
        <p:spPr>
          <a:xfrm>
            <a:off x="835855" y="2300876"/>
            <a:ext cx="2069123" cy="3240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9" name="正方形/長方形 8">
            <a:extLst>
              <a:ext uri="{FF2B5EF4-FFF2-40B4-BE49-F238E27FC236}">
                <a16:creationId xmlns:a16="http://schemas.microsoft.com/office/drawing/2014/main" id="{2C0F6646-D356-411A-AC5A-DC08A371DB2F}"/>
              </a:ext>
            </a:extLst>
          </p:cNvPr>
          <p:cNvSpPr/>
          <p:nvPr/>
        </p:nvSpPr>
        <p:spPr>
          <a:xfrm>
            <a:off x="7117080" y="2300876"/>
            <a:ext cx="2069123" cy="3240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0" name="タイトル 1">
            <a:extLst>
              <a:ext uri="{FF2B5EF4-FFF2-40B4-BE49-F238E27FC236}">
                <a16:creationId xmlns:a16="http://schemas.microsoft.com/office/drawing/2014/main" id="{A1738ABE-9A38-4388-97A9-B05B63021192}"/>
              </a:ext>
            </a:extLst>
          </p:cNvPr>
          <p:cNvSpPr txBox="1">
            <a:spLocks/>
          </p:cNvSpPr>
          <p:nvPr/>
        </p:nvSpPr>
        <p:spPr>
          <a:xfrm>
            <a:off x="5579387" y="123717"/>
            <a:ext cx="261867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いちばん　　　にんき</a:t>
            </a:r>
          </a:p>
        </p:txBody>
      </p:sp>
      <p:sp>
        <p:nvSpPr>
          <p:cNvPr id="11" name="タイトル 1">
            <a:extLst>
              <a:ext uri="{FF2B5EF4-FFF2-40B4-BE49-F238E27FC236}">
                <a16:creationId xmlns:a16="http://schemas.microsoft.com/office/drawing/2014/main" id="{A917E8CF-A65D-4D37-9173-213E34BCB9E7}"/>
              </a:ext>
            </a:extLst>
          </p:cNvPr>
          <p:cNvSpPr txBox="1">
            <a:spLocks/>
          </p:cNvSpPr>
          <p:nvPr/>
        </p:nvSpPr>
        <p:spPr>
          <a:xfrm>
            <a:off x="9508857" y="123717"/>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12" name="タイトル 1">
            <a:extLst>
              <a:ext uri="{FF2B5EF4-FFF2-40B4-BE49-F238E27FC236}">
                <a16:creationId xmlns:a16="http://schemas.microsoft.com/office/drawing/2014/main" id="{26816C8A-257D-436C-A31C-0B713FC78DA0}"/>
              </a:ext>
            </a:extLst>
          </p:cNvPr>
          <p:cNvSpPr txBox="1">
            <a:spLocks/>
          </p:cNvSpPr>
          <p:nvPr/>
        </p:nvSpPr>
        <p:spPr>
          <a:xfrm>
            <a:off x="314374" y="1473450"/>
            <a:ext cx="11501771"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UD デジタル 教科書体 NK-B" panose="02020700000000000000" pitchFamily="18" charset="-128"/>
                <a:ea typeface="UD デジタル 教科書体 NK-B" panose="02020700000000000000" pitchFamily="18" charset="-128"/>
              </a:rPr>
              <a:t>人数の違いは何人ですか？</a:t>
            </a:r>
          </a:p>
        </p:txBody>
      </p:sp>
      <p:sp>
        <p:nvSpPr>
          <p:cNvPr id="13" name="タイトル 1">
            <a:extLst>
              <a:ext uri="{FF2B5EF4-FFF2-40B4-BE49-F238E27FC236}">
                <a16:creationId xmlns:a16="http://schemas.microsoft.com/office/drawing/2014/main" id="{CD6DC79B-F3C5-4C4A-9557-F57465A58C8A}"/>
              </a:ext>
            </a:extLst>
          </p:cNvPr>
          <p:cNvSpPr txBox="1">
            <a:spLocks/>
          </p:cNvSpPr>
          <p:nvPr/>
        </p:nvSpPr>
        <p:spPr>
          <a:xfrm>
            <a:off x="2728371" y="1065568"/>
            <a:ext cx="1135306"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にんずう</a:t>
            </a:r>
          </a:p>
        </p:txBody>
      </p:sp>
      <p:sp>
        <p:nvSpPr>
          <p:cNvPr id="14" name="タイトル 1">
            <a:extLst>
              <a:ext uri="{FF2B5EF4-FFF2-40B4-BE49-F238E27FC236}">
                <a16:creationId xmlns:a16="http://schemas.microsoft.com/office/drawing/2014/main" id="{73861E27-63DF-434F-BFDC-EA8FFA32E6DF}"/>
              </a:ext>
            </a:extLst>
          </p:cNvPr>
          <p:cNvSpPr txBox="1">
            <a:spLocks/>
          </p:cNvSpPr>
          <p:nvPr/>
        </p:nvSpPr>
        <p:spPr>
          <a:xfrm>
            <a:off x="4376673" y="1081542"/>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ちが</a:t>
            </a:r>
          </a:p>
        </p:txBody>
      </p:sp>
      <p:sp>
        <p:nvSpPr>
          <p:cNvPr id="15" name="タイトル 1">
            <a:extLst>
              <a:ext uri="{FF2B5EF4-FFF2-40B4-BE49-F238E27FC236}">
                <a16:creationId xmlns:a16="http://schemas.microsoft.com/office/drawing/2014/main" id="{A677E0B1-584F-4BA2-9988-0FA067E7E88F}"/>
              </a:ext>
            </a:extLst>
          </p:cNvPr>
          <p:cNvSpPr txBox="1">
            <a:spLocks/>
          </p:cNvSpPr>
          <p:nvPr/>
        </p:nvSpPr>
        <p:spPr>
          <a:xfrm>
            <a:off x="5990484" y="1097512"/>
            <a:ext cx="1193858" cy="30742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なんにん</a:t>
            </a:r>
          </a:p>
        </p:txBody>
      </p:sp>
      <p:sp>
        <p:nvSpPr>
          <p:cNvPr id="16" name="タイトル 1">
            <a:extLst>
              <a:ext uri="{FF2B5EF4-FFF2-40B4-BE49-F238E27FC236}">
                <a16:creationId xmlns:a16="http://schemas.microsoft.com/office/drawing/2014/main" id="{00113D0E-BB72-4827-B225-40227DDC9688}"/>
              </a:ext>
            </a:extLst>
          </p:cNvPr>
          <p:cNvSpPr txBox="1">
            <a:spLocks/>
          </p:cNvSpPr>
          <p:nvPr/>
        </p:nvSpPr>
        <p:spPr>
          <a:xfrm>
            <a:off x="3343036" y="5996958"/>
            <a:ext cx="1867062"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b="1" dirty="0">
                <a:latin typeface="UD デジタル 教科書体 NK-B" panose="02020700000000000000" pitchFamily="18" charset="-128"/>
                <a:ea typeface="UD デジタル 教科書体 NK-B" panose="02020700000000000000" pitchFamily="18" charset="-128"/>
              </a:rPr>
              <a:t>７ー２</a:t>
            </a:r>
          </a:p>
        </p:txBody>
      </p:sp>
      <p:sp>
        <p:nvSpPr>
          <p:cNvPr id="17" name="タイトル 1">
            <a:extLst>
              <a:ext uri="{FF2B5EF4-FFF2-40B4-BE49-F238E27FC236}">
                <a16:creationId xmlns:a16="http://schemas.microsoft.com/office/drawing/2014/main" id="{09D26AF6-BAB5-4BD4-84DE-74C904ACEB49}"/>
              </a:ext>
            </a:extLst>
          </p:cNvPr>
          <p:cNvSpPr txBox="1">
            <a:spLocks/>
          </p:cNvSpPr>
          <p:nvPr/>
        </p:nvSpPr>
        <p:spPr>
          <a:xfrm>
            <a:off x="6194102" y="6028548"/>
            <a:ext cx="1845956"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UD デジタル 教科書体 NK-B" panose="02020700000000000000" pitchFamily="18" charset="-128"/>
                <a:ea typeface="UD デジタル 教科書体 NK-B" panose="02020700000000000000" pitchFamily="18" charset="-128"/>
              </a:rPr>
              <a:t>答え</a:t>
            </a:r>
          </a:p>
        </p:txBody>
      </p:sp>
      <p:sp>
        <p:nvSpPr>
          <p:cNvPr id="18" name="タイトル 1">
            <a:extLst>
              <a:ext uri="{FF2B5EF4-FFF2-40B4-BE49-F238E27FC236}">
                <a16:creationId xmlns:a16="http://schemas.microsoft.com/office/drawing/2014/main" id="{086051C5-15BC-40D3-9338-BCDFA53B4BA5}"/>
              </a:ext>
            </a:extLst>
          </p:cNvPr>
          <p:cNvSpPr txBox="1">
            <a:spLocks/>
          </p:cNvSpPr>
          <p:nvPr/>
        </p:nvSpPr>
        <p:spPr>
          <a:xfrm>
            <a:off x="1870416" y="6028548"/>
            <a:ext cx="1386192"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UD デジタル 教科書体 NK-B" panose="02020700000000000000" pitchFamily="18" charset="-128"/>
                <a:ea typeface="UD デジタル 教科書体 NK-B" panose="02020700000000000000" pitchFamily="18" charset="-128"/>
              </a:rPr>
              <a:t>式</a:t>
            </a:r>
          </a:p>
        </p:txBody>
      </p:sp>
      <p:sp>
        <p:nvSpPr>
          <p:cNvPr id="19" name="正方形/長方形 18">
            <a:extLst>
              <a:ext uri="{FF2B5EF4-FFF2-40B4-BE49-F238E27FC236}">
                <a16:creationId xmlns:a16="http://schemas.microsoft.com/office/drawing/2014/main" id="{1F6C0882-6ABE-4547-A887-15F72635257C}"/>
              </a:ext>
            </a:extLst>
          </p:cNvPr>
          <p:cNvSpPr/>
          <p:nvPr/>
        </p:nvSpPr>
        <p:spPr>
          <a:xfrm>
            <a:off x="3027099" y="5777077"/>
            <a:ext cx="252857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0" name="正方形/長方形 19">
            <a:extLst>
              <a:ext uri="{FF2B5EF4-FFF2-40B4-BE49-F238E27FC236}">
                <a16:creationId xmlns:a16="http://schemas.microsoft.com/office/drawing/2014/main" id="{B9F03069-54B6-406F-8791-4BB044700107}"/>
              </a:ext>
            </a:extLst>
          </p:cNvPr>
          <p:cNvSpPr/>
          <p:nvPr/>
        </p:nvSpPr>
        <p:spPr>
          <a:xfrm>
            <a:off x="7792517" y="5777077"/>
            <a:ext cx="1039263"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タイトル 1">
            <a:extLst>
              <a:ext uri="{FF2B5EF4-FFF2-40B4-BE49-F238E27FC236}">
                <a16:creationId xmlns:a16="http://schemas.microsoft.com/office/drawing/2014/main" id="{38749BE6-D149-4596-9D81-21A3849707BD}"/>
              </a:ext>
            </a:extLst>
          </p:cNvPr>
          <p:cNvSpPr txBox="1">
            <a:spLocks/>
          </p:cNvSpPr>
          <p:nvPr/>
        </p:nvSpPr>
        <p:spPr>
          <a:xfrm>
            <a:off x="7886861" y="5971864"/>
            <a:ext cx="878113"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b="1" dirty="0">
                <a:latin typeface="UD デジタル 教科書体 NK-B" panose="02020700000000000000" pitchFamily="18" charset="-128"/>
                <a:ea typeface="UD デジタル 教科書体 NK-B" panose="02020700000000000000" pitchFamily="18" charset="-128"/>
              </a:rPr>
              <a:t>５</a:t>
            </a:r>
          </a:p>
        </p:txBody>
      </p:sp>
      <p:sp>
        <p:nvSpPr>
          <p:cNvPr id="22" name="タイトル 1">
            <a:extLst>
              <a:ext uri="{FF2B5EF4-FFF2-40B4-BE49-F238E27FC236}">
                <a16:creationId xmlns:a16="http://schemas.microsoft.com/office/drawing/2014/main" id="{61527BB4-DAE1-4258-BE7A-616D8FCA5668}"/>
              </a:ext>
            </a:extLst>
          </p:cNvPr>
          <p:cNvSpPr txBox="1">
            <a:spLocks/>
          </p:cNvSpPr>
          <p:nvPr/>
        </p:nvSpPr>
        <p:spPr>
          <a:xfrm>
            <a:off x="8584239" y="6003454"/>
            <a:ext cx="1386192" cy="65814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latin typeface="UD デジタル 教科書体 NK-B" panose="02020700000000000000" pitchFamily="18" charset="-128"/>
                <a:ea typeface="UD デジタル 教科書体 NK-B" panose="02020700000000000000" pitchFamily="18" charset="-128"/>
              </a:rPr>
              <a:t>人</a:t>
            </a:r>
          </a:p>
        </p:txBody>
      </p:sp>
      <p:sp>
        <p:nvSpPr>
          <p:cNvPr id="23" name="タイトル 1">
            <a:extLst>
              <a:ext uri="{FF2B5EF4-FFF2-40B4-BE49-F238E27FC236}">
                <a16:creationId xmlns:a16="http://schemas.microsoft.com/office/drawing/2014/main" id="{92D86CA9-91CC-4FF7-B894-534358EE6D4B}"/>
              </a:ext>
            </a:extLst>
          </p:cNvPr>
          <p:cNvSpPr txBox="1">
            <a:spLocks/>
          </p:cNvSpPr>
          <p:nvPr/>
        </p:nvSpPr>
        <p:spPr>
          <a:xfrm>
            <a:off x="3011980" y="2495526"/>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24" name="タイトル 1">
            <a:extLst>
              <a:ext uri="{FF2B5EF4-FFF2-40B4-BE49-F238E27FC236}">
                <a16:creationId xmlns:a16="http://schemas.microsoft.com/office/drawing/2014/main" id="{29B56FF7-A57C-42FB-B625-43DF4C51A071}"/>
              </a:ext>
            </a:extLst>
          </p:cNvPr>
          <p:cNvSpPr txBox="1">
            <a:spLocks/>
          </p:cNvSpPr>
          <p:nvPr/>
        </p:nvSpPr>
        <p:spPr>
          <a:xfrm>
            <a:off x="7321851" y="2495526"/>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25" name="タイトル 1">
            <a:extLst>
              <a:ext uri="{FF2B5EF4-FFF2-40B4-BE49-F238E27FC236}">
                <a16:creationId xmlns:a16="http://schemas.microsoft.com/office/drawing/2014/main" id="{AB02EAA1-35CF-4184-BB1D-156195C0D9D2}"/>
              </a:ext>
            </a:extLst>
          </p:cNvPr>
          <p:cNvSpPr txBox="1">
            <a:spLocks/>
          </p:cNvSpPr>
          <p:nvPr/>
        </p:nvSpPr>
        <p:spPr>
          <a:xfrm>
            <a:off x="2163528" y="5667318"/>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しき</a:t>
            </a:r>
          </a:p>
        </p:txBody>
      </p:sp>
      <p:sp>
        <p:nvSpPr>
          <p:cNvPr id="26" name="タイトル 1">
            <a:extLst>
              <a:ext uri="{FF2B5EF4-FFF2-40B4-BE49-F238E27FC236}">
                <a16:creationId xmlns:a16="http://schemas.microsoft.com/office/drawing/2014/main" id="{8DA9FDAD-F50A-474C-93B4-24C423F90457}"/>
              </a:ext>
            </a:extLst>
          </p:cNvPr>
          <p:cNvSpPr txBox="1">
            <a:spLocks/>
          </p:cNvSpPr>
          <p:nvPr/>
        </p:nvSpPr>
        <p:spPr>
          <a:xfrm>
            <a:off x="6481187" y="5633255"/>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こた</a:t>
            </a:r>
          </a:p>
        </p:txBody>
      </p:sp>
      <p:sp>
        <p:nvSpPr>
          <p:cNvPr id="28" name="タイトル 1">
            <a:extLst>
              <a:ext uri="{FF2B5EF4-FFF2-40B4-BE49-F238E27FC236}">
                <a16:creationId xmlns:a16="http://schemas.microsoft.com/office/drawing/2014/main" id="{8A8DC939-D2E0-45B0-BE3F-6A6B4263A77E}"/>
              </a:ext>
            </a:extLst>
          </p:cNvPr>
          <p:cNvSpPr txBox="1">
            <a:spLocks/>
          </p:cNvSpPr>
          <p:nvPr/>
        </p:nvSpPr>
        <p:spPr>
          <a:xfrm>
            <a:off x="8875408" y="5616707"/>
            <a:ext cx="668210" cy="3582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にん</a:t>
            </a:r>
          </a:p>
        </p:txBody>
      </p:sp>
      <p:sp>
        <p:nvSpPr>
          <p:cNvPr id="30" name="タイトル 1"/>
          <p:cNvSpPr txBox="1">
            <a:spLocks/>
          </p:cNvSpPr>
          <p:nvPr/>
        </p:nvSpPr>
        <p:spPr>
          <a:xfrm>
            <a:off x="9725993" y="5474211"/>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31" name="タイトル 1">
            <a:extLst>
              <a:ext uri="{FF2B5EF4-FFF2-40B4-BE49-F238E27FC236}">
                <a16:creationId xmlns:a16="http://schemas.microsoft.com/office/drawing/2014/main" id="{FB40595B-69E7-4C63-A57D-1116F4CA030A}"/>
              </a:ext>
            </a:extLst>
          </p:cNvPr>
          <p:cNvSpPr txBox="1">
            <a:spLocks/>
          </p:cNvSpPr>
          <p:nvPr/>
        </p:nvSpPr>
        <p:spPr>
          <a:xfrm>
            <a:off x="10036098" y="5226578"/>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spTree>
    <p:custDataLst>
      <p:tags r:id="rId1"/>
    </p:custDataLst>
    <p:extLst>
      <p:ext uri="{BB962C8B-B14F-4D97-AF65-F5344CB8AC3E}">
        <p14:creationId xmlns:p14="http://schemas.microsoft.com/office/powerpoint/2010/main" val="2311165739"/>
      </p:ext>
    </p:extLst>
  </p:cSld>
  <p:clrMapOvr>
    <a:masterClrMapping/>
  </p:clrMapOvr>
  <mc:AlternateContent xmlns:mc="http://schemas.openxmlformats.org/markup-compatibility/2006" xmlns:p14="http://schemas.microsoft.com/office/powerpoint/2010/main">
    <mc:Choice Requires="p14">
      <p:transition spd="slow" p14:dur="2000" advTm="36554"/>
    </mc:Choice>
    <mc:Fallback xmlns="">
      <p:transition spd="slow" advTm="365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Vertic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6"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77427" y="349885"/>
            <a:ext cx="6736080" cy="1325563"/>
          </a:xfrm>
        </p:spPr>
        <p:txBody>
          <a:bodyPr>
            <a:normAutofit/>
          </a:bodyPr>
          <a:lstStyle/>
          <a:p>
            <a:r>
              <a:rPr kumimoji="1" lang="ja-JP" altLang="en-US" sz="6600" dirty="0">
                <a:latin typeface="BIZ UDPゴシック" panose="020B0400000000000000" pitchFamily="50" charset="-128"/>
                <a:ea typeface="BIZ UDPゴシック" panose="020B0400000000000000" pitchFamily="50" charset="-128"/>
              </a:rPr>
              <a:t>よくできました</a:t>
            </a:r>
          </a:p>
        </p:txBody>
      </p:sp>
      <p:pic>
        <p:nvPicPr>
          <p:cNvPr id="5" name="図 4"/>
          <p:cNvPicPr>
            <a:picLocks noChangeAspect="1"/>
          </p:cNvPicPr>
          <p:nvPr/>
        </p:nvPicPr>
        <p:blipFill>
          <a:blip r:embed="rId3"/>
          <a:stretch>
            <a:fillRect/>
          </a:stretch>
        </p:blipFill>
        <p:spPr>
          <a:xfrm>
            <a:off x="3936098" y="2145432"/>
            <a:ext cx="4319804" cy="3783265"/>
          </a:xfrm>
          <a:prstGeom prst="rect">
            <a:avLst/>
          </a:prstGeom>
        </p:spPr>
      </p:pic>
    </p:spTree>
    <p:extLst>
      <p:ext uri="{BB962C8B-B14F-4D97-AF65-F5344CB8AC3E}">
        <p14:creationId xmlns:p14="http://schemas.microsoft.com/office/powerpoint/2010/main" val="1131191195"/>
      </p:ext>
    </p:extLst>
  </p:cSld>
  <p:clrMapOvr>
    <a:masterClrMapping/>
  </p:clrMapOvr>
  <mc:AlternateContent xmlns:mc="http://schemas.openxmlformats.org/markup-compatibility/2006" xmlns:p14="http://schemas.microsoft.com/office/powerpoint/2010/main">
    <mc:Choice Requires="p14">
      <p:transition spd="slow" p14:dur="2000" advTm="3577"/>
    </mc:Choice>
    <mc:Fallback xmlns="">
      <p:transition spd="slow" advTm="357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nvGraphicFramePr>
        <p:xfrm>
          <a:off x="2019836" y="5243537"/>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19" name="テキスト ボックス 18"/>
          <p:cNvSpPr txBox="1"/>
          <p:nvPr/>
        </p:nvSpPr>
        <p:spPr>
          <a:xfrm>
            <a:off x="2774853" y="502562"/>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起きる時刻は、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3820451"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p:cNvSpPr txBox="1"/>
          <p:nvPr/>
        </p:nvSpPr>
        <p:spPr>
          <a:xfrm>
            <a:off x="5003997" y="1646730"/>
            <a:ext cx="798669"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3996501" y="1489421"/>
            <a:ext cx="920372" cy="1015663"/>
          </a:xfrm>
          <a:prstGeom prst="rect">
            <a:avLst/>
          </a:prstGeom>
          <a:noFill/>
        </p:spPr>
        <p:txBody>
          <a:bodyPr wrap="square" rtlCol="0">
            <a:spAutoFit/>
          </a:bodyPr>
          <a:lstStyle/>
          <a:p>
            <a:r>
              <a:rPr lang="ja-JP" altLang="en-US" sz="6000" b="1" dirty="0">
                <a:latin typeface="UD デジタル 教科書体 NK-B" panose="02020700000000000000" pitchFamily="18" charset="-128"/>
                <a:ea typeface="UD デジタル 教科書体 NK-B" panose="02020700000000000000" pitchFamily="18" charset="-128"/>
              </a:rPr>
              <a:t>５</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p:cNvSpPr txBox="1"/>
          <p:nvPr/>
        </p:nvSpPr>
        <p:spPr>
          <a:xfrm>
            <a:off x="7060236" y="1605499"/>
            <a:ext cx="222260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分です。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4" name="正方形/長方形 23"/>
          <p:cNvSpPr/>
          <p:nvPr/>
        </p:nvSpPr>
        <p:spPr>
          <a:xfrm>
            <a:off x="5819088"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p:cNvSpPr txBox="1"/>
          <p:nvPr/>
        </p:nvSpPr>
        <p:spPr>
          <a:xfrm>
            <a:off x="5729313" y="1498429"/>
            <a:ext cx="1407230"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00</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6" name="下矢印 25"/>
          <p:cNvSpPr/>
          <p:nvPr/>
        </p:nvSpPr>
        <p:spPr>
          <a:xfrm>
            <a:off x="5274573" y="4713699"/>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タイトル 1"/>
          <p:cNvSpPr txBox="1">
            <a:spLocks/>
          </p:cNvSpPr>
          <p:nvPr/>
        </p:nvSpPr>
        <p:spPr>
          <a:xfrm>
            <a:off x="2784605" y="245379"/>
            <a:ext cx="639792"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rPr>
              <a:t>　お</a:t>
            </a:r>
          </a:p>
        </p:txBody>
      </p:sp>
      <p:sp>
        <p:nvSpPr>
          <p:cNvPr id="28" name="タイトル 1"/>
          <p:cNvSpPr txBox="1">
            <a:spLocks/>
          </p:cNvSpPr>
          <p:nvPr/>
        </p:nvSpPr>
        <p:spPr>
          <a:xfrm>
            <a:off x="4251829" y="267166"/>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29" name="タイトル 1"/>
          <p:cNvSpPr txBox="1">
            <a:spLocks/>
          </p:cNvSpPr>
          <p:nvPr/>
        </p:nvSpPr>
        <p:spPr>
          <a:xfrm>
            <a:off x="4900451" y="1348073"/>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a:t>
            </a:r>
          </a:p>
        </p:txBody>
      </p:sp>
      <p:sp>
        <p:nvSpPr>
          <p:cNvPr id="30" name="タイトル 1"/>
          <p:cNvSpPr txBox="1">
            <a:spLocks/>
          </p:cNvSpPr>
          <p:nvPr/>
        </p:nvSpPr>
        <p:spPr>
          <a:xfrm>
            <a:off x="6936753" y="1322708"/>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ふん</a:t>
            </a:r>
          </a:p>
        </p:txBody>
      </p:sp>
      <p:pic>
        <p:nvPicPr>
          <p:cNvPr id="17" name="図 16"/>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4374483" y="2514092"/>
            <a:ext cx="2119042" cy="2156882"/>
          </a:xfrm>
          <a:prstGeom prst="rect">
            <a:avLst/>
          </a:prstGeom>
        </p:spPr>
      </p:pic>
      <p:sp>
        <p:nvSpPr>
          <p:cNvPr id="18" name="楕円 17"/>
          <p:cNvSpPr/>
          <p:nvPr/>
        </p:nvSpPr>
        <p:spPr>
          <a:xfrm>
            <a:off x="5343044" y="3521123"/>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a:off x="5415044" y="2844800"/>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flipV="1">
            <a:off x="5415044" y="3592534"/>
            <a:ext cx="227346" cy="41890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56802632"/>
      </p:ext>
    </p:extLst>
  </p:cSld>
  <p:clrMapOvr>
    <a:masterClrMapping/>
  </p:clrMapOvr>
  <mc:AlternateContent xmlns:mc="http://schemas.openxmlformats.org/markup-compatibility/2006" xmlns:p14="http://schemas.microsoft.com/office/powerpoint/2010/main">
    <mc:Choice Requires="p14">
      <p:transition spd="slow" p14:dur="2000" advTm="12155"/>
    </mc:Choice>
    <mc:Fallback xmlns="">
      <p:transition spd="slow" advTm="121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nvGraphicFramePr>
        <p:xfrm>
          <a:off x="2019836" y="5243537"/>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19" name="テキスト ボックス 18"/>
          <p:cNvSpPr txBox="1"/>
          <p:nvPr/>
        </p:nvSpPr>
        <p:spPr>
          <a:xfrm>
            <a:off x="2774853" y="502562"/>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朝ご飯を食べる時刻は、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3820451"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p:cNvSpPr txBox="1"/>
          <p:nvPr/>
        </p:nvSpPr>
        <p:spPr>
          <a:xfrm>
            <a:off x="5003997" y="1646730"/>
            <a:ext cx="798669"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3968505" y="1488443"/>
            <a:ext cx="920372" cy="1015663"/>
          </a:xfrm>
          <a:prstGeom prst="rect">
            <a:avLst/>
          </a:prstGeom>
          <a:noFill/>
        </p:spPr>
        <p:txBody>
          <a:bodyPr wrap="square" rtlCol="0">
            <a:spAutoFit/>
          </a:bodyPr>
          <a:lstStyle/>
          <a:p>
            <a:r>
              <a:rPr lang="ja-JP" altLang="en-US" sz="6000" b="1" dirty="0">
                <a:latin typeface="UD デジタル 教科書体 NK-B" panose="02020700000000000000" pitchFamily="18" charset="-128"/>
                <a:ea typeface="UD デジタル 教科書体 NK-B" panose="02020700000000000000" pitchFamily="18" charset="-128"/>
              </a:rPr>
              <a:t>７</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p:cNvSpPr txBox="1"/>
          <p:nvPr/>
        </p:nvSpPr>
        <p:spPr>
          <a:xfrm>
            <a:off x="7060236" y="1605499"/>
            <a:ext cx="222260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分です。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4" name="正方形/長方形 23"/>
          <p:cNvSpPr/>
          <p:nvPr/>
        </p:nvSpPr>
        <p:spPr>
          <a:xfrm>
            <a:off x="5819088"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p:cNvSpPr txBox="1"/>
          <p:nvPr/>
        </p:nvSpPr>
        <p:spPr>
          <a:xfrm>
            <a:off x="5739653" y="1497442"/>
            <a:ext cx="1407230"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00</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6" name="下矢印 25"/>
          <p:cNvSpPr/>
          <p:nvPr/>
        </p:nvSpPr>
        <p:spPr>
          <a:xfrm>
            <a:off x="6622465" y="4750521"/>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タイトル 1"/>
          <p:cNvSpPr txBox="1">
            <a:spLocks/>
          </p:cNvSpPr>
          <p:nvPr/>
        </p:nvSpPr>
        <p:spPr>
          <a:xfrm>
            <a:off x="3634075" y="151342"/>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はん</a:t>
            </a:r>
          </a:p>
        </p:txBody>
      </p:sp>
      <p:sp>
        <p:nvSpPr>
          <p:cNvPr id="28" name="タイトル 1"/>
          <p:cNvSpPr txBox="1">
            <a:spLocks/>
          </p:cNvSpPr>
          <p:nvPr/>
        </p:nvSpPr>
        <p:spPr>
          <a:xfrm>
            <a:off x="6444527" y="207670"/>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29" name="タイトル 1"/>
          <p:cNvSpPr txBox="1">
            <a:spLocks/>
          </p:cNvSpPr>
          <p:nvPr/>
        </p:nvSpPr>
        <p:spPr>
          <a:xfrm>
            <a:off x="4900451" y="1348073"/>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a:t>
            </a:r>
          </a:p>
        </p:txBody>
      </p:sp>
      <p:sp>
        <p:nvSpPr>
          <p:cNvPr id="30" name="タイトル 1"/>
          <p:cNvSpPr txBox="1">
            <a:spLocks/>
          </p:cNvSpPr>
          <p:nvPr/>
        </p:nvSpPr>
        <p:spPr>
          <a:xfrm>
            <a:off x="6936753" y="1322708"/>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ふん</a:t>
            </a:r>
          </a:p>
        </p:txBody>
      </p:sp>
      <p:sp>
        <p:nvSpPr>
          <p:cNvPr id="31" name="タイトル 1">
            <a:extLst>
              <a:ext uri="{FF2B5EF4-FFF2-40B4-BE49-F238E27FC236}">
                <a16:creationId xmlns:a16="http://schemas.microsoft.com/office/drawing/2014/main" id="{091FEA59-E618-4735-ACDF-0DFBDD7747A3}"/>
              </a:ext>
            </a:extLst>
          </p:cNvPr>
          <p:cNvSpPr txBox="1">
            <a:spLocks/>
          </p:cNvSpPr>
          <p:nvPr/>
        </p:nvSpPr>
        <p:spPr>
          <a:xfrm>
            <a:off x="4670244" y="159391"/>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た</a:t>
            </a:r>
          </a:p>
        </p:txBody>
      </p:sp>
      <p:sp>
        <p:nvSpPr>
          <p:cNvPr id="32" name="タイトル 1">
            <a:extLst>
              <a:ext uri="{FF2B5EF4-FFF2-40B4-BE49-F238E27FC236}">
                <a16:creationId xmlns:a16="http://schemas.microsoft.com/office/drawing/2014/main" id="{1FD1D9A9-BB86-4783-BEE3-3C8B0E4A3B13}"/>
              </a:ext>
            </a:extLst>
          </p:cNvPr>
          <p:cNvSpPr txBox="1">
            <a:spLocks/>
          </p:cNvSpPr>
          <p:nvPr/>
        </p:nvSpPr>
        <p:spPr>
          <a:xfrm>
            <a:off x="2550259" y="180866"/>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あさ</a:t>
            </a:r>
          </a:p>
        </p:txBody>
      </p:sp>
      <p:pic>
        <p:nvPicPr>
          <p:cNvPr id="33" name="図 32"/>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5713067" y="2628703"/>
            <a:ext cx="2119042" cy="2156882"/>
          </a:xfrm>
          <a:prstGeom prst="rect">
            <a:avLst/>
          </a:prstGeom>
        </p:spPr>
      </p:pic>
      <p:sp>
        <p:nvSpPr>
          <p:cNvPr id="34" name="楕円 33"/>
          <p:cNvSpPr/>
          <p:nvPr/>
        </p:nvSpPr>
        <p:spPr>
          <a:xfrm>
            <a:off x="6681628" y="3635734"/>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6753628" y="2959411"/>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300000" flipV="1">
            <a:off x="6444343" y="3707147"/>
            <a:ext cx="323799" cy="472967"/>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6717836"/>
      </p:ext>
    </p:extLst>
  </p:cSld>
  <p:clrMapOvr>
    <a:masterClrMapping/>
  </p:clrMapOvr>
  <mc:AlternateContent xmlns:mc="http://schemas.openxmlformats.org/markup-compatibility/2006" xmlns:p14="http://schemas.microsoft.com/office/powerpoint/2010/main">
    <mc:Choice Requires="p14">
      <p:transition spd="slow" p14:dur="2000" advTm="10123"/>
    </mc:Choice>
    <mc:Fallback xmlns="">
      <p:transition spd="slow" advTm="101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2">
            <a:extLst>
              <a:ext uri="{FF2B5EF4-FFF2-40B4-BE49-F238E27FC236}">
                <a16:creationId xmlns:a16="http://schemas.microsoft.com/office/drawing/2014/main" id="{22B65FD8-FF67-44C2-96A4-3239182D1216}"/>
              </a:ext>
            </a:extLst>
          </p:cNvPr>
          <p:cNvGraphicFramePr>
            <a:graphicFrameLocks noGrp="1"/>
          </p:cNvGraphicFramePr>
          <p:nvPr>
            <p:extLst>
              <p:ext uri="{D42A27DB-BD31-4B8C-83A1-F6EECF244321}">
                <p14:modId xmlns:p14="http://schemas.microsoft.com/office/powerpoint/2010/main" val="2694497843"/>
              </p:ext>
            </p:extLst>
          </p:nvPr>
        </p:nvGraphicFramePr>
        <p:xfrm>
          <a:off x="5404089" y="5614377"/>
          <a:ext cx="1354666" cy="37084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tblGrid>
              <a:tr h="370840">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695971359"/>
                  </a:ext>
                </a:extLst>
              </a:tr>
            </a:tbl>
          </a:graphicData>
        </a:graphic>
      </p:graphicFrame>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nvGraphicFramePr>
        <p:xfrm>
          <a:off x="2019836" y="5243537"/>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29" name="タイトル 1"/>
          <p:cNvSpPr txBox="1">
            <a:spLocks/>
          </p:cNvSpPr>
          <p:nvPr/>
        </p:nvSpPr>
        <p:spPr>
          <a:xfrm>
            <a:off x="3257557" y="1377710"/>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じかん</a:t>
            </a:r>
          </a:p>
        </p:txBody>
      </p:sp>
      <p:sp>
        <p:nvSpPr>
          <p:cNvPr id="38" name="正方形/長方形 37"/>
          <p:cNvSpPr/>
          <p:nvPr/>
        </p:nvSpPr>
        <p:spPr>
          <a:xfrm>
            <a:off x="5445825" y="1419325"/>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9" name="テキスト ボックス 38"/>
          <p:cNvSpPr txBox="1"/>
          <p:nvPr/>
        </p:nvSpPr>
        <p:spPr>
          <a:xfrm>
            <a:off x="6677687" y="1670701"/>
            <a:ext cx="268724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時間です。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0" name="テキスト ボックス 39"/>
          <p:cNvSpPr txBox="1"/>
          <p:nvPr/>
        </p:nvSpPr>
        <p:spPr>
          <a:xfrm>
            <a:off x="5638191" y="1512495"/>
            <a:ext cx="1087310" cy="1015663"/>
          </a:xfrm>
          <a:prstGeom prst="rect">
            <a:avLst/>
          </a:prstGeom>
          <a:noFill/>
        </p:spPr>
        <p:txBody>
          <a:bodyPr wrap="square" rtlCol="0">
            <a:spAutoFit/>
          </a:bodyPr>
          <a:lstStyle/>
          <a:p>
            <a:r>
              <a:rPr lang="ja-JP" altLang="en-US" sz="6000" b="1" dirty="0">
                <a:latin typeface="UD デジタル 教科書体 NK-B" panose="02020700000000000000" pitchFamily="18" charset="-128"/>
                <a:ea typeface="UD デジタル 教科書体 NK-B" panose="02020700000000000000" pitchFamily="18" charset="-128"/>
              </a:rPr>
              <a:t>２</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44" name="タイトル 1"/>
          <p:cNvSpPr txBox="1">
            <a:spLocks/>
          </p:cNvSpPr>
          <p:nvPr/>
        </p:nvSpPr>
        <p:spPr>
          <a:xfrm>
            <a:off x="6543160" y="1372044"/>
            <a:ext cx="1424204" cy="29666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じかん</a:t>
            </a:r>
          </a:p>
        </p:txBody>
      </p:sp>
      <p:sp>
        <p:nvSpPr>
          <p:cNvPr id="46" name="テキスト ボックス 45"/>
          <p:cNvSpPr txBox="1"/>
          <p:nvPr/>
        </p:nvSpPr>
        <p:spPr>
          <a:xfrm>
            <a:off x="3257557" y="1689623"/>
            <a:ext cx="217093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時間は、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a:extLst>
              <a:ext uri="{FF2B5EF4-FFF2-40B4-BE49-F238E27FC236}">
                <a16:creationId xmlns:a16="http://schemas.microsoft.com/office/drawing/2014/main" id="{0578D5BD-14EA-46AB-81A8-5F54904ECE40}"/>
              </a:ext>
            </a:extLst>
          </p:cNvPr>
          <p:cNvSpPr txBox="1"/>
          <p:nvPr/>
        </p:nvSpPr>
        <p:spPr>
          <a:xfrm>
            <a:off x="815110" y="582369"/>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起きる時刻から、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18" name="タイトル 1">
            <a:extLst>
              <a:ext uri="{FF2B5EF4-FFF2-40B4-BE49-F238E27FC236}">
                <a16:creationId xmlns:a16="http://schemas.microsoft.com/office/drawing/2014/main" id="{C8F93E71-5FA2-4634-8499-CA356339247A}"/>
              </a:ext>
            </a:extLst>
          </p:cNvPr>
          <p:cNvSpPr txBox="1">
            <a:spLocks/>
          </p:cNvSpPr>
          <p:nvPr/>
        </p:nvSpPr>
        <p:spPr>
          <a:xfrm>
            <a:off x="821634" y="265303"/>
            <a:ext cx="639792"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お</a:t>
            </a:r>
          </a:p>
        </p:txBody>
      </p:sp>
      <p:sp>
        <p:nvSpPr>
          <p:cNvPr id="20" name="タイトル 1">
            <a:extLst>
              <a:ext uri="{FF2B5EF4-FFF2-40B4-BE49-F238E27FC236}">
                <a16:creationId xmlns:a16="http://schemas.microsoft.com/office/drawing/2014/main" id="{58933169-5D85-42BD-AC3C-3937E6D99ADC}"/>
              </a:ext>
            </a:extLst>
          </p:cNvPr>
          <p:cNvSpPr txBox="1">
            <a:spLocks/>
          </p:cNvSpPr>
          <p:nvPr/>
        </p:nvSpPr>
        <p:spPr>
          <a:xfrm>
            <a:off x="2317518" y="287090"/>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21" name="テキスト ボックス 20">
            <a:extLst>
              <a:ext uri="{FF2B5EF4-FFF2-40B4-BE49-F238E27FC236}">
                <a16:creationId xmlns:a16="http://schemas.microsoft.com/office/drawing/2014/main" id="{38E88C9A-8A35-4E68-98DE-CD1C88B03ACA}"/>
              </a:ext>
            </a:extLst>
          </p:cNvPr>
          <p:cNvSpPr txBox="1"/>
          <p:nvPr/>
        </p:nvSpPr>
        <p:spPr>
          <a:xfrm>
            <a:off x="4836783" y="563048"/>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朝ご飯を食べる時刻までの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タイトル 1">
            <a:extLst>
              <a:ext uri="{FF2B5EF4-FFF2-40B4-BE49-F238E27FC236}">
                <a16:creationId xmlns:a16="http://schemas.microsoft.com/office/drawing/2014/main" id="{F61DABD8-4831-4E86-B34C-B541F5E765B4}"/>
              </a:ext>
            </a:extLst>
          </p:cNvPr>
          <p:cNvSpPr txBox="1">
            <a:spLocks/>
          </p:cNvSpPr>
          <p:nvPr/>
        </p:nvSpPr>
        <p:spPr>
          <a:xfrm>
            <a:off x="5651410" y="211828"/>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はん</a:t>
            </a:r>
          </a:p>
        </p:txBody>
      </p:sp>
      <p:sp>
        <p:nvSpPr>
          <p:cNvPr id="24" name="タイトル 1">
            <a:extLst>
              <a:ext uri="{FF2B5EF4-FFF2-40B4-BE49-F238E27FC236}">
                <a16:creationId xmlns:a16="http://schemas.microsoft.com/office/drawing/2014/main" id="{FF527212-120D-4BA6-B3C2-288D66B7D259}"/>
              </a:ext>
            </a:extLst>
          </p:cNvPr>
          <p:cNvSpPr txBox="1">
            <a:spLocks/>
          </p:cNvSpPr>
          <p:nvPr/>
        </p:nvSpPr>
        <p:spPr>
          <a:xfrm>
            <a:off x="6714218" y="214335"/>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た</a:t>
            </a:r>
          </a:p>
        </p:txBody>
      </p:sp>
      <p:sp>
        <p:nvSpPr>
          <p:cNvPr id="25" name="タイトル 1">
            <a:extLst>
              <a:ext uri="{FF2B5EF4-FFF2-40B4-BE49-F238E27FC236}">
                <a16:creationId xmlns:a16="http://schemas.microsoft.com/office/drawing/2014/main" id="{46B2198C-3105-441E-89B8-9C2095D26B3D}"/>
              </a:ext>
            </a:extLst>
          </p:cNvPr>
          <p:cNvSpPr txBox="1">
            <a:spLocks/>
          </p:cNvSpPr>
          <p:nvPr/>
        </p:nvSpPr>
        <p:spPr>
          <a:xfrm>
            <a:off x="4589895" y="224727"/>
            <a:ext cx="1083816" cy="3817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あさ</a:t>
            </a:r>
          </a:p>
        </p:txBody>
      </p:sp>
      <p:sp>
        <p:nvSpPr>
          <p:cNvPr id="30" name="下矢印 25">
            <a:extLst>
              <a:ext uri="{FF2B5EF4-FFF2-40B4-BE49-F238E27FC236}">
                <a16:creationId xmlns:a16="http://schemas.microsoft.com/office/drawing/2014/main" id="{304D9908-FE08-4864-9BD7-0B0BB3A2BB2D}"/>
              </a:ext>
            </a:extLst>
          </p:cNvPr>
          <p:cNvSpPr/>
          <p:nvPr/>
        </p:nvSpPr>
        <p:spPr>
          <a:xfrm>
            <a:off x="5274573" y="4747140"/>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下矢印 25">
            <a:extLst>
              <a:ext uri="{FF2B5EF4-FFF2-40B4-BE49-F238E27FC236}">
                <a16:creationId xmlns:a16="http://schemas.microsoft.com/office/drawing/2014/main" id="{B10D089A-F68B-49FE-90F0-A800ED488373}"/>
              </a:ext>
            </a:extLst>
          </p:cNvPr>
          <p:cNvSpPr/>
          <p:nvPr/>
        </p:nvSpPr>
        <p:spPr>
          <a:xfrm>
            <a:off x="6624705" y="4750521"/>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図 32"/>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3982599" y="2514092"/>
            <a:ext cx="2119042" cy="2156882"/>
          </a:xfrm>
          <a:prstGeom prst="rect">
            <a:avLst/>
          </a:prstGeom>
        </p:spPr>
      </p:pic>
      <p:sp>
        <p:nvSpPr>
          <p:cNvPr id="34" name="楕円 33"/>
          <p:cNvSpPr/>
          <p:nvPr/>
        </p:nvSpPr>
        <p:spPr>
          <a:xfrm>
            <a:off x="4951160" y="3521123"/>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5023160" y="2844800"/>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flipV="1">
            <a:off x="5023160" y="3592534"/>
            <a:ext cx="227346" cy="41890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37" name="図 36"/>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6101641" y="2514092"/>
            <a:ext cx="2119042" cy="2156882"/>
          </a:xfrm>
          <a:prstGeom prst="rect">
            <a:avLst/>
          </a:prstGeom>
        </p:spPr>
      </p:pic>
      <p:sp>
        <p:nvSpPr>
          <p:cNvPr id="41" name="楕円 40"/>
          <p:cNvSpPr/>
          <p:nvPr/>
        </p:nvSpPr>
        <p:spPr>
          <a:xfrm>
            <a:off x="7070202" y="3521123"/>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a:off x="7142202" y="2844800"/>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21300000" flipV="1">
            <a:off x="6832917" y="3592536"/>
            <a:ext cx="323799" cy="472967"/>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タイトル 1">
            <a:extLst>
              <a:ext uri="{FF2B5EF4-FFF2-40B4-BE49-F238E27FC236}">
                <a16:creationId xmlns:a16="http://schemas.microsoft.com/office/drawing/2014/main" id="{58933169-5D85-42BD-AC3C-3937E6D99ADC}"/>
              </a:ext>
            </a:extLst>
          </p:cNvPr>
          <p:cNvSpPr txBox="1">
            <a:spLocks/>
          </p:cNvSpPr>
          <p:nvPr/>
        </p:nvSpPr>
        <p:spPr>
          <a:xfrm>
            <a:off x="8588643" y="287089"/>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Tree>
    <p:custDataLst>
      <p:tags r:id="rId1"/>
    </p:custDataLst>
    <p:extLst>
      <p:ext uri="{BB962C8B-B14F-4D97-AF65-F5344CB8AC3E}">
        <p14:creationId xmlns:p14="http://schemas.microsoft.com/office/powerpoint/2010/main" val="1354541972"/>
      </p:ext>
    </p:extLst>
  </p:cSld>
  <p:clrMapOvr>
    <a:masterClrMapping/>
  </p:clrMapOvr>
  <mc:AlternateContent xmlns:mc="http://schemas.openxmlformats.org/markup-compatibility/2006" xmlns:p14="http://schemas.microsoft.com/office/powerpoint/2010/main">
    <mc:Choice Requires="p14">
      <p:transition spd="slow" p14:dur="2000" advTm="20744"/>
    </mc:Choice>
    <mc:Fallback xmlns="">
      <p:transition spd="slow" advTm="207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barn(inVertical)">
                                      <p:cBhvr>
                                        <p:cTn id="1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extLst>
              <p:ext uri="{D42A27DB-BD31-4B8C-83A1-F6EECF244321}">
                <p14:modId xmlns:p14="http://schemas.microsoft.com/office/powerpoint/2010/main" val="1403122995"/>
              </p:ext>
            </p:extLst>
          </p:nvPr>
        </p:nvGraphicFramePr>
        <p:xfrm>
          <a:off x="2019836" y="5243537"/>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19" name="テキスト ボックス 18"/>
          <p:cNvSpPr txBox="1"/>
          <p:nvPr/>
        </p:nvSpPr>
        <p:spPr>
          <a:xfrm>
            <a:off x="2774853" y="502562"/>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学校がはじまる時刻は、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3820451"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p:cNvSpPr txBox="1"/>
          <p:nvPr/>
        </p:nvSpPr>
        <p:spPr>
          <a:xfrm>
            <a:off x="5003997" y="1646730"/>
            <a:ext cx="798669"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3900265" y="1488443"/>
            <a:ext cx="920372" cy="1015663"/>
          </a:xfrm>
          <a:prstGeom prst="rect">
            <a:avLst/>
          </a:prstGeom>
          <a:noFill/>
        </p:spPr>
        <p:txBody>
          <a:bodyPr wrap="square" rtlCol="0">
            <a:spAutoFit/>
          </a:bodyPr>
          <a:lstStyle/>
          <a:p>
            <a:r>
              <a:rPr lang="ja-JP" altLang="en-US" sz="6000" b="1" dirty="0">
                <a:latin typeface="UD デジタル 教科書体 NK-B" panose="02020700000000000000" pitchFamily="18" charset="-128"/>
                <a:ea typeface="UD デジタル 教科書体 NK-B" panose="02020700000000000000" pitchFamily="18" charset="-128"/>
              </a:rPr>
              <a:t>８</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p:cNvSpPr txBox="1"/>
          <p:nvPr/>
        </p:nvSpPr>
        <p:spPr>
          <a:xfrm>
            <a:off x="7060236" y="1605499"/>
            <a:ext cx="222260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分です。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4" name="正方形/長方形 23"/>
          <p:cNvSpPr/>
          <p:nvPr/>
        </p:nvSpPr>
        <p:spPr>
          <a:xfrm>
            <a:off x="5819088"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p:cNvSpPr txBox="1"/>
          <p:nvPr/>
        </p:nvSpPr>
        <p:spPr>
          <a:xfrm>
            <a:off x="5727239" y="1498430"/>
            <a:ext cx="1342299"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30</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6" name="下矢印 25"/>
          <p:cNvSpPr/>
          <p:nvPr/>
        </p:nvSpPr>
        <p:spPr>
          <a:xfrm>
            <a:off x="7632818" y="4754125"/>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タイトル 1"/>
          <p:cNvSpPr txBox="1">
            <a:spLocks/>
          </p:cNvSpPr>
          <p:nvPr/>
        </p:nvSpPr>
        <p:spPr>
          <a:xfrm>
            <a:off x="2784605" y="245379"/>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がっこう</a:t>
            </a:r>
          </a:p>
        </p:txBody>
      </p:sp>
      <p:sp>
        <p:nvSpPr>
          <p:cNvPr id="28" name="タイトル 1"/>
          <p:cNvSpPr txBox="1">
            <a:spLocks/>
          </p:cNvSpPr>
          <p:nvPr/>
        </p:nvSpPr>
        <p:spPr>
          <a:xfrm>
            <a:off x="6406623" y="217003"/>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29" name="タイトル 1"/>
          <p:cNvSpPr txBox="1">
            <a:spLocks/>
          </p:cNvSpPr>
          <p:nvPr/>
        </p:nvSpPr>
        <p:spPr>
          <a:xfrm>
            <a:off x="4900451" y="1348073"/>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a:t>
            </a:r>
          </a:p>
        </p:txBody>
      </p:sp>
      <p:sp>
        <p:nvSpPr>
          <p:cNvPr id="30" name="タイトル 1"/>
          <p:cNvSpPr txBox="1">
            <a:spLocks/>
          </p:cNvSpPr>
          <p:nvPr/>
        </p:nvSpPr>
        <p:spPr>
          <a:xfrm>
            <a:off x="6936753" y="1322708"/>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ふん</a:t>
            </a:r>
          </a:p>
        </p:txBody>
      </p:sp>
      <p:pic>
        <p:nvPicPr>
          <p:cNvPr id="31" name="図 30"/>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6733390" y="2577873"/>
            <a:ext cx="2119042" cy="2156882"/>
          </a:xfrm>
          <a:prstGeom prst="rect">
            <a:avLst/>
          </a:prstGeom>
        </p:spPr>
      </p:pic>
      <p:sp>
        <p:nvSpPr>
          <p:cNvPr id="32" name="楕円 31"/>
          <p:cNvSpPr/>
          <p:nvPr/>
        </p:nvSpPr>
        <p:spPr>
          <a:xfrm>
            <a:off x="7701951" y="3584904"/>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a:off x="7773951" y="3735896"/>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080000" flipV="1">
            <a:off x="7284645" y="3590625"/>
            <a:ext cx="468000" cy="26253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79973355"/>
      </p:ext>
    </p:extLst>
  </p:cSld>
  <p:clrMapOvr>
    <a:masterClrMapping/>
  </p:clrMapOvr>
  <mc:AlternateContent xmlns:mc="http://schemas.openxmlformats.org/markup-compatibility/2006" xmlns:p14="http://schemas.microsoft.com/office/powerpoint/2010/main">
    <mc:Choice Requires="p14">
      <p:transition spd="slow" p14:dur="2000" advTm="12169"/>
    </mc:Choice>
    <mc:Fallback xmlns="">
      <p:transition spd="slow" advTm="121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nvGraphicFramePr>
        <p:xfrm>
          <a:off x="2019836" y="5243537"/>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19" name="テキスト ボックス 18"/>
          <p:cNvSpPr txBox="1"/>
          <p:nvPr/>
        </p:nvSpPr>
        <p:spPr>
          <a:xfrm>
            <a:off x="2774853" y="502562"/>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給食を食べ始める時刻は、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3820451"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1" name="テキスト ボックス 20"/>
          <p:cNvSpPr txBox="1"/>
          <p:nvPr/>
        </p:nvSpPr>
        <p:spPr>
          <a:xfrm>
            <a:off x="5003997" y="1646730"/>
            <a:ext cx="798669"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3669926" y="1456359"/>
            <a:ext cx="1384411"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12</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3" name="テキスト ボックス 22"/>
          <p:cNvSpPr txBox="1"/>
          <p:nvPr/>
        </p:nvSpPr>
        <p:spPr>
          <a:xfrm>
            <a:off x="7060236" y="1605499"/>
            <a:ext cx="222260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分です。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4" name="正方形/長方形 23"/>
          <p:cNvSpPr/>
          <p:nvPr/>
        </p:nvSpPr>
        <p:spPr>
          <a:xfrm>
            <a:off x="5819088" y="138672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5" name="テキスト ボックス 24"/>
          <p:cNvSpPr txBox="1"/>
          <p:nvPr/>
        </p:nvSpPr>
        <p:spPr>
          <a:xfrm>
            <a:off x="5740887" y="1498429"/>
            <a:ext cx="1318876"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00</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26" name="下矢印 25"/>
          <p:cNvSpPr/>
          <p:nvPr/>
        </p:nvSpPr>
        <p:spPr>
          <a:xfrm>
            <a:off x="10007607" y="4741377"/>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タイトル 1"/>
          <p:cNvSpPr txBox="1">
            <a:spLocks/>
          </p:cNvSpPr>
          <p:nvPr/>
        </p:nvSpPr>
        <p:spPr>
          <a:xfrm>
            <a:off x="2636283" y="200961"/>
            <a:ext cx="1462094"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きゅうしょく</a:t>
            </a:r>
          </a:p>
        </p:txBody>
      </p:sp>
      <p:sp>
        <p:nvSpPr>
          <p:cNvPr id="29" name="タイトル 1"/>
          <p:cNvSpPr txBox="1">
            <a:spLocks/>
          </p:cNvSpPr>
          <p:nvPr/>
        </p:nvSpPr>
        <p:spPr>
          <a:xfrm>
            <a:off x="7088393" y="215766"/>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30" name="タイトル 1"/>
          <p:cNvSpPr txBox="1">
            <a:spLocks/>
          </p:cNvSpPr>
          <p:nvPr/>
        </p:nvSpPr>
        <p:spPr>
          <a:xfrm>
            <a:off x="4900451" y="1348073"/>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a:t>
            </a:r>
          </a:p>
        </p:txBody>
      </p:sp>
      <p:sp>
        <p:nvSpPr>
          <p:cNvPr id="31" name="タイトル 1"/>
          <p:cNvSpPr txBox="1">
            <a:spLocks/>
          </p:cNvSpPr>
          <p:nvPr/>
        </p:nvSpPr>
        <p:spPr>
          <a:xfrm>
            <a:off x="6936753" y="1322708"/>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ふん</a:t>
            </a:r>
          </a:p>
        </p:txBody>
      </p:sp>
      <p:sp>
        <p:nvSpPr>
          <p:cNvPr id="32" name="タイトル 1"/>
          <p:cNvSpPr txBox="1">
            <a:spLocks/>
          </p:cNvSpPr>
          <p:nvPr/>
        </p:nvSpPr>
        <p:spPr>
          <a:xfrm>
            <a:off x="4386973" y="151489"/>
            <a:ext cx="663504" cy="4059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た</a:t>
            </a:r>
          </a:p>
        </p:txBody>
      </p:sp>
      <p:sp>
        <p:nvSpPr>
          <p:cNvPr id="33" name="タイトル 1"/>
          <p:cNvSpPr txBox="1">
            <a:spLocks/>
          </p:cNvSpPr>
          <p:nvPr/>
        </p:nvSpPr>
        <p:spPr>
          <a:xfrm>
            <a:off x="5241854" y="200960"/>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はじ</a:t>
            </a:r>
          </a:p>
        </p:txBody>
      </p:sp>
      <p:pic>
        <p:nvPicPr>
          <p:cNvPr id="34" name="図 33"/>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9102825" y="2514092"/>
            <a:ext cx="2119042" cy="2156882"/>
          </a:xfrm>
          <a:prstGeom prst="rect">
            <a:avLst/>
          </a:prstGeom>
        </p:spPr>
      </p:pic>
      <p:sp>
        <p:nvSpPr>
          <p:cNvPr id="35" name="楕円 34"/>
          <p:cNvSpPr/>
          <p:nvPr/>
        </p:nvSpPr>
        <p:spPr>
          <a:xfrm>
            <a:off x="10071386" y="3521123"/>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a:off x="10143386" y="2844800"/>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10143386" y="3034300"/>
            <a:ext cx="0" cy="55823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45951119"/>
      </p:ext>
    </p:extLst>
  </p:cSld>
  <p:clrMapOvr>
    <a:masterClrMapping/>
  </p:clrMapOvr>
  <mc:AlternateContent xmlns:mc="http://schemas.openxmlformats.org/markup-compatibility/2006" xmlns:p14="http://schemas.microsoft.com/office/powerpoint/2010/main">
    <mc:Choice Requires="p14">
      <p:transition spd="slow" p14:dur="2000" advTm="10168"/>
    </mc:Choice>
    <mc:Fallback xmlns="">
      <p:transition spd="slow" advTm="101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 name="表 2">
            <a:extLst>
              <a:ext uri="{FF2B5EF4-FFF2-40B4-BE49-F238E27FC236}">
                <a16:creationId xmlns:a16="http://schemas.microsoft.com/office/drawing/2014/main" id="{22B65FD8-FF67-44C2-96A4-3239182D1216}"/>
              </a:ext>
            </a:extLst>
          </p:cNvPr>
          <p:cNvGraphicFramePr>
            <a:graphicFrameLocks noGrp="1"/>
          </p:cNvGraphicFramePr>
          <p:nvPr>
            <p:extLst>
              <p:ext uri="{D42A27DB-BD31-4B8C-83A1-F6EECF244321}">
                <p14:modId xmlns:p14="http://schemas.microsoft.com/office/powerpoint/2010/main" val="3751085928"/>
              </p:ext>
            </p:extLst>
          </p:nvPr>
        </p:nvGraphicFramePr>
        <p:xfrm>
          <a:off x="7767340" y="5613333"/>
          <a:ext cx="2381547" cy="370840"/>
        </p:xfrm>
        <a:graphic>
          <a:graphicData uri="http://schemas.openxmlformats.org/drawingml/2006/table">
            <a:tbl>
              <a:tblPr firstRow="1" bandRow="1">
                <a:tableStyleId>{2D5ABB26-0587-4C30-8999-92F81FD0307C}</a:tableStyleId>
              </a:tblPr>
              <a:tblGrid>
                <a:gridCol w="311554">
                  <a:extLst>
                    <a:ext uri="{9D8B030D-6E8A-4147-A177-3AD203B41FA5}">
                      <a16:colId xmlns:a16="http://schemas.microsoft.com/office/drawing/2014/main" val="1261151541"/>
                    </a:ext>
                  </a:extLst>
                </a:gridCol>
                <a:gridCol w="704847">
                  <a:extLst>
                    <a:ext uri="{9D8B030D-6E8A-4147-A177-3AD203B41FA5}">
                      <a16:colId xmlns:a16="http://schemas.microsoft.com/office/drawing/2014/main" val="2878956429"/>
                    </a:ext>
                  </a:extLst>
                </a:gridCol>
                <a:gridCol w="685800">
                  <a:extLst>
                    <a:ext uri="{9D8B030D-6E8A-4147-A177-3AD203B41FA5}">
                      <a16:colId xmlns:a16="http://schemas.microsoft.com/office/drawing/2014/main" val="1488089878"/>
                    </a:ext>
                  </a:extLst>
                </a:gridCol>
                <a:gridCol w="679346">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695971359"/>
                  </a:ext>
                </a:extLst>
              </a:tr>
            </a:tbl>
          </a:graphicData>
        </a:graphic>
      </p:graphicFrame>
      <p:graphicFrame>
        <p:nvGraphicFramePr>
          <p:cNvPr id="2" name="表 2">
            <a:extLst>
              <a:ext uri="{FF2B5EF4-FFF2-40B4-BE49-F238E27FC236}">
                <a16:creationId xmlns:a16="http://schemas.microsoft.com/office/drawing/2014/main" id="{22B65FD8-FF67-44C2-96A4-3239182D1216}"/>
              </a:ext>
            </a:extLst>
          </p:cNvPr>
          <p:cNvGraphicFramePr>
            <a:graphicFrameLocks noGrp="1"/>
          </p:cNvGraphicFramePr>
          <p:nvPr>
            <p:extLst>
              <p:ext uri="{D42A27DB-BD31-4B8C-83A1-F6EECF244321}">
                <p14:modId xmlns:p14="http://schemas.microsoft.com/office/powerpoint/2010/main" val="2520515440"/>
              </p:ext>
            </p:extLst>
          </p:nvPr>
        </p:nvGraphicFramePr>
        <p:xfrm>
          <a:off x="2034350" y="5249596"/>
          <a:ext cx="8127996" cy="741680"/>
        </p:xfrm>
        <a:graphic>
          <a:graphicData uri="http://schemas.openxmlformats.org/drawingml/2006/table">
            <a:tbl>
              <a:tblPr firstRow="1" bandRow="1">
                <a:tableStyleId>{2D5ABB26-0587-4C30-8999-92F81FD0307C}</a:tableStyleId>
              </a:tblPr>
              <a:tblGrid>
                <a:gridCol w="677333">
                  <a:extLst>
                    <a:ext uri="{9D8B030D-6E8A-4147-A177-3AD203B41FA5}">
                      <a16:colId xmlns:a16="http://schemas.microsoft.com/office/drawing/2014/main" val="2638063478"/>
                    </a:ext>
                  </a:extLst>
                </a:gridCol>
                <a:gridCol w="677333">
                  <a:extLst>
                    <a:ext uri="{9D8B030D-6E8A-4147-A177-3AD203B41FA5}">
                      <a16:colId xmlns:a16="http://schemas.microsoft.com/office/drawing/2014/main" val="4067388491"/>
                    </a:ext>
                  </a:extLst>
                </a:gridCol>
                <a:gridCol w="677333">
                  <a:extLst>
                    <a:ext uri="{9D8B030D-6E8A-4147-A177-3AD203B41FA5}">
                      <a16:colId xmlns:a16="http://schemas.microsoft.com/office/drawing/2014/main" val="1001332544"/>
                    </a:ext>
                  </a:extLst>
                </a:gridCol>
                <a:gridCol w="677333">
                  <a:extLst>
                    <a:ext uri="{9D8B030D-6E8A-4147-A177-3AD203B41FA5}">
                      <a16:colId xmlns:a16="http://schemas.microsoft.com/office/drawing/2014/main" val="960688581"/>
                    </a:ext>
                  </a:extLst>
                </a:gridCol>
                <a:gridCol w="677333">
                  <a:extLst>
                    <a:ext uri="{9D8B030D-6E8A-4147-A177-3AD203B41FA5}">
                      <a16:colId xmlns:a16="http://schemas.microsoft.com/office/drawing/2014/main" val="1563080151"/>
                    </a:ext>
                  </a:extLst>
                </a:gridCol>
                <a:gridCol w="677333">
                  <a:extLst>
                    <a:ext uri="{9D8B030D-6E8A-4147-A177-3AD203B41FA5}">
                      <a16:colId xmlns:a16="http://schemas.microsoft.com/office/drawing/2014/main" val="3926586070"/>
                    </a:ext>
                  </a:extLst>
                </a:gridCol>
                <a:gridCol w="677333">
                  <a:extLst>
                    <a:ext uri="{9D8B030D-6E8A-4147-A177-3AD203B41FA5}">
                      <a16:colId xmlns:a16="http://schemas.microsoft.com/office/drawing/2014/main" val="1030182499"/>
                    </a:ext>
                  </a:extLst>
                </a:gridCol>
                <a:gridCol w="677333">
                  <a:extLst>
                    <a:ext uri="{9D8B030D-6E8A-4147-A177-3AD203B41FA5}">
                      <a16:colId xmlns:a16="http://schemas.microsoft.com/office/drawing/2014/main" val="505012439"/>
                    </a:ext>
                  </a:extLst>
                </a:gridCol>
                <a:gridCol w="677333">
                  <a:extLst>
                    <a:ext uri="{9D8B030D-6E8A-4147-A177-3AD203B41FA5}">
                      <a16:colId xmlns:a16="http://schemas.microsoft.com/office/drawing/2014/main" val="1261151541"/>
                    </a:ext>
                  </a:extLst>
                </a:gridCol>
                <a:gridCol w="677333">
                  <a:extLst>
                    <a:ext uri="{9D8B030D-6E8A-4147-A177-3AD203B41FA5}">
                      <a16:colId xmlns:a16="http://schemas.microsoft.com/office/drawing/2014/main" val="2878956429"/>
                    </a:ext>
                  </a:extLst>
                </a:gridCol>
                <a:gridCol w="677333">
                  <a:extLst>
                    <a:ext uri="{9D8B030D-6E8A-4147-A177-3AD203B41FA5}">
                      <a16:colId xmlns:a16="http://schemas.microsoft.com/office/drawing/2014/main" val="1488089878"/>
                    </a:ext>
                  </a:extLst>
                </a:gridCol>
                <a:gridCol w="677333">
                  <a:extLst>
                    <a:ext uri="{9D8B030D-6E8A-4147-A177-3AD203B41FA5}">
                      <a16:colId xmlns:a16="http://schemas.microsoft.com/office/drawing/2014/main" val="336905664"/>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666062"/>
                  </a:ext>
                </a:extLst>
              </a:tr>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5971359"/>
                  </a:ext>
                </a:extLst>
              </a:tr>
            </a:tbl>
          </a:graphicData>
        </a:graphic>
      </p:graphicFrame>
      <p:sp>
        <p:nvSpPr>
          <p:cNvPr id="4" name="正方形/長方形 3"/>
          <p:cNvSpPr/>
          <p:nvPr/>
        </p:nvSpPr>
        <p:spPr>
          <a:xfrm>
            <a:off x="248796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１</a:t>
            </a:r>
          </a:p>
        </p:txBody>
      </p:sp>
      <p:sp>
        <p:nvSpPr>
          <p:cNvPr id="5" name="正方形/長方形 4"/>
          <p:cNvSpPr/>
          <p:nvPr/>
        </p:nvSpPr>
        <p:spPr>
          <a:xfrm>
            <a:off x="3162882"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２</a:t>
            </a:r>
          </a:p>
        </p:txBody>
      </p:sp>
      <p:sp>
        <p:nvSpPr>
          <p:cNvPr id="6" name="正方形/長方形 5"/>
          <p:cNvSpPr/>
          <p:nvPr/>
        </p:nvSpPr>
        <p:spPr>
          <a:xfrm>
            <a:off x="383780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３</a:t>
            </a:r>
          </a:p>
        </p:txBody>
      </p:sp>
      <p:sp>
        <p:nvSpPr>
          <p:cNvPr id="7" name="正方形/長方形 6"/>
          <p:cNvSpPr/>
          <p:nvPr/>
        </p:nvSpPr>
        <p:spPr>
          <a:xfrm>
            <a:off x="4525531"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４</a:t>
            </a:r>
          </a:p>
        </p:txBody>
      </p:sp>
      <p:sp>
        <p:nvSpPr>
          <p:cNvPr id="8" name="正方形/長方形 7"/>
          <p:cNvSpPr/>
          <p:nvPr/>
        </p:nvSpPr>
        <p:spPr>
          <a:xfrm>
            <a:off x="5204466" y="615883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５</a:t>
            </a:r>
          </a:p>
        </p:txBody>
      </p:sp>
      <p:sp>
        <p:nvSpPr>
          <p:cNvPr id="9" name="正方形/長方形 8"/>
          <p:cNvSpPr/>
          <p:nvPr/>
        </p:nvSpPr>
        <p:spPr>
          <a:xfrm>
            <a:off x="5879386"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６</a:t>
            </a:r>
          </a:p>
        </p:txBody>
      </p:sp>
      <p:sp>
        <p:nvSpPr>
          <p:cNvPr id="10" name="正方形/長方形 9"/>
          <p:cNvSpPr/>
          <p:nvPr/>
        </p:nvSpPr>
        <p:spPr>
          <a:xfrm>
            <a:off x="6554307"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７</a:t>
            </a:r>
          </a:p>
        </p:txBody>
      </p:sp>
      <p:sp>
        <p:nvSpPr>
          <p:cNvPr id="11" name="正方形/長方形 10"/>
          <p:cNvSpPr/>
          <p:nvPr/>
        </p:nvSpPr>
        <p:spPr>
          <a:xfrm>
            <a:off x="7243653"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８</a:t>
            </a:r>
          </a:p>
        </p:txBody>
      </p:sp>
      <p:sp>
        <p:nvSpPr>
          <p:cNvPr id="12" name="正方形/長方形 11"/>
          <p:cNvSpPr/>
          <p:nvPr/>
        </p:nvSpPr>
        <p:spPr>
          <a:xfrm>
            <a:off x="7932999"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dirty="0">
                <a:solidFill>
                  <a:schemeClr val="tx1"/>
                </a:solidFill>
              </a:rPr>
              <a:t>９</a:t>
            </a:r>
          </a:p>
        </p:txBody>
      </p:sp>
      <p:sp>
        <p:nvSpPr>
          <p:cNvPr id="13" name="正方形/長方形 12"/>
          <p:cNvSpPr/>
          <p:nvPr/>
        </p:nvSpPr>
        <p:spPr>
          <a:xfrm>
            <a:off x="8588643" y="614935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正方形/長方形 13"/>
          <p:cNvSpPr/>
          <p:nvPr/>
        </p:nvSpPr>
        <p:spPr>
          <a:xfrm>
            <a:off x="9282840" y="614412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11</a:t>
            </a:r>
            <a:endParaRPr kumimoji="1" lang="ja-JP" altLang="en-US" dirty="0">
              <a:solidFill>
                <a:schemeClr val="tx1"/>
              </a:solidFill>
            </a:endParaRPr>
          </a:p>
        </p:txBody>
      </p:sp>
      <p:sp>
        <p:nvSpPr>
          <p:cNvPr id="15" name="正方形/長方形 14"/>
          <p:cNvSpPr/>
          <p:nvPr/>
        </p:nvSpPr>
        <p:spPr>
          <a:xfrm>
            <a:off x="9943384" y="6135573"/>
            <a:ext cx="408896" cy="44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12</a:t>
            </a:r>
            <a:endParaRPr kumimoji="1" lang="ja-JP" altLang="en-US" dirty="0">
              <a:solidFill>
                <a:schemeClr val="tx1"/>
              </a:solidFill>
            </a:endParaRPr>
          </a:p>
        </p:txBody>
      </p:sp>
      <p:sp>
        <p:nvSpPr>
          <p:cNvPr id="16" name="正方形/長方形 15"/>
          <p:cNvSpPr/>
          <p:nvPr/>
        </p:nvSpPr>
        <p:spPr>
          <a:xfrm>
            <a:off x="1792984" y="6157904"/>
            <a:ext cx="408896"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US" altLang="ja-JP" dirty="0">
                <a:solidFill>
                  <a:schemeClr val="tx1"/>
                </a:solidFill>
              </a:rPr>
              <a:t>0</a:t>
            </a:r>
            <a:endParaRPr kumimoji="1" lang="ja-JP" altLang="en-US" dirty="0">
              <a:solidFill>
                <a:schemeClr val="tx1"/>
              </a:solidFill>
            </a:endParaRPr>
          </a:p>
        </p:txBody>
      </p:sp>
      <p:sp>
        <p:nvSpPr>
          <p:cNvPr id="19" name="テキスト ボックス 18"/>
          <p:cNvSpPr txBox="1"/>
          <p:nvPr/>
        </p:nvSpPr>
        <p:spPr>
          <a:xfrm>
            <a:off x="6121872" y="423036"/>
            <a:ext cx="589171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給食を食べ始める時刻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26" name="下矢印 25"/>
          <p:cNvSpPr/>
          <p:nvPr/>
        </p:nvSpPr>
        <p:spPr>
          <a:xfrm>
            <a:off x="10007607" y="4755891"/>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タイトル 1"/>
          <p:cNvSpPr txBox="1">
            <a:spLocks/>
          </p:cNvSpPr>
          <p:nvPr/>
        </p:nvSpPr>
        <p:spPr>
          <a:xfrm>
            <a:off x="5996749" y="156107"/>
            <a:ext cx="1462094"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きゅうしょく</a:t>
            </a:r>
          </a:p>
        </p:txBody>
      </p:sp>
      <p:sp>
        <p:nvSpPr>
          <p:cNvPr id="29" name="タイトル 1"/>
          <p:cNvSpPr txBox="1">
            <a:spLocks/>
          </p:cNvSpPr>
          <p:nvPr/>
        </p:nvSpPr>
        <p:spPr>
          <a:xfrm>
            <a:off x="2548807" y="1303644"/>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じかん</a:t>
            </a:r>
          </a:p>
        </p:txBody>
      </p:sp>
      <p:sp>
        <p:nvSpPr>
          <p:cNvPr id="32" name="タイトル 1"/>
          <p:cNvSpPr txBox="1">
            <a:spLocks/>
          </p:cNvSpPr>
          <p:nvPr/>
        </p:nvSpPr>
        <p:spPr>
          <a:xfrm>
            <a:off x="7730814" y="100708"/>
            <a:ext cx="663504" cy="4059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た</a:t>
            </a:r>
          </a:p>
        </p:txBody>
      </p:sp>
      <p:sp>
        <p:nvSpPr>
          <p:cNvPr id="34" name="下矢印 33"/>
          <p:cNvSpPr/>
          <p:nvPr/>
        </p:nvSpPr>
        <p:spPr>
          <a:xfrm>
            <a:off x="7632818" y="4754125"/>
            <a:ext cx="280450" cy="824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337454" y="447860"/>
            <a:ext cx="6617962"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学校が始まる時刻から、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36" name="タイトル 1"/>
          <p:cNvSpPr txBox="1">
            <a:spLocks/>
          </p:cNvSpPr>
          <p:nvPr/>
        </p:nvSpPr>
        <p:spPr>
          <a:xfrm>
            <a:off x="290077" y="190677"/>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がっこう</a:t>
            </a:r>
          </a:p>
        </p:txBody>
      </p:sp>
      <p:sp>
        <p:nvSpPr>
          <p:cNvPr id="37" name="タイトル 1"/>
          <p:cNvSpPr txBox="1">
            <a:spLocks/>
          </p:cNvSpPr>
          <p:nvPr/>
        </p:nvSpPr>
        <p:spPr>
          <a:xfrm>
            <a:off x="3494514" y="162301"/>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
        <p:nvSpPr>
          <p:cNvPr id="38" name="正方形/長方形 37"/>
          <p:cNvSpPr/>
          <p:nvPr/>
        </p:nvSpPr>
        <p:spPr>
          <a:xfrm>
            <a:off x="4555973" y="133448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9" name="テキスト ボックス 38"/>
          <p:cNvSpPr txBox="1"/>
          <p:nvPr/>
        </p:nvSpPr>
        <p:spPr>
          <a:xfrm>
            <a:off x="5787835" y="1585858"/>
            <a:ext cx="1465018"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時間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0" name="テキスト ボックス 39"/>
          <p:cNvSpPr txBox="1"/>
          <p:nvPr/>
        </p:nvSpPr>
        <p:spPr>
          <a:xfrm>
            <a:off x="4734691" y="1421515"/>
            <a:ext cx="1087310" cy="1015663"/>
          </a:xfrm>
          <a:prstGeom prst="rect">
            <a:avLst/>
          </a:prstGeom>
          <a:noFill/>
        </p:spPr>
        <p:txBody>
          <a:bodyPr wrap="square" rtlCol="0">
            <a:spAutoFit/>
          </a:bodyPr>
          <a:lstStyle/>
          <a:p>
            <a:r>
              <a:rPr lang="ja-JP" altLang="en-US" sz="6000" b="1" dirty="0">
                <a:latin typeface="UD デジタル 教科書体 NK-B" panose="02020700000000000000" pitchFamily="18" charset="-128"/>
                <a:ea typeface="UD デジタル 教科書体 NK-B" panose="02020700000000000000" pitchFamily="18" charset="-128"/>
              </a:rPr>
              <a:t>３</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41" name="テキスト ボックス 40"/>
          <p:cNvSpPr txBox="1"/>
          <p:nvPr/>
        </p:nvSpPr>
        <p:spPr>
          <a:xfrm>
            <a:off x="8473188" y="1567999"/>
            <a:ext cx="2222604" cy="769441"/>
          </a:xfrm>
          <a:prstGeom prst="rect">
            <a:avLst/>
          </a:prstGeom>
          <a:noFill/>
        </p:spPr>
        <p:txBody>
          <a:bodyPr wrap="square" rtlCol="0">
            <a:spAutoFit/>
          </a:bodyPr>
          <a:lstStyle/>
          <a:p>
            <a:r>
              <a:rPr lang="ja-JP" altLang="en-US" sz="4400" dirty="0">
                <a:latin typeface="UD デジタル 教科書体 NK-B" panose="02020700000000000000" pitchFamily="18" charset="-128"/>
                <a:ea typeface="UD デジタル 教科書体 NK-B" panose="02020700000000000000" pitchFamily="18" charset="-128"/>
              </a:rPr>
              <a:t>分です。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2" name="正方形/長方形 41"/>
          <p:cNvSpPr/>
          <p:nvPr/>
        </p:nvSpPr>
        <p:spPr>
          <a:xfrm>
            <a:off x="7209864" y="1334482"/>
            <a:ext cx="1080000" cy="108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3" name="テキスト ボックス 42"/>
          <p:cNvSpPr txBox="1"/>
          <p:nvPr/>
        </p:nvSpPr>
        <p:spPr>
          <a:xfrm>
            <a:off x="7112894" y="1460929"/>
            <a:ext cx="1391341" cy="1015663"/>
          </a:xfrm>
          <a:prstGeom prst="rect">
            <a:avLst/>
          </a:prstGeom>
          <a:noFill/>
        </p:spPr>
        <p:txBody>
          <a:bodyPr wrap="square" rtlCol="0">
            <a:spAutoFit/>
          </a:bodyPr>
          <a:lstStyle/>
          <a:p>
            <a:r>
              <a:rPr lang="en-US" altLang="ja-JP" sz="6000" b="1" dirty="0">
                <a:latin typeface="UD デジタル 教科書体 NK-B" panose="02020700000000000000" pitchFamily="18" charset="-128"/>
                <a:ea typeface="UD デジタル 教科書体 NK-B" panose="02020700000000000000" pitchFamily="18" charset="-128"/>
              </a:rPr>
              <a:t>30</a:t>
            </a:r>
            <a:r>
              <a:rPr kumimoji="1" lang="ja-JP" altLang="en-US" sz="6000" b="1" dirty="0">
                <a:latin typeface="UD デジタル 教科書体 NK-B" panose="02020700000000000000" pitchFamily="18" charset="-128"/>
                <a:ea typeface="UD デジタル 教科書体 NK-B" panose="02020700000000000000" pitchFamily="18" charset="-128"/>
              </a:rPr>
              <a:t>　</a:t>
            </a:r>
            <a:r>
              <a:rPr lang="ja-JP" altLang="en-US" sz="6000" b="1" dirty="0">
                <a:latin typeface="UD デジタル 教科書体 NK-B" panose="02020700000000000000" pitchFamily="18" charset="-128"/>
                <a:ea typeface="UD デジタル 教科書体 NK-B" panose="02020700000000000000" pitchFamily="18" charset="-128"/>
              </a:rPr>
              <a:t>　　</a:t>
            </a:r>
            <a:endParaRPr kumimoji="1" lang="ja-JP" altLang="en-US" sz="6000" b="1" dirty="0">
              <a:latin typeface="UD デジタル 教科書体 NK-B" panose="02020700000000000000" pitchFamily="18" charset="-128"/>
              <a:ea typeface="UD デジタル 教科書体 NK-B" panose="02020700000000000000" pitchFamily="18" charset="-128"/>
            </a:endParaRPr>
          </a:p>
        </p:txBody>
      </p:sp>
      <p:sp>
        <p:nvSpPr>
          <p:cNvPr id="44" name="タイトル 1"/>
          <p:cNvSpPr txBox="1">
            <a:spLocks/>
          </p:cNvSpPr>
          <p:nvPr/>
        </p:nvSpPr>
        <p:spPr>
          <a:xfrm>
            <a:off x="5653308" y="1287201"/>
            <a:ext cx="1424204" cy="29666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じかん</a:t>
            </a:r>
          </a:p>
        </p:txBody>
      </p:sp>
      <p:sp>
        <p:nvSpPr>
          <p:cNvPr id="45" name="タイトル 1"/>
          <p:cNvSpPr txBox="1">
            <a:spLocks/>
          </p:cNvSpPr>
          <p:nvPr/>
        </p:nvSpPr>
        <p:spPr>
          <a:xfrm>
            <a:off x="8349705" y="1285208"/>
            <a:ext cx="856158" cy="2986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ふん</a:t>
            </a:r>
          </a:p>
        </p:txBody>
      </p:sp>
      <p:sp>
        <p:nvSpPr>
          <p:cNvPr id="46" name="テキスト ボックス 45"/>
          <p:cNvSpPr txBox="1"/>
          <p:nvPr/>
        </p:nvSpPr>
        <p:spPr>
          <a:xfrm>
            <a:off x="959006" y="1592947"/>
            <a:ext cx="3599434" cy="769441"/>
          </a:xfrm>
          <a:prstGeom prst="rect">
            <a:avLst/>
          </a:prstGeom>
          <a:noFill/>
        </p:spPr>
        <p:txBody>
          <a:bodyPr wrap="square" rtlCol="0">
            <a:spAutoFit/>
          </a:bodyPr>
          <a:lstStyle/>
          <a:p>
            <a:r>
              <a:rPr lang="ja-JP" altLang="en-US" sz="4400" dirty="0" err="1">
                <a:latin typeface="UD デジタル 教科書体 NK-B" panose="02020700000000000000" pitchFamily="18" charset="-128"/>
                <a:ea typeface="UD デジタル 教科書体 NK-B" panose="02020700000000000000" pitchFamily="18" charset="-128"/>
              </a:rPr>
              <a:t>までの</a:t>
            </a:r>
            <a:r>
              <a:rPr lang="ja-JP" altLang="en-US" sz="4400" dirty="0">
                <a:latin typeface="UD デジタル 教科書体 NK-B" panose="02020700000000000000" pitchFamily="18" charset="-128"/>
                <a:ea typeface="UD デジタル 教科書体 NK-B" panose="02020700000000000000" pitchFamily="18" charset="-128"/>
              </a:rPr>
              <a:t>時間は、　</a:t>
            </a:r>
            <a:endParaRPr kumimoji="1" lang="ja-JP" altLang="en-US" sz="4400" dirty="0">
              <a:latin typeface="UD デジタル 教科書体 NK-B" panose="02020700000000000000" pitchFamily="18" charset="-128"/>
              <a:ea typeface="UD デジタル 教科書体 NK-B" panose="02020700000000000000" pitchFamily="18" charset="-128"/>
            </a:endParaRPr>
          </a:p>
        </p:txBody>
      </p:sp>
      <p:sp>
        <p:nvSpPr>
          <p:cNvPr id="47" name="タイトル 1"/>
          <p:cNvSpPr txBox="1">
            <a:spLocks/>
          </p:cNvSpPr>
          <p:nvPr/>
        </p:nvSpPr>
        <p:spPr>
          <a:xfrm>
            <a:off x="8595856" y="156175"/>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はじ</a:t>
            </a:r>
          </a:p>
        </p:txBody>
      </p:sp>
      <p:sp>
        <p:nvSpPr>
          <p:cNvPr id="48" name="タイトル 1"/>
          <p:cNvSpPr txBox="1">
            <a:spLocks/>
          </p:cNvSpPr>
          <p:nvPr/>
        </p:nvSpPr>
        <p:spPr>
          <a:xfrm>
            <a:off x="1713924" y="158592"/>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はじ</a:t>
            </a:r>
          </a:p>
        </p:txBody>
      </p:sp>
      <p:pic>
        <p:nvPicPr>
          <p:cNvPr id="49" name="図 48"/>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6733390" y="2577873"/>
            <a:ext cx="2119042" cy="2156882"/>
          </a:xfrm>
          <a:prstGeom prst="rect">
            <a:avLst/>
          </a:prstGeom>
        </p:spPr>
      </p:pic>
      <p:sp>
        <p:nvSpPr>
          <p:cNvPr id="50" name="楕円 49"/>
          <p:cNvSpPr/>
          <p:nvPr/>
        </p:nvSpPr>
        <p:spPr>
          <a:xfrm>
            <a:off x="7701951" y="3584904"/>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p:nvPr/>
        </p:nvCxnSpPr>
        <p:spPr>
          <a:xfrm>
            <a:off x="7773951" y="3735896"/>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rot="1020000" flipV="1">
            <a:off x="7284645" y="3590625"/>
            <a:ext cx="468000" cy="26253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53" name="図 52"/>
          <p:cNvPicPr>
            <a:picLocks noChangeAspect="1"/>
          </p:cNvPicPr>
          <p:nvPr/>
        </p:nvPicPr>
        <p:blipFill rotWithShape="1">
          <a:blip r:embed="rId4">
            <a:extLst>
              <a:ext uri="{28A0092B-C50C-407E-A947-70E740481C1C}">
                <a14:useLocalDpi xmlns:a14="http://schemas.microsoft.com/office/drawing/2010/main" val="0"/>
              </a:ext>
            </a:extLst>
          </a:blip>
          <a:srcRect l="13583" r="12733"/>
          <a:stretch/>
        </p:blipFill>
        <p:spPr>
          <a:xfrm>
            <a:off x="9102825" y="2557634"/>
            <a:ext cx="2119042" cy="2156882"/>
          </a:xfrm>
          <a:prstGeom prst="rect">
            <a:avLst/>
          </a:prstGeom>
        </p:spPr>
      </p:pic>
      <p:sp>
        <p:nvSpPr>
          <p:cNvPr id="54" name="楕円 53"/>
          <p:cNvSpPr/>
          <p:nvPr/>
        </p:nvSpPr>
        <p:spPr>
          <a:xfrm>
            <a:off x="10071386" y="3564665"/>
            <a:ext cx="144000" cy="14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p:cNvCxnSpPr/>
          <p:nvPr/>
        </p:nvCxnSpPr>
        <p:spPr>
          <a:xfrm>
            <a:off x="10143386" y="2888342"/>
            <a:ext cx="0" cy="6763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10143386" y="3077842"/>
            <a:ext cx="0" cy="55823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タイトル 1"/>
          <p:cNvSpPr txBox="1">
            <a:spLocks/>
          </p:cNvSpPr>
          <p:nvPr/>
        </p:nvSpPr>
        <p:spPr>
          <a:xfrm>
            <a:off x="10393928" y="181776"/>
            <a:ext cx="116545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じこく</a:t>
            </a:r>
          </a:p>
        </p:txBody>
      </p:sp>
    </p:spTree>
    <p:custDataLst>
      <p:tags r:id="rId1"/>
    </p:custDataLst>
    <p:extLst>
      <p:ext uri="{BB962C8B-B14F-4D97-AF65-F5344CB8AC3E}">
        <p14:creationId xmlns:p14="http://schemas.microsoft.com/office/powerpoint/2010/main" val="1288904843"/>
      </p:ext>
    </p:extLst>
  </p:cSld>
  <p:clrMapOvr>
    <a:masterClrMapping/>
  </p:clrMapOvr>
  <mc:AlternateContent xmlns:mc="http://schemas.openxmlformats.org/markup-compatibility/2006" xmlns:p14="http://schemas.microsoft.com/office/powerpoint/2010/main">
    <mc:Choice Requires="p14">
      <p:transition spd="slow" p14:dur="2000" advTm="21969"/>
    </mc:Choice>
    <mc:Fallback xmlns="">
      <p:transition spd="slow" advTm="219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barn(inVertical)">
                                      <p:cBhvr>
                                        <p:cTn id="10" dur="500"/>
                                        <p:tgtEl>
                                          <p:spTgt spid="40"/>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barn(inVertical)">
                                      <p:cBhvr>
                                        <p:cTn id="1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4234" y="2235200"/>
            <a:ext cx="10043532" cy="2387600"/>
          </a:xfrm>
        </p:spPr>
        <p:txBody>
          <a:bodyPr anchor="ctr"/>
          <a:lstStyle/>
          <a:p>
            <a:r>
              <a:rPr lang="ja-JP" altLang="en-US" dirty="0">
                <a:latin typeface="BIZ UDPゴシック" panose="020B0400000000000000" pitchFamily="50" charset="-128"/>
                <a:ea typeface="BIZ UDPゴシック" panose="020B0400000000000000" pitchFamily="50" charset="-128"/>
              </a:rPr>
              <a:t>表を見て調べましょう</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タイトル 1">
            <a:extLst>
              <a:ext uri="{FF2B5EF4-FFF2-40B4-BE49-F238E27FC236}">
                <a16:creationId xmlns:a16="http://schemas.microsoft.com/office/drawing/2014/main" id="{5A08546D-6814-44FB-A424-F88186653854}"/>
              </a:ext>
            </a:extLst>
          </p:cNvPr>
          <p:cNvSpPr txBox="1">
            <a:spLocks/>
          </p:cNvSpPr>
          <p:nvPr/>
        </p:nvSpPr>
        <p:spPr>
          <a:xfrm>
            <a:off x="2158967" y="2512291"/>
            <a:ext cx="1351592" cy="5377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ひょう</a:t>
            </a:r>
          </a:p>
        </p:txBody>
      </p:sp>
      <p:sp>
        <p:nvSpPr>
          <p:cNvPr id="4" name="タイトル 1">
            <a:extLst>
              <a:ext uri="{FF2B5EF4-FFF2-40B4-BE49-F238E27FC236}">
                <a16:creationId xmlns:a16="http://schemas.microsoft.com/office/drawing/2014/main" id="{1677489F-378D-4239-B2A9-1C8FA57223BC}"/>
              </a:ext>
            </a:extLst>
          </p:cNvPr>
          <p:cNvSpPr txBox="1">
            <a:spLocks/>
          </p:cNvSpPr>
          <p:nvPr/>
        </p:nvSpPr>
        <p:spPr>
          <a:xfrm>
            <a:off x="3688579" y="2537517"/>
            <a:ext cx="1087178"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み</a:t>
            </a:r>
          </a:p>
        </p:txBody>
      </p:sp>
      <p:sp>
        <p:nvSpPr>
          <p:cNvPr id="5" name="タイトル 1">
            <a:extLst>
              <a:ext uri="{FF2B5EF4-FFF2-40B4-BE49-F238E27FC236}">
                <a16:creationId xmlns:a16="http://schemas.microsoft.com/office/drawing/2014/main" id="{0162FAA4-246D-46E9-96DB-F709311E2DC6}"/>
              </a:ext>
            </a:extLst>
          </p:cNvPr>
          <p:cNvSpPr txBox="1">
            <a:spLocks/>
          </p:cNvSpPr>
          <p:nvPr/>
        </p:nvSpPr>
        <p:spPr>
          <a:xfrm>
            <a:off x="5210902" y="2524904"/>
            <a:ext cx="1087178" cy="52509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BIZ UDPゴシック" panose="020B0400000000000000" pitchFamily="50" charset="-128"/>
                <a:ea typeface="BIZ UDPゴシック" panose="020B0400000000000000" pitchFamily="50" charset="-128"/>
              </a:rPr>
              <a:t>　しら</a:t>
            </a:r>
          </a:p>
        </p:txBody>
      </p:sp>
    </p:spTree>
    <p:extLst>
      <p:ext uri="{BB962C8B-B14F-4D97-AF65-F5344CB8AC3E}">
        <p14:creationId xmlns:p14="http://schemas.microsoft.com/office/powerpoint/2010/main" val="4006261202"/>
      </p:ext>
    </p:extLst>
  </p:cSld>
  <p:clrMapOvr>
    <a:masterClrMapping/>
  </p:clrMapOvr>
  <mc:AlternateContent xmlns:mc="http://schemas.openxmlformats.org/markup-compatibility/2006" xmlns:p14="http://schemas.microsoft.com/office/powerpoint/2010/main">
    <mc:Choice Requires="p14">
      <p:transition spd="slow" p14:dur="2000" advTm="4595"/>
    </mc:Choice>
    <mc:Fallback xmlns="">
      <p:transition spd="slow" advTm="459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7460" y="611309"/>
            <a:ext cx="10515600" cy="1325563"/>
          </a:xfrm>
        </p:spPr>
        <p:txBody>
          <a:bodyPr/>
          <a:lstStyle/>
          <a:p>
            <a:pPr algn="ctr"/>
            <a:r>
              <a:rPr lang="ja-JP" altLang="en-US" dirty="0">
                <a:latin typeface="UD デジタル 教科書体 NK-B" panose="02020700000000000000" pitchFamily="18" charset="-128"/>
                <a:ea typeface="UD デジタル 教科書体 NK-B" panose="02020700000000000000" pitchFamily="18" charset="-128"/>
              </a:rPr>
              <a:t>一番人気がある遊びは何ですか？</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7" name="タイトル 1">
            <a:extLst>
              <a:ext uri="{FF2B5EF4-FFF2-40B4-BE49-F238E27FC236}">
                <a16:creationId xmlns:a16="http://schemas.microsoft.com/office/drawing/2014/main" id="{A56A0992-18A9-485A-8932-A165E44812D5}"/>
              </a:ext>
            </a:extLst>
          </p:cNvPr>
          <p:cNvSpPr txBox="1">
            <a:spLocks/>
          </p:cNvSpPr>
          <p:nvPr/>
        </p:nvSpPr>
        <p:spPr>
          <a:xfrm>
            <a:off x="1767049" y="555891"/>
            <a:ext cx="261867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いちばん　　　にんき</a:t>
            </a:r>
          </a:p>
        </p:txBody>
      </p:sp>
      <p:sp>
        <p:nvSpPr>
          <p:cNvPr id="29" name="タイトル 1">
            <a:extLst>
              <a:ext uri="{FF2B5EF4-FFF2-40B4-BE49-F238E27FC236}">
                <a16:creationId xmlns:a16="http://schemas.microsoft.com/office/drawing/2014/main" id="{1D2265B2-D0BC-4CEA-9DBD-0496BA436CC3}"/>
              </a:ext>
            </a:extLst>
          </p:cNvPr>
          <p:cNvSpPr txBox="1">
            <a:spLocks/>
          </p:cNvSpPr>
          <p:nvPr/>
        </p:nvSpPr>
        <p:spPr>
          <a:xfrm>
            <a:off x="5748138" y="555890"/>
            <a:ext cx="74137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あそ</a:t>
            </a:r>
          </a:p>
        </p:txBody>
      </p:sp>
      <p:sp>
        <p:nvSpPr>
          <p:cNvPr id="30" name="タイトル 1">
            <a:extLst>
              <a:ext uri="{FF2B5EF4-FFF2-40B4-BE49-F238E27FC236}">
                <a16:creationId xmlns:a16="http://schemas.microsoft.com/office/drawing/2014/main" id="{27DB5DFB-9598-40D9-B789-CE8633D589BC}"/>
              </a:ext>
            </a:extLst>
          </p:cNvPr>
          <p:cNvSpPr txBox="1">
            <a:spLocks/>
          </p:cNvSpPr>
          <p:nvPr/>
        </p:nvSpPr>
        <p:spPr>
          <a:xfrm>
            <a:off x="7273486" y="555890"/>
            <a:ext cx="889207"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a:latin typeface="UD デジタル 教科書体 NK-B" panose="02020700000000000000" pitchFamily="18" charset="-128"/>
                <a:ea typeface="UD デジタル 教科書体 NK-B" panose="02020700000000000000" pitchFamily="18" charset="-128"/>
              </a:rPr>
              <a:t>　なん</a:t>
            </a:r>
          </a:p>
        </p:txBody>
      </p:sp>
      <p:graphicFrame>
        <p:nvGraphicFramePr>
          <p:cNvPr id="4" name="表 7">
            <a:extLst>
              <a:ext uri="{FF2B5EF4-FFF2-40B4-BE49-F238E27FC236}">
                <a16:creationId xmlns:a16="http://schemas.microsoft.com/office/drawing/2014/main" id="{DB81F983-8FC9-469C-BCC4-7F50DFAFF924}"/>
              </a:ext>
            </a:extLst>
          </p:cNvPr>
          <p:cNvGraphicFramePr>
            <a:graphicFrameLocks noGrp="1"/>
          </p:cNvGraphicFramePr>
          <p:nvPr/>
        </p:nvGraphicFramePr>
        <p:xfrm>
          <a:off x="835855" y="2145004"/>
          <a:ext cx="10458810" cy="3240000"/>
        </p:xfrm>
        <a:graphic>
          <a:graphicData uri="http://schemas.openxmlformats.org/drawingml/2006/table">
            <a:tbl>
              <a:tblPr firstRow="1" bandRow="1">
                <a:tableStyleId>{2D5ABB26-0587-4C30-8999-92F81FD0307C}</a:tableStyleId>
              </a:tblPr>
              <a:tblGrid>
                <a:gridCol w="2091762">
                  <a:extLst>
                    <a:ext uri="{9D8B030D-6E8A-4147-A177-3AD203B41FA5}">
                      <a16:colId xmlns:a16="http://schemas.microsoft.com/office/drawing/2014/main" val="1133407035"/>
                    </a:ext>
                  </a:extLst>
                </a:gridCol>
                <a:gridCol w="2091762">
                  <a:extLst>
                    <a:ext uri="{9D8B030D-6E8A-4147-A177-3AD203B41FA5}">
                      <a16:colId xmlns:a16="http://schemas.microsoft.com/office/drawing/2014/main" val="899074934"/>
                    </a:ext>
                  </a:extLst>
                </a:gridCol>
                <a:gridCol w="2091762">
                  <a:extLst>
                    <a:ext uri="{9D8B030D-6E8A-4147-A177-3AD203B41FA5}">
                      <a16:colId xmlns:a16="http://schemas.microsoft.com/office/drawing/2014/main" val="1617470427"/>
                    </a:ext>
                  </a:extLst>
                </a:gridCol>
                <a:gridCol w="2091762">
                  <a:extLst>
                    <a:ext uri="{9D8B030D-6E8A-4147-A177-3AD203B41FA5}">
                      <a16:colId xmlns:a16="http://schemas.microsoft.com/office/drawing/2014/main" val="1024866604"/>
                    </a:ext>
                  </a:extLst>
                </a:gridCol>
                <a:gridCol w="2091762">
                  <a:extLst>
                    <a:ext uri="{9D8B030D-6E8A-4147-A177-3AD203B41FA5}">
                      <a16:colId xmlns:a16="http://schemas.microsoft.com/office/drawing/2014/main" val="3445073839"/>
                    </a:ext>
                  </a:extLst>
                </a:gridCol>
              </a:tblGrid>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ゲーム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鬼ごっこ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サッカー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雪遊び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テレビ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940805"/>
                  </a:ext>
                </a:extLst>
              </a:tr>
              <a:tr h="1620000">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600" dirty="0">
                          <a:latin typeface="UD デジタル 教科書体 NK-B" panose="02020700000000000000" pitchFamily="18" charset="-128"/>
                          <a:ea typeface="UD デジタル 教科書体 NK-B" panose="02020700000000000000" pitchFamily="18" charset="-128"/>
                        </a:rPr>
                        <a:t>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706094"/>
                  </a:ext>
                </a:extLst>
              </a:tr>
            </a:tbl>
          </a:graphicData>
        </a:graphic>
      </p:graphicFrame>
      <p:sp>
        <p:nvSpPr>
          <p:cNvPr id="8" name="正方形/長方形 7">
            <a:extLst>
              <a:ext uri="{FF2B5EF4-FFF2-40B4-BE49-F238E27FC236}">
                <a16:creationId xmlns:a16="http://schemas.microsoft.com/office/drawing/2014/main" id="{788DBCF7-F045-4EBF-9CC1-58C9700F710C}"/>
              </a:ext>
            </a:extLst>
          </p:cNvPr>
          <p:cNvSpPr/>
          <p:nvPr/>
        </p:nvSpPr>
        <p:spPr>
          <a:xfrm>
            <a:off x="835855" y="2145004"/>
            <a:ext cx="2069123" cy="3240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9" name="タイトル 1">
            <a:extLst>
              <a:ext uri="{FF2B5EF4-FFF2-40B4-BE49-F238E27FC236}">
                <a16:creationId xmlns:a16="http://schemas.microsoft.com/office/drawing/2014/main" id="{FB40595B-69E7-4C63-A57D-1116F4CA030A}"/>
              </a:ext>
            </a:extLst>
          </p:cNvPr>
          <p:cNvSpPr txBox="1">
            <a:spLocks/>
          </p:cNvSpPr>
          <p:nvPr/>
        </p:nvSpPr>
        <p:spPr>
          <a:xfrm>
            <a:off x="2993692" y="2336200"/>
            <a:ext cx="668210"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おに</a:t>
            </a:r>
          </a:p>
        </p:txBody>
      </p:sp>
      <p:sp>
        <p:nvSpPr>
          <p:cNvPr id="10" name="タイトル 1">
            <a:extLst>
              <a:ext uri="{FF2B5EF4-FFF2-40B4-BE49-F238E27FC236}">
                <a16:creationId xmlns:a16="http://schemas.microsoft.com/office/drawing/2014/main" id="{0108B7EA-C2DB-49C0-A9B4-1758833229DB}"/>
              </a:ext>
            </a:extLst>
          </p:cNvPr>
          <p:cNvSpPr txBox="1">
            <a:spLocks/>
          </p:cNvSpPr>
          <p:nvPr/>
        </p:nvSpPr>
        <p:spPr>
          <a:xfrm>
            <a:off x="7321851" y="2336200"/>
            <a:ext cx="1161563" cy="34167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　ゆきあそ</a:t>
            </a:r>
          </a:p>
        </p:txBody>
      </p:sp>
      <p:sp>
        <p:nvSpPr>
          <p:cNvPr id="11" name="タイトル 1"/>
          <p:cNvSpPr txBox="1">
            <a:spLocks/>
          </p:cNvSpPr>
          <p:nvPr/>
        </p:nvSpPr>
        <p:spPr>
          <a:xfrm>
            <a:off x="9725993" y="5385003"/>
            <a:ext cx="188963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dirty="0">
                <a:latin typeface="UD デジタル 教科書体 NK-B" panose="02020700000000000000" pitchFamily="18" charset="-128"/>
                <a:ea typeface="UD デジタル 教科書体 NK-B" panose="02020700000000000000" pitchFamily="18" charset="-128"/>
              </a:rPr>
              <a:t>（人）</a:t>
            </a:r>
          </a:p>
        </p:txBody>
      </p:sp>
      <p:sp>
        <p:nvSpPr>
          <p:cNvPr id="12" name="タイトル 1">
            <a:extLst>
              <a:ext uri="{FF2B5EF4-FFF2-40B4-BE49-F238E27FC236}">
                <a16:creationId xmlns:a16="http://schemas.microsoft.com/office/drawing/2014/main" id="{FB40595B-69E7-4C63-A57D-1116F4CA030A}"/>
              </a:ext>
            </a:extLst>
          </p:cNvPr>
          <p:cNvSpPr txBox="1">
            <a:spLocks/>
          </p:cNvSpPr>
          <p:nvPr/>
        </p:nvSpPr>
        <p:spPr>
          <a:xfrm>
            <a:off x="10036098" y="5070464"/>
            <a:ext cx="1258567" cy="629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UD デジタル 教科書体 NK-B" panose="02020700000000000000" pitchFamily="18" charset="-128"/>
                <a:ea typeface="UD デジタル 教科書体 NK-B" panose="02020700000000000000" pitchFamily="18" charset="-128"/>
              </a:rPr>
              <a:t>にん</a:t>
            </a:r>
          </a:p>
        </p:txBody>
      </p:sp>
    </p:spTree>
    <p:custDataLst>
      <p:tags r:id="rId1"/>
    </p:custDataLst>
    <p:extLst>
      <p:ext uri="{BB962C8B-B14F-4D97-AF65-F5344CB8AC3E}">
        <p14:creationId xmlns:p14="http://schemas.microsoft.com/office/powerpoint/2010/main" val="3138022466"/>
      </p:ext>
    </p:extLst>
  </p:cSld>
  <p:clrMapOvr>
    <a:masterClrMapping/>
  </p:clrMapOvr>
  <mc:AlternateContent xmlns:mc="http://schemas.openxmlformats.org/markup-compatibility/2006" xmlns:p14="http://schemas.microsoft.com/office/powerpoint/2010/main">
    <mc:Choice Requires="p14">
      <p:transition spd="slow" p14:dur="2000" advTm="25047"/>
    </mc:Choice>
    <mc:Fallback xmlns="">
      <p:transition spd="slow" advTm="250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6|1.7"/>
</p:tagLst>
</file>

<file path=ppt/tags/tag10.xml><?xml version="1.0" encoding="utf-8"?>
<p:tagLst xmlns:a="http://schemas.openxmlformats.org/drawingml/2006/main" xmlns:r="http://schemas.openxmlformats.org/officeDocument/2006/relationships" xmlns:p="http://schemas.openxmlformats.org/presentationml/2006/main">
  <p:tag name="TIMING" val="|16.5|5.7|5.1|3.3"/>
</p:tagLst>
</file>

<file path=ppt/tags/tag2.xml><?xml version="1.0" encoding="utf-8"?>
<p:tagLst xmlns:a="http://schemas.openxmlformats.org/drawingml/2006/main" xmlns:r="http://schemas.openxmlformats.org/officeDocument/2006/relationships" xmlns:p="http://schemas.openxmlformats.org/presentationml/2006/main">
  <p:tag name="TIMING" val="|5.5|1.9"/>
</p:tagLst>
</file>

<file path=ppt/tags/tag3.xml><?xml version="1.0" encoding="utf-8"?>
<p:tagLst xmlns:a="http://schemas.openxmlformats.org/drawingml/2006/main" xmlns:r="http://schemas.openxmlformats.org/officeDocument/2006/relationships" xmlns:p="http://schemas.openxmlformats.org/presentationml/2006/main">
  <p:tag name="TIMING" val="|17"/>
</p:tagLst>
</file>

<file path=ppt/tags/tag4.xml><?xml version="1.0" encoding="utf-8"?>
<p:tagLst xmlns:a="http://schemas.openxmlformats.org/drawingml/2006/main" xmlns:r="http://schemas.openxmlformats.org/officeDocument/2006/relationships" xmlns:p="http://schemas.openxmlformats.org/presentationml/2006/main">
  <p:tag name="TIMING" val="|6.3|2.4"/>
</p:tagLst>
</file>

<file path=ppt/tags/tag5.xml><?xml version="1.0" encoding="utf-8"?>
<p:tagLst xmlns:a="http://schemas.openxmlformats.org/drawingml/2006/main" xmlns:r="http://schemas.openxmlformats.org/officeDocument/2006/relationships" xmlns:p="http://schemas.openxmlformats.org/presentationml/2006/main">
  <p:tag name="TIMING" val="|5.4|1.8"/>
</p:tagLst>
</file>

<file path=ppt/tags/tag6.xml><?xml version="1.0" encoding="utf-8"?>
<p:tagLst xmlns:a="http://schemas.openxmlformats.org/drawingml/2006/main" xmlns:r="http://schemas.openxmlformats.org/officeDocument/2006/relationships" xmlns:p="http://schemas.openxmlformats.org/presentationml/2006/main">
  <p:tag name="TIMING" val="|17"/>
</p:tagLst>
</file>

<file path=ppt/tags/tag7.xml><?xml version="1.0" encoding="utf-8"?>
<p:tagLst xmlns:a="http://schemas.openxmlformats.org/drawingml/2006/main" xmlns:r="http://schemas.openxmlformats.org/officeDocument/2006/relationships" xmlns:p="http://schemas.openxmlformats.org/presentationml/2006/main">
  <p:tag name="TIMING" val="|20.7"/>
</p:tagLst>
</file>

<file path=ppt/tags/tag8.xml><?xml version="1.0" encoding="utf-8"?>
<p:tagLst xmlns:a="http://schemas.openxmlformats.org/drawingml/2006/main" xmlns:r="http://schemas.openxmlformats.org/officeDocument/2006/relationships" xmlns:p="http://schemas.openxmlformats.org/presentationml/2006/main">
  <p:tag name="TIMING" val="|14"/>
</p:tagLst>
</file>

<file path=ppt/tags/tag9.xml><?xml version="1.0" encoding="utf-8"?>
<p:tagLst xmlns:a="http://schemas.openxmlformats.org/drawingml/2006/main" xmlns:r="http://schemas.openxmlformats.org/officeDocument/2006/relationships" xmlns:p="http://schemas.openxmlformats.org/presentationml/2006/main">
  <p:tag name="TIMING" val="|13.7"/>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634</Words>
  <Application>Microsoft Office PowerPoint</Application>
  <PresentationFormat>ワイド画面</PresentationFormat>
  <Paragraphs>298</Paragraphs>
  <Slides>13</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BIZ UDPゴシック</vt:lpstr>
      <vt:lpstr>ＭＳ Ｐゴシック</vt:lpstr>
      <vt:lpstr>UD デジタル 教科書体 NK-B</vt:lpstr>
      <vt:lpstr>游ゴシック</vt:lpstr>
      <vt:lpstr>游ゴシック Light</vt:lpstr>
      <vt:lpstr>Arial</vt:lpstr>
      <vt:lpstr>Calibri</vt:lpstr>
      <vt:lpstr>Office テーマ</vt:lpstr>
      <vt:lpstr>時刻と時間を求めましょう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表を見て調べましょう</vt:lpstr>
      <vt:lpstr>一番人気がある遊びは何ですか？</vt:lpstr>
      <vt:lpstr>二番目に人気がある遊びは何ですか？</vt:lpstr>
      <vt:lpstr>一番人気がない遊びは何ですか？</vt:lpstr>
      <vt:lpstr>一番人気がある遊びと一番人気がない遊びとの</vt:lpstr>
      <vt:lpstr>よくできました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なにいろかな？</dc:title>
  <dc:creator>Windows ユーザー</dc:creator>
  <cp:lastModifiedBy>Windows ユーザー</cp:lastModifiedBy>
  <cp:revision>81</cp:revision>
  <dcterms:created xsi:type="dcterms:W3CDTF">2020-08-21T05:09:50Z</dcterms:created>
  <dcterms:modified xsi:type="dcterms:W3CDTF">2020-12-23T01:57:21Z</dcterms:modified>
</cp:coreProperties>
</file>