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86" r:id="rId3"/>
    <p:sldId id="292" r:id="rId4"/>
    <p:sldId id="287" r:id="rId5"/>
    <p:sldId id="293" r:id="rId6"/>
    <p:sldId id="289" r:id="rId7"/>
    <p:sldId id="290" r:id="rId8"/>
    <p:sldId id="288" r:id="rId9"/>
    <p:sldId id="291" r:id="rId10"/>
    <p:sldId id="278" r:id="rId11"/>
    <p:sldId id="284" r:id="rId12"/>
    <p:sldId id="264" r:id="rId13"/>
    <p:sldId id="265" r:id="rId14"/>
    <p:sldId id="263" r:id="rId15"/>
    <p:sldId id="266" r:id="rId16"/>
    <p:sldId id="294" r:id="rId17"/>
    <p:sldId id="298" r:id="rId18"/>
    <p:sldId id="279" r:id="rId19"/>
    <p:sldId id="296" r:id="rId20"/>
    <p:sldId id="295" r:id="rId21"/>
    <p:sldId id="297" r:id="rId2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6" autoAdjust="0"/>
    <p:restoredTop sz="63934" autoAdjust="0"/>
  </p:normalViewPr>
  <p:slideViewPr>
    <p:cSldViewPr snapToGrid="0">
      <p:cViewPr varScale="1">
        <p:scale>
          <a:sx n="47" d="100"/>
          <a:sy n="47" d="100"/>
        </p:scale>
        <p:origin x="13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A91A-B0CF-41F9-B9D9-DE8B3EB009B9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40B5-D986-4F2D-854C-142B35229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14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違いが分かるかな。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36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どっちかな。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07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友達と仲良く遊んでいるのは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、左と右のどちら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そう、左側のイラストの方だね。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192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好き嫌いがないのは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、左と右のどちら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右側のイラストの方だね。野菜もしっかり食べようね。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067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左と右、どちら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が良い姿勢ですか。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うん、右側のイラストだね。背中を真っすぐにして立ってるね。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773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左と右、どちら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が良い行動ですか。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そうそう、右側のイラストだね。靴をしっかり脱いで、きちんと並べるんだよ。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02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左と右、どちら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が安全ですか。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右側のイラストだね。夜は暗いから、ライトを点けるんだよ。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040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書いてみよう。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62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１つ目は、「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りんご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「こ」には、点々を打ってね。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070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２つ目は、「さかな」。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「な」は形が難しいね。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073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３つ目は、「ひこうき」。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簡単な文字が多いけど、バランスが難しいね。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06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これは、「目」と「芽」。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みんなの顔に付いている「目」と、お花や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木が成長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する前に出てくる「芽」だね。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706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４つ目は、「らいおん」。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「い」は、１画目と２画目の間を空けると、美しく見えるよ。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005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最後、５つ目は、「えのぐ」。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全体のバランスと形を整えて書くんだよ。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4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これは、「あめ」と「雨」。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なめると美味しいキャンディーの「あめ」と、天気が悪い日に空から降ってくる「雨」だね。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402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これは、「箸」と「橋」。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ご飯を食べるときに使う「箸」と、川の向こうに渡るための「橋」だね。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840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これは、「花」と「鼻」。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お外に綺麗に咲いている「花」と、みんなのお顔の真ん中に付いている「鼻」だね。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811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これは、「蜘蛛」と「雲」。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昆虫の「蜘蛛」と、空に浮かぶ「雲」だね。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38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これは、「ぼたん」と「ボタン」と「牡丹」。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服に付いている「ぼたん」と、スイッチの「ボタン」と、お花の「牡丹」だね。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845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これは、「髪」と「紙」と「神」。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髪の毛の「髪」と、文字を書いたり絵を描いたりする「紙」と、神様の「神」だね。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511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これは、「押す」と「雄」と「押忍」。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「人を後ろから押す」の「押す」と、かぶと虫の「雄」と、応援団や柔道をしている人が言う「押忍」だね。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12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53954-02B2-48F1-B645-9D106D51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7C81A-AD95-4CAA-8CFC-3A577F1C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958683-73B1-45BD-B212-BF062419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4BF8B-4E6C-47F8-A3ED-C3C71E9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BCE00-BD67-4CCB-9794-0D9DDA9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2525-0FB1-4FE6-A68F-CDC2AD47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F231A-74C7-4632-91AE-D6C50F1B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978E3-8B30-4739-A56A-28BC6BF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DE611-17D3-4474-B8CF-38CDF89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FB17D5-AD9E-4F1D-AEF0-646F616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5AD982-7C5E-4589-A0DA-6EB93959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E00C9-2863-4668-8F04-445BEF7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66C463-622A-4C7D-94D8-5E85B7EC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7D7E7-4E15-47B1-A84A-AEEE6F36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C4CC72-8624-4869-9948-31264971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9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0311E-6447-4C1A-AD4C-3D2D1F77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FEF40-7260-44A6-9AE0-55F04D8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41582-3E6E-40CB-8992-BB73B658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B0812-02F1-4B2D-9A3B-736B48C4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4FC27-79FF-4456-B7BD-50E3BBA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C72D0-C69C-45CF-8ADA-A95F21A8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B8418-1083-4D3A-9BE6-FA981F23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2418C-7F14-45C0-BB09-EDD069A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4664AB-2BA6-4491-AA81-34E82DF3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33763-9E98-496C-A9F2-A73733CA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3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BED4F-EE9B-4CF8-8246-FE8D3972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61A5A-8101-45FA-9D96-90014FB4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904BA8-AF74-4703-BA89-5AB27A8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36032-13DA-43DE-BDAA-31B91CA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04C47-BA75-4BE0-881E-F8EF374F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5D2795-A526-4F7C-9CB6-D38A114F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2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4DF32-0332-41B5-B600-20D02C5A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26AD2-9B1E-4522-BBC9-B4488760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F05225-DAE0-429F-820D-F53FCD37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B184EE-1629-4ED1-B7EB-495C7AAF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2F99FA-46E8-4061-A533-56337200E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1D2398-24D1-43CB-A9D8-12E2E961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519C7E-8D54-4897-B95B-704422FA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F4B940-BB16-4669-BEC6-D21C18AB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460FF-66A5-4B86-B7B7-E8182A62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0CF7AB-85D6-48E7-988C-A083BC8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A8A4B7-18A4-4C67-A8EE-9CB3E49B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02508B-B10B-40E1-983C-72F1237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4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7ECCDD-A2D0-4F1B-9584-440B70BE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2122FB-08FB-4394-B956-4F56F50C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375190-39D4-4A34-BF39-FF32AD2A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2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A20A2-D74D-4B33-8FCB-4E80D015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E5ADD-F898-4F60-8E2D-79ABA9B3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87F9-575D-403C-B8F0-7A687BD9D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50FCBF-A823-4280-BC71-7C0EA5F7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A3BA6-18F0-4E13-9E0F-E5390C6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17D81-2FF1-4E56-83C0-308294B3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54E49-F4B7-48B7-94B2-D031E0DD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67512F-DB65-4949-BE99-EE739BBC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2D0D-4E8F-4199-A65B-502168FC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06F393-427D-4BEE-94EA-2CF6B69A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0B22AC-A898-4D96-B4D3-94AA3031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0DE6F0-1C30-4A35-B65E-64A58AA5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96D695-98AF-4951-A068-2E2E4C7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CAEB38-10BA-4605-A128-85D5D414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82FEA-ABE1-440F-96F2-1E73C96C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C888F-95FF-4BB9-80C4-639A509AF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2082CA-AF8C-4454-A2EA-54CA047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</a:t>
            </a:r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r>
              <a:rPr kumimoji="1"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いが　わかる</a:t>
            </a: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かな？</a:t>
            </a:r>
          </a:p>
        </p:txBody>
      </p:sp>
    </p:spTree>
    <p:extLst>
      <p:ext uri="{BB962C8B-B14F-4D97-AF65-F5344CB8AC3E}">
        <p14:creationId xmlns:p14="http://schemas.microsoft.com/office/powerpoint/2010/main" val="98733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どっちかな</a:t>
            </a:r>
          </a:p>
        </p:txBody>
      </p:sp>
    </p:spTree>
    <p:extLst>
      <p:ext uri="{BB962C8B-B14F-4D97-AF65-F5344CB8AC3E}">
        <p14:creationId xmlns:p14="http://schemas.microsoft.com/office/powerpoint/2010/main" val="398605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8429361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2656203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2746203" y="5188924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FE5336-9C4B-4E5C-8FD5-FF1165DFABEA}"/>
              </a:ext>
            </a:extLst>
          </p:cNvPr>
          <p:cNvSpPr txBox="1"/>
          <p:nvPr/>
        </p:nvSpPr>
        <p:spPr>
          <a:xfrm>
            <a:off x="156000" y="360000"/>
            <a:ext cx="11880000" cy="14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ともだち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　なかよく　あそんで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いる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のは</a:t>
            </a:r>
            <a:endParaRPr kumimoji="1" lang="en-US" altLang="ja-JP" sz="4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/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どちらですか。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F93DA99-9DD0-47BB-98D2-E14699135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60" y="1800000"/>
            <a:ext cx="3386686" cy="3187718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D9C978D-AEB5-4BEA-B9ED-072038DE8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61" y="1783718"/>
            <a:ext cx="3204000" cy="32040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1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AFDEA6-551B-445F-9A40-E41DA56F91C6}"/>
              </a:ext>
            </a:extLst>
          </p:cNvPr>
          <p:cNvSpPr txBox="1"/>
          <p:nvPr/>
        </p:nvSpPr>
        <p:spPr>
          <a:xfrm>
            <a:off x="156000" y="36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ききらいが　ない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　どちら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ですか。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8429361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8519361" y="5188924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2656203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DC1F51-E013-4E87-90A8-C1CEB786A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03" y="1350000"/>
            <a:ext cx="2799000" cy="3600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CC61D3A-E47F-4359-8415-D7D717D2E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61" y="1350000"/>
            <a:ext cx="2798999" cy="36000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129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AFDEA6-551B-445F-9A40-E41DA56F91C6}"/>
              </a:ext>
            </a:extLst>
          </p:cNvPr>
          <p:cNvSpPr txBox="1"/>
          <p:nvPr/>
        </p:nvSpPr>
        <p:spPr>
          <a:xfrm>
            <a:off x="156000" y="36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どちらが　よい　しせい　ですか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8429361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8519361" y="5188924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2656203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5076E77-4DFD-4901-9411-0EE740B2C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52" y="1350000"/>
            <a:ext cx="1795501" cy="36000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AA7E8E5-6C17-462B-8629-9FC43D909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10" y="1350000"/>
            <a:ext cx="1795501" cy="36000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04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56D428A-F049-418F-A88F-8619EA232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53" y="1309076"/>
            <a:ext cx="3307499" cy="36000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7746719-A7A6-4EF9-8299-7707C90DF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61" y="1309076"/>
            <a:ext cx="3600000" cy="36000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AFDEA6-551B-445F-9A40-E41DA56F91C6}"/>
              </a:ext>
            </a:extLst>
          </p:cNvPr>
          <p:cNvSpPr txBox="1"/>
          <p:nvPr/>
        </p:nvSpPr>
        <p:spPr>
          <a:xfrm>
            <a:off x="156000" y="54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どちら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　よい　こうどう　ですか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8429361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8519361" y="5188924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2656203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93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B7403-76A1-4621-915E-87E63AAC96D8}"/>
              </a:ext>
            </a:extLst>
          </p:cNvPr>
          <p:cNvSpPr txBox="1"/>
          <p:nvPr/>
        </p:nvSpPr>
        <p:spPr>
          <a:xfrm>
            <a:off x="8429361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4F9628-34B1-4638-913C-84CF4D3F24E8}"/>
              </a:ext>
            </a:extLst>
          </p:cNvPr>
          <p:cNvSpPr txBox="1"/>
          <p:nvPr/>
        </p:nvSpPr>
        <p:spPr>
          <a:xfrm>
            <a:off x="2656203" y="5098924"/>
            <a:ext cx="1260000" cy="1260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C222F9-EA5F-4F4D-B686-A75C224DC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03" y="1378642"/>
            <a:ext cx="3384000" cy="3600000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F21CAA6-7DE2-46FF-85DD-899E377E6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91" y="1380281"/>
            <a:ext cx="3438139" cy="3628643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521BF797-26ED-4BF2-A8AC-A5AC12117011}"/>
              </a:ext>
            </a:extLst>
          </p:cNvPr>
          <p:cNvSpPr/>
          <p:nvPr/>
        </p:nvSpPr>
        <p:spPr>
          <a:xfrm>
            <a:off x="2746203" y="5188924"/>
            <a:ext cx="1080000" cy="1080000"/>
          </a:xfrm>
          <a:prstGeom prst="donut">
            <a:avLst>
              <a:gd name="adj" fmla="val 18305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FE5336-9C4B-4E5C-8FD5-FF1165DFABEA}"/>
              </a:ext>
            </a:extLst>
          </p:cNvPr>
          <p:cNvSpPr txBox="1"/>
          <p:nvPr/>
        </p:nvSpPr>
        <p:spPr>
          <a:xfrm>
            <a:off x="156000" y="36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どちら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　あんぜん　ですか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433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r>
              <a:rPr kumimoji="1"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いて</a:t>
            </a: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みよう</a:t>
            </a:r>
          </a:p>
        </p:txBody>
      </p:sp>
    </p:spTree>
    <p:extLst>
      <p:ext uri="{BB962C8B-B14F-4D97-AF65-F5344CB8AC3E}">
        <p14:creationId xmlns:p14="http://schemas.microsoft.com/office/powerpoint/2010/main" val="3974773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 vert="eaVert" anchor="t" anchorCtr="0">
            <a:noAutofit/>
          </a:bodyPr>
          <a:lstStyle/>
          <a:p>
            <a:pPr algn="just"/>
            <a: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/>
            </a:r>
            <a:b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</a:br>
            <a: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/>
            </a:r>
            <a:b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</a:br>
            <a:r>
              <a:rPr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①</a:t>
            </a:r>
            <a:r>
              <a:rPr kumimoji="1"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 りんご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3F3799-1A65-4677-A766-8CDE0D6E8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82" y="809625"/>
            <a:ext cx="50101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3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 vert="eaVert" anchor="t" anchorCtr="0">
            <a:noAutofit/>
          </a:bodyPr>
          <a:lstStyle/>
          <a:p>
            <a:pPr algn="just"/>
            <a: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/>
            </a:r>
            <a:b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</a:br>
            <a: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/>
            </a:r>
            <a:b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</a:br>
            <a:r>
              <a:rPr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②</a:t>
            </a:r>
            <a:r>
              <a:rPr kumimoji="1"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 さかな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E87632-8C5C-45B1-8A06-E0CD13833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94" y="773025"/>
            <a:ext cx="71818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 vert="eaVert" anchor="t" anchorCtr="0">
            <a:noAutofit/>
          </a:bodyPr>
          <a:lstStyle/>
          <a:p>
            <a:pPr algn="just"/>
            <a: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/>
            </a:r>
            <a:b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</a:br>
            <a: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/>
            </a:r>
            <a:b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</a:br>
            <a:r>
              <a:rPr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③</a:t>
            </a:r>
            <a:r>
              <a:rPr kumimoji="1"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 ひこうき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9AF3BF3-B3FD-46D8-B65B-E4914FAAD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9" y="882221"/>
            <a:ext cx="76200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6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87ADA3-51FB-47AC-9A96-245F85F6DA69}"/>
              </a:ext>
            </a:extLst>
          </p:cNvPr>
          <p:cNvSpPr txBox="1"/>
          <p:nvPr/>
        </p:nvSpPr>
        <p:spPr>
          <a:xfrm>
            <a:off x="155999" y="653778"/>
            <a:ext cx="540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016CD1-DEF9-4ED7-9AA0-B5143FE52164}"/>
              </a:ext>
            </a:extLst>
          </p:cNvPr>
          <p:cNvSpPr txBox="1"/>
          <p:nvPr/>
        </p:nvSpPr>
        <p:spPr>
          <a:xfrm>
            <a:off x="6636002" y="653778"/>
            <a:ext cx="540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6234FC2-3D69-435C-80A2-AD5ABD6AD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7" t="17980" r="8072" b="8731"/>
          <a:stretch/>
        </p:blipFill>
        <p:spPr>
          <a:xfrm>
            <a:off x="7250079" y="1733778"/>
            <a:ext cx="4171846" cy="391326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5641A2C-0A25-4AD2-A0F7-0B6E7BA7D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2" y="1733778"/>
            <a:ext cx="4447274" cy="406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69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 vert="eaVert" anchor="t" anchorCtr="0">
            <a:noAutofit/>
          </a:bodyPr>
          <a:lstStyle/>
          <a:p>
            <a:pPr algn="just"/>
            <a: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/>
            </a:r>
            <a:b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</a:br>
            <a: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/>
            </a:r>
            <a:b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</a:br>
            <a:r>
              <a:rPr kumimoji="1"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④ らいおん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526B74D-2C38-434C-AA32-D2E29126E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2" y="261937"/>
            <a:ext cx="741997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47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 vert="eaVert" anchor="t" anchorCtr="0">
            <a:noAutofit/>
          </a:bodyPr>
          <a:lstStyle/>
          <a:p>
            <a:pPr algn="just"/>
            <a: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/>
            </a:r>
            <a:b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</a:br>
            <a: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/>
            </a:r>
            <a:br>
              <a:rPr lang="en-US" altLang="ja-JP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</a:br>
            <a:r>
              <a:rPr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⑤</a:t>
            </a:r>
            <a:r>
              <a:rPr kumimoji="1" lang="ja-JP" altLang="en-US" sz="6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 えのぐ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34D1D4-F894-4F93-A61A-619EC8BE6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74" y="296775"/>
            <a:ext cx="76581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29E9D3C-5D24-4724-B746-5269E4D27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4" y="2227103"/>
            <a:ext cx="4714530" cy="384651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3197CEE-F01F-4757-8BAF-1D2412C31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82" y="2416629"/>
            <a:ext cx="6093498" cy="342759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87ADA3-51FB-47AC-9A96-245F85F6DA69}"/>
              </a:ext>
            </a:extLst>
          </p:cNvPr>
          <p:cNvSpPr txBox="1"/>
          <p:nvPr/>
        </p:nvSpPr>
        <p:spPr>
          <a:xfrm>
            <a:off x="155999" y="653778"/>
            <a:ext cx="540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016CD1-DEF9-4ED7-9AA0-B5143FE52164}"/>
              </a:ext>
            </a:extLst>
          </p:cNvPr>
          <p:cNvSpPr txBox="1"/>
          <p:nvPr/>
        </p:nvSpPr>
        <p:spPr>
          <a:xfrm>
            <a:off x="6636002" y="653778"/>
            <a:ext cx="540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あめ</a:t>
            </a:r>
          </a:p>
        </p:txBody>
      </p:sp>
    </p:spTree>
    <p:extLst>
      <p:ext uri="{BB962C8B-B14F-4D97-AF65-F5344CB8AC3E}">
        <p14:creationId xmlns:p14="http://schemas.microsoft.com/office/powerpoint/2010/main" val="383712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87ADA3-51FB-47AC-9A96-245F85F6DA69}"/>
              </a:ext>
            </a:extLst>
          </p:cNvPr>
          <p:cNvSpPr txBox="1"/>
          <p:nvPr/>
        </p:nvSpPr>
        <p:spPr>
          <a:xfrm>
            <a:off x="155999" y="653778"/>
            <a:ext cx="540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はし</a:t>
            </a:r>
            <a:endParaRPr kumimoji="1" lang="ja-JP" altLang="en-US" sz="6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016CD1-DEF9-4ED7-9AA0-B5143FE52164}"/>
              </a:ext>
            </a:extLst>
          </p:cNvPr>
          <p:cNvSpPr txBox="1"/>
          <p:nvPr/>
        </p:nvSpPr>
        <p:spPr>
          <a:xfrm>
            <a:off x="6636002" y="653778"/>
            <a:ext cx="540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はし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67C1753-E458-4C55-AFF1-091688429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0" y="1733778"/>
            <a:ext cx="3925027" cy="389236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899C15E-9D14-4A10-8E57-A41F309E5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3135"/>
            <a:ext cx="5705504" cy="35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7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87ADA3-51FB-47AC-9A96-245F85F6DA69}"/>
              </a:ext>
            </a:extLst>
          </p:cNvPr>
          <p:cNvSpPr txBox="1"/>
          <p:nvPr/>
        </p:nvSpPr>
        <p:spPr>
          <a:xfrm>
            <a:off x="155999" y="653778"/>
            <a:ext cx="540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はな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016CD1-DEF9-4ED7-9AA0-B5143FE52164}"/>
              </a:ext>
            </a:extLst>
          </p:cNvPr>
          <p:cNvSpPr txBox="1"/>
          <p:nvPr/>
        </p:nvSpPr>
        <p:spPr>
          <a:xfrm>
            <a:off x="6636002" y="653778"/>
            <a:ext cx="540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はな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0ACE437-91AE-4FD2-816F-727281649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02" y="1733778"/>
            <a:ext cx="3987400" cy="39874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98AD131-64E1-4365-A14E-F7FFBB91F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59" y="1733778"/>
            <a:ext cx="2340726" cy="39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8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87ADA3-51FB-47AC-9A96-245F85F6DA69}"/>
              </a:ext>
            </a:extLst>
          </p:cNvPr>
          <p:cNvSpPr txBox="1"/>
          <p:nvPr/>
        </p:nvSpPr>
        <p:spPr>
          <a:xfrm>
            <a:off x="155999" y="653778"/>
            <a:ext cx="540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016CD1-DEF9-4ED7-9AA0-B5143FE52164}"/>
              </a:ext>
            </a:extLst>
          </p:cNvPr>
          <p:cNvSpPr txBox="1"/>
          <p:nvPr/>
        </p:nvSpPr>
        <p:spPr>
          <a:xfrm>
            <a:off x="6636002" y="653778"/>
            <a:ext cx="540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くも</a:t>
            </a:r>
            <a:endParaRPr kumimoji="1" lang="ja-JP" altLang="en-US" sz="6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22F7044-D7F3-46D0-8F6A-0ED295802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02" y="1576466"/>
            <a:ext cx="5329203" cy="481465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F76E728-5C47-4FF3-B6B1-04258F05E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3" y="1576466"/>
            <a:ext cx="4388792" cy="46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5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87ADA3-51FB-47AC-9A96-245F85F6DA69}"/>
              </a:ext>
            </a:extLst>
          </p:cNvPr>
          <p:cNvSpPr txBox="1"/>
          <p:nvPr/>
        </p:nvSpPr>
        <p:spPr>
          <a:xfrm>
            <a:off x="155998" y="653778"/>
            <a:ext cx="396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ぼたん</a:t>
            </a:r>
            <a:endParaRPr kumimoji="1" lang="ja-JP" altLang="en-US" sz="6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016CD1-DEF9-4ED7-9AA0-B5143FE52164}"/>
              </a:ext>
            </a:extLst>
          </p:cNvPr>
          <p:cNvSpPr txBox="1"/>
          <p:nvPr/>
        </p:nvSpPr>
        <p:spPr>
          <a:xfrm>
            <a:off x="8089070" y="653778"/>
            <a:ext cx="396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ぼたん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AEDE3BE-DFDD-4A35-B2B7-A5E075A89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27" y="2491364"/>
            <a:ext cx="4189075" cy="336801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C517C11-0B36-44A0-8961-861628084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58" y="1660946"/>
            <a:ext cx="3826569" cy="482847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F30971E-F00D-44C6-A475-8E4ED0454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8" y="2290990"/>
            <a:ext cx="3946932" cy="356839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568AD56-51A3-4E4B-BBB1-B887BF6092A2}"/>
              </a:ext>
            </a:extLst>
          </p:cNvPr>
          <p:cNvSpPr txBox="1"/>
          <p:nvPr/>
        </p:nvSpPr>
        <p:spPr>
          <a:xfrm>
            <a:off x="4129070" y="653778"/>
            <a:ext cx="396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ぼたん</a:t>
            </a:r>
            <a:endParaRPr kumimoji="1" lang="ja-JP" altLang="en-US" sz="6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125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39FCDE0-E00F-4AAF-AB23-CC6328AF1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41" y="1931486"/>
            <a:ext cx="3604317" cy="36043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6916DF-1C80-4CAE-BE1B-47C2427C6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3" y="1931486"/>
            <a:ext cx="3180809" cy="360431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D9564-AA9D-4F98-8F74-2E86070F6977}"/>
              </a:ext>
            </a:extLst>
          </p:cNvPr>
          <p:cNvSpPr txBox="1"/>
          <p:nvPr/>
        </p:nvSpPr>
        <p:spPr>
          <a:xfrm>
            <a:off x="155998" y="653778"/>
            <a:ext cx="396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317238-393C-484D-83C5-B34BEA1B8622}"/>
              </a:ext>
            </a:extLst>
          </p:cNvPr>
          <p:cNvSpPr txBox="1"/>
          <p:nvPr/>
        </p:nvSpPr>
        <p:spPr>
          <a:xfrm>
            <a:off x="8089070" y="653778"/>
            <a:ext cx="396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9BF350-3AB1-433E-A9DF-706A5C3C5977}"/>
              </a:ext>
            </a:extLst>
          </p:cNvPr>
          <p:cNvSpPr txBox="1"/>
          <p:nvPr/>
        </p:nvSpPr>
        <p:spPr>
          <a:xfrm>
            <a:off x="4129070" y="653778"/>
            <a:ext cx="396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かみ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1B5B4C-9596-4214-B02C-F36FD8B2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2" y="1733778"/>
            <a:ext cx="3260235" cy="38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01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87ADA3-51FB-47AC-9A96-245F85F6DA69}"/>
              </a:ext>
            </a:extLst>
          </p:cNvPr>
          <p:cNvSpPr txBox="1"/>
          <p:nvPr/>
        </p:nvSpPr>
        <p:spPr>
          <a:xfrm>
            <a:off x="155998" y="653778"/>
            <a:ext cx="396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016CD1-DEF9-4ED7-9AA0-B5143FE52164}"/>
              </a:ext>
            </a:extLst>
          </p:cNvPr>
          <p:cNvSpPr txBox="1"/>
          <p:nvPr/>
        </p:nvSpPr>
        <p:spPr>
          <a:xfrm>
            <a:off x="8089070" y="653778"/>
            <a:ext cx="396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おす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568AD56-51A3-4E4B-BBB1-B887BF6092A2}"/>
              </a:ext>
            </a:extLst>
          </p:cNvPr>
          <p:cNvSpPr txBox="1"/>
          <p:nvPr/>
        </p:nvSpPr>
        <p:spPr>
          <a:xfrm>
            <a:off x="4129070" y="653778"/>
            <a:ext cx="3960000" cy="108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おす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871745-EB32-4C03-8C10-E3EC2BAA5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89" y="1733778"/>
            <a:ext cx="3046361" cy="40429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EB0CDDF-D22A-402A-A153-1990BB55B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" y="1733778"/>
            <a:ext cx="4462068" cy="404374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76AC118-35DE-42BC-911D-1643FF19C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70" y="2413750"/>
            <a:ext cx="3821738" cy="26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42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55</Words>
  <Application>Microsoft Office PowerPoint</Application>
  <PresentationFormat>ワイド画面</PresentationFormat>
  <Paragraphs>111</Paragraphs>
  <Slides>21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9" baseType="lpstr">
      <vt:lpstr>BIZ UDPゴシック</vt:lpstr>
      <vt:lpstr>HG正楷書体-PRO</vt:lpstr>
      <vt:lpstr>ＭＳ ゴシック</vt:lpstr>
      <vt:lpstr>UD デジタル 教科書体 NK-B</vt:lpstr>
      <vt:lpstr>游ゴシック</vt:lpstr>
      <vt:lpstr>游ゴシック Light</vt:lpstr>
      <vt:lpstr>Arial</vt:lpstr>
      <vt:lpstr>Office テーマ</vt:lpstr>
      <vt:lpstr>ちがいが　わかるかな？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どっちかな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かいてみよう</vt:lpstr>
      <vt:lpstr>  ① りんご</vt:lpstr>
      <vt:lpstr>  ② さかな</vt:lpstr>
      <vt:lpstr>  ③ ひこうき</vt:lpstr>
      <vt:lpstr>  ④ らいおん</vt:lpstr>
      <vt:lpstr>  ⑤ えのぐ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佳慎</dc:creator>
  <cp:lastModifiedBy>Windows ユーザー</cp:lastModifiedBy>
  <cp:revision>57</cp:revision>
  <cp:lastPrinted>2020-11-25T06:41:07Z</cp:lastPrinted>
  <dcterms:created xsi:type="dcterms:W3CDTF">2020-08-30T15:12:17Z</dcterms:created>
  <dcterms:modified xsi:type="dcterms:W3CDTF">2020-11-25T06:41:10Z</dcterms:modified>
</cp:coreProperties>
</file>