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2" r:id="rId3"/>
    <p:sldId id="260" r:id="rId4"/>
    <p:sldId id="273" r:id="rId5"/>
    <p:sldId id="271" r:id="rId6"/>
    <p:sldId id="267" r:id="rId7"/>
    <p:sldId id="268" r:id="rId8"/>
    <p:sldId id="269" r:id="rId9"/>
    <p:sldId id="270" r:id="rId10"/>
    <p:sldId id="274" r:id="rId11"/>
    <p:sldId id="275" r:id="rId12"/>
    <p:sldId id="276" r:id="rId13"/>
    <p:sldId id="277" r:id="rId14"/>
    <p:sldId id="279" r:id="rId15"/>
    <p:sldId id="281" r:id="rId16"/>
    <p:sldId id="282" r:id="rId17"/>
    <p:sldId id="284" r:id="rId18"/>
    <p:sldId id="283" r:id="rId19"/>
    <p:sldId id="285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9" autoAdjust="0"/>
    <p:restoredTop sz="72922" autoAdjust="0"/>
  </p:normalViewPr>
  <p:slideViewPr>
    <p:cSldViewPr snapToGrid="0">
      <p:cViewPr varScale="1">
        <p:scale>
          <a:sx n="53" d="100"/>
          <a:sy n="53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4AF9-C6B5-484D-A5EA-5BA187423CAD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B9A50-F4B4-4A8C-B746-65C48C2B1B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7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イラストを見ながら、お話を聞こう。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53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花火は観たことありますか。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真っ暗な夜空に明るく輝いて、とてもきれいですね。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54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新幹線は速いよね。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北海道にも来ている「はやぶさ」は、時速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320km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も出るんだよ。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408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東京タワーとスカイツリーはどっちが高いか知ってますか。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東京スカイツリーの方が高いんだって。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東京タワーは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333m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で、東京スカイツリーは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634m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もあるんだってさ。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96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北海道の冬は寒いね。でも、かまくらの中は暖かいよね。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みんなは、かまくらを作ったことはありますか。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654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あなたは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どちらの気持ち？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207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アスレチックで遊んだよ。どんな気持ちかな。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楽しい？それとも、楽しくない？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648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おばけが出てきたら、どんな気持ちになるかな。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こわい？それとも、イライラする？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864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大切なゲーム機が壊れてしまった。どんな気持ちかな。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嬉しい？それとも、悲しい？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325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カレーライスが出たよ。どんな味かな。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辛い？それとも、おいしい？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491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梅干しを食べたよ。どんな味かな。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酸っぱい？それとも、苦い？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59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これは、何という動物ですか。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そうです。犬です。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「わんわん」と鳴きます。しっぽを振っているときは、喜んでいるそうです。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97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これは、何という動物ですか。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そう。猫です。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自分の身長の何倍も高く跳ぶことができます。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3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これは、何という動物ですか。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そう。きりんです。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首が長くて背が高くて、高い木の上の方の草を食べます。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74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あ、横入りしてる。きちんと並ばないとダメだよね。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もし、誰かに横入りされたら、あなたなら何と言いますか。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66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この女の人は、忙しくて、大変そうだね。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何を運んでいるんだろうね。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あなたなら、手伝ってあげますか。それとも、手伝いませんか。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待ち合わせの時間になっても、友達が来なくて、イライラしてるね。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だいぶ待たされているんだろうね。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20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ピラミッドが崩れそう。どうしよう。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一番上の人は、すごく焦っているね。下の人、頑張って。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110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この男の子は、勉強が分からなくて困っているね。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勉強は、毎日、コツコツと続けるのがいいみたいだよ。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9A50-F4B4-4A8C-B746-65C48C2B1BB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11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イラスト</a:t>
            </a: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　みながら</a:t>
            </a:r>
            <a:r>
              <a:rPr kumimoji="1" lang="en-US" altLang="ja-JP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おはなしを　きこう</a:t>
            </a:r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8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66BDFA2-08CB-4DBC-A0F5-B7C86545D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65" y="0"/>
            <a:ext cx="7394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0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213223-2D9A-4E79-88D3-FC5A63FAF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" y="1692825"/>
            <a:ext cx="10504170" cy="319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8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7A9630-EE25-4FE2-93D0-0C481C9E6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26" y="994060"/>
            <a:ext cx="4009073" cy="55778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FD4BC53-4B75-4721-BEAC-02641EF42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1" y="217169"/>
            <a:ext cx="3463328" cy="63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0E55D5-8349-4325-9184-DD0767B7B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22" y="0"/>
            <a:ext cx="7266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5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</a:t>
            </a: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　どちらの　きもち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86901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 vert="eaVert">
            <a:noAutofit/>
          </a:bodyPr>
          <a:lstStyle/>
          <a:p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b="6562"/>
          <a:stretch/>
        </p:blipFill>
        <p:spPr>
          <a:xfrm>
            <a:off x="3552873" y="179999"/>
            <a:ext cx="5086254" cy="35824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2234955"/>
            <a:ext cx="2900888" cy="334504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156000" y="5580000"/>
            <a:ext cx="360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しい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8436000" y="5580000"/>
            <a:ext cx="360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びっくりする</a:t>
            </a:r>
          </a:p>
        </p:txBody>
      </p:sp>
      <p:sp>
        <p:nvSpPr>
          <p:cNvPr id="4" name="右矢印 11">
            <a:extLst>
              <a:ext uri="{FF2B5EF4-FFF2-40B4-BE49-F238E27FC236}">
                <a16:creationId xmlns:a16="http://schemas.microsoft.com/office/drawing/2014/main" id="{8FD9D660-6C29-4D94-AEB8-1A0C6CD997CB}"/>
              </a:ext>
            </a:extLst>
          </p:cNvPr>
          <p:cNvSpPr/>
          <p:nvPr/>
        </p:nvSpPr>
        <p:spPr>
          <a:xfrm rot="19800000" flipH="1" flipV="1">
            <a:off x="3602193" y="3858281"/>
            <a:ext cx="1260000" cy="900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12">
            <a:extLst>
              <a:ext uri="{FF2B5EF4-FFF2-40B4-BE49-F238E27FC236}">
                <a16:creationId xmlns:a16="http://schemas.microsoft.com/office/drawing/2014/main" id="{74541FE9-046F-4EC3-8DCB-8AE5511914C7}"/>
              </a:ext>
            </a:extLst>
          </p:cNvPr>
          <p:cNvSpPr/>
          <p:nvPr/>
        </p:nvSpPr>
        <p:spPr>
          <a:xfrm rot="1800000" flipV="1">
            <a:off x="7329808" y="3858282"/>
            <a:ext cx="1260000" cy="900000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74EB543-DC69-4CFE-94C4-3A6815D2B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12" y="2240275"/>
            <a:ext cx="2900888" cy="33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5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 vert="eaVert">
            <a:noAutofit/>
          </a:bodyPr>
          <a:lstStyle/>
          <a:p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156000" y="5580000"/>
            <a:ext cx="360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こわい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8436000" y="5580000"/>
            <a:ext cx="360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イライラする</a:t>
            </a:r>
          </a:p>
        </p:txBody>
      </p:sp>
      <p:sp>
        <p:nvSpPr>
          <p:cNvPr id="12" name="右矢印 11"/>
          <p:cNvSpPr/>
          <p:nvPr/>
        </p:nvSpPr>
        <p:spPr>
          <a:xfrm rot="19800000" flipH="1" flipV="1">
            <a:off x="3602193" y="3858281"/>
            <a:ext cx="1260000" cy="900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800000" flipV="1">
            <a:off x="7329808" y="3858282"/>
            <a:ext cx="1260000" cy="900000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289A77-19D5-4878-A037-AB87FFB62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0" y="2092215"/>
            <a:ext cx="3295956" cy="348778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8B566B9-5E9E-4B8D-8B4F-6986B6323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56" y="1641793"/>
            <a:ext cx="2648443" cy="39382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C58178-897E-476B-BD6B-5FAD38EF5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96" y="71293"/>
            <a:ext cx="4473608" cy="41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8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 vert="eaVert">
            <a:noAutofit/>
          </a:bodyPr>
          <a:lstStyle/>
          <a:p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156000" y="5580000"/>
            <a:ext cx="360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うれしい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8436000" y="5580000"/>
            <a:ext cx="360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かなしい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8ACC4B-C380-44A6-AB93-5690D448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63" y="2121484"/>
            <a:ext cx="3579637" cy="357963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E190697-08CE-4EBD-93AB-353F2DC1A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96" y="180000"/>
            <a:ext cx="3978007" cy="397800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7FD58AD-9900-494F-A933-E5B4E9C6D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3" y="2121484"/>
            <a:ext cx="3579637" cy="3579637"/>
          </a:xfrm>
          <a:prstGeom prst="rect">
            <a:avLst/>
          </a:prstGeom>
        </p:spPr>
      </p:pic>
      <p:sp>
        <p:nvSpPr>
          <p:cNvPr id="17" name="右矢印 11">
            <a:extLst>
              <a:ext uri="{FF2B5EF4-FFF2-40B4-BE49-F238E27FC236}">
                <a16:creationId xmlns:a16="http://schemas.microsoft.com/office/drawing/2014/main" id="{210E6C12-5C54-4B19-8BD6-4BE160BFE757}"/>
              </a:ext>
            </a:extLst>
          </p:cNvPr>
          <p:cNvSpPr/>
          <p:nvPr/>
        </p:nvSpPr>
        <p:spPr>
          <a:xfrm rot="19800000" flipH="1" flipV="1">
            <a:off x="3602193" y="3858281"/>
            <a:ext cx="1260000" cy="900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2">
            <a:extLst>
              <a:ext uri="{FF2B5EF4-FFF2-40B4-BE49-F238E27FC236}">
                <a16:creationId xmlns:a16="http://schemas.microsoft.com/office/drawing/2014/main" id="{81154DF2-2052-429D-8FFD-6EE00AC77D58}"/>
              </a:ext>
            </a:extLst>
          </p:cNvPr>
          <p:cNvSpPr/>
          <p:nvPr/>
        </p:nvSpPr>
        <p:spPr>
          <a:xfrm rot="1800000" flipV="1">
            <a:off x="7329808" y="3858282"/>
            <a:ext cx="1260000" cy="900000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054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 vert="eaVert">
            <a:noAutofit/>
          </a:bodyPr>
          <a:lstStyle/>
          <a:p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156000" y="5580000"/>
            <a:ext cx="360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8436000" y="5580000"/>
            <a:ext cx="360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おい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しい</a:t>
            </a:r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99FC547E-441D-40BA-A6E5-09ECB8174A47}"/>
              </a:ext>
            </a:extLst>
          </p:cNvPr>
          <p:cNvSpPr/>
          <p:nvPr/>
        </p:nvSpPr>
        <p:spPr>
          <a:xfrm rot="19800000" flipH="1" flipV="1">
            <a:off x="3602193" y="3858281"/>
            <a:ext cx="1260000" cy="900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2">
            <a:extLst>
              <a:ext uri="{FF2B5EF4-FFF2-40B4-BE49-F238E27FC236}">
                <a16:creationId xmlns:a16="http://schemas.microsoft.com/office/drawing/2014/main" id="{1138E5B4-A359-4D0C-8774-C705886958E9}"/>
              </a:ext>
            </a:extLst>
          </p:cNvPr>
          <p:cNvSpPr/>
          <p:nvPr/>
        </p:nvSpPr>
        <p:spPr>
          <a:xfrm rot="1800000" flipV="1">
            <a:off x="7329808" y="3858282"/>
            <a:ext cx="1260000" cy="900000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E519296-BF76-4414-BF7A-EA3455EC9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" y="1647240"/>
            <a:ext cx="3113435" cy="393276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317EC9F-09BD-4DE2-BB17-2A5B7C9EF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52" y="1702406"/>
            <a:ext cx="2854340" cy="387759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AE71192-6C29-4B5A-9993-4C229AE99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3710030" y="-159204"/>
            <a:ext cx="5006556" cy="45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94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 vert="eaVert">
            <a:noAutofit/>
          </a:bodyPr>
          <a:lstStyle/>
          <a:p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156000" y="5580000"/>
            <a:ext cx="360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すっぱい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8436000" y="5580000"/>
            <a:ext cx="360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にがい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右矢印 11">
            <a:extLst>
              <a:ext uri="{FF2B5EF4-FFF2-40B4-BE49-F238E27FC236}">
                <a16:creationId xmlns:a16="http://schemas.microsoft.com/office/drawing/2014/main" id="{8C2A263F-8216-414C-A0A6-80E84664BB89}"/>
              </a:ext>
            </a:extLst>
          </p:cNvPr>
          <p:cNvSpPr/>
          <p:nvPr/>
        </p:nvSpPr>
        <p:spPr>
          <a:xfrm rot="19800000" flipH="1" flipV="1">
            <a:off x="3602193" y="3858281"/>
            <a:ext cx="1260000" cy="900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2">
            <a:extLst>
              <a:ext uri="{FF2B5EF4-FFF2-40B4-BE49-F238E27FC236}">
                <a16:creationId xmlns:a16="http://schemas.microsoft.com/office/drawing/2014/main" id="{DBD7DF0D-EFE2-4C1D-A260-44A47FB9A164}"/>
              </a:ext>
            </a:extLst>
          </p:cNvPr>
          <p:cNvSpPr/>
          <p:nvPr/>
        </p:nvSpPr>
        <p:spPr>
          <a:xfrm rot="1800000" flipV="1">
            <a:off x="7329808" y="3858282"/>
            <a:ext cx="1260000" cy="900000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50FE6B9-CCD0-4C99-856C-B3FE7840D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14" y="1319349"/>
            <a:ext cx="2664737" cy="426065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7083CE1-BCAC-432D-8AF8-EF4482D71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9" y="1319349"/>
            <a:ext cx="2664737" cy="426065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73B90DE-C6E6-4599-9722-CF3F24297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5" y="99843"/>
            <a:ext cx="3839471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7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B03CA69-4737-479E-A81A-B40BBB19E953}"/>
              </a:ext>
            </a:extLst>
          </p:cNvPr>
          <p:cNvSpPr/>
          <p:nvPr/>
        </p:nvSpPr>
        <p:spPr>
          <a:xfrm>
            <a:off x="162000" y="5400000"/>
            <a:ext cx="11879999" cy="1260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ja-JP" altLang="en-US" sz="9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いぬ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B31111-E3A6-414F-9728-EA58651D8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98" y="198000"/>
            <a:ext cx="5551004" cy="55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2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61D96EA-875D-4591-A28F-6521C43F0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63" y="0"/>
            <a:ext cx="5549473" cy="552790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B03CA69-4737-479E-A81A-B40BBB19E953}"/>
              </a:ext>
            </a:extLst>
          </p:cNvPr>
          <p:cNvSpPr/>
          <p:nvPr/>
        </p:nvSpPr>
        <p:spPr>
          <a:xfrm>
            <a:off x="162000" y="5400000"/>
            <a:ext cx="11879999" cy="1260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ja-JP" altLang="en-US" sz="9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ねこ</a:t>
            </a:r>
          </a:p>
        </p:txBody>
      </p:sp>
    </p:spTree>
    <p:extLst>
      <p:ext uri="{BB962C8B-B14F-4D97-AF65-F5344CB8AC3E}">
        <p14:creationId xmlns:p14="http://schemas.microsoft.com/office/powerpoint/2010/main" val="37543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B03CA69-4737-479E-A81A-B40BBB19E953}"/>
              </a:ext>
            </a:extLst>
          </p:cNvPr>
          <p:cNvSpPr/>
          <p:nvPr/>
        </p:nvSpPr>
        <p:spPr>
          <a:xfrm>
            <a:off x="162000" y="5400000"/>
            <a:ext cx="11879999" cy="1260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ja-JP" altLang="en-US" sz="9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きりん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096FC2-DB7F-4027-9D0F-C08A565E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9" y="0"/>
            <a:ext cx="381375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2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8558E7E-5DA0-41CD-90E8-93CBAB07E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36" y="0"/>
            <a:ext cx="7051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3C4D0F-524A-417F-83F2-1A8E5A461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76" y="257760"/>
            <a:ext cx="5419049" cy="66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7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C07DE9C-83D9-4CF4-BFF7-DF66F70F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3" y="0"/>
            <a:ext cx="535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1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2E0C0C-C623-4FEC-B7D9-9B9CBB14D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86" y="0"/>
            <a:ext cx="6163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3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C65A713-5760-42BC-A1EA-CC17383EC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39</Words>
  <Application>Microsoft Office PowerPoint</Application>
  <PresentationFormat>ワイド画面</PresentationFormat>
  <Paragraphs>106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BIZ UDPゴシック</vt:lpstr>
      <vt:lpstr>HG正楷書体-PRO</vt:lpstr>
      <vt:lpstr>ＭＳ ゴシック</vt:lpstr>
      <vt:lpstr>UD デジタル 教科書体 NK-B</vt:lpstr>
      <vt:lpstr>游ゴシック</vt:lpstr>
      <vt:lpstr>游ゴシック Light</vt:lpstr>
      <vt:lpstr>Arial</vt:lpstr>
      <vt:lpstr>Office テーマ</vt:lpstr>
      <vt:lpstr>イラストを　みながら おはなしを　きこう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あなたは　どちらの　きもち？</vt:lpstr>
      <vt:lpstr>　</vt:lpstr>
      <vt:lpstr>　</vt:lpstr>
      <vt:lpstr>　</vt:lpstr>
      <vt:lpstr>　</vt:lpstr>
      <vt:lpstr>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63</cp:revision>
  <dcterms:created xsi:type="dcterms:W3CDTF">2020-08-30T15:12:17Z</dcterms:created>
  <dcterms:modified xsi:type="dcterms:W3CDTF">2020-11-25T01:55:51Z</dcterms:modified>
</cp:coreProperties>
</file>