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311" r:id="rId3"/>
    <p:sldId id="280" r:id="rId4"/>
    <p:sldId id="320" r:id="rId5"/>
    <p:sldId id="321" r:id="rId6"/>
    <p:sldId id="322" r:id="rId7"/>
    <p:sldId id="323" r:id="rId8"/>
    <p:sldId id="310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89678" autoAdjust="0"/>
  </p:normalViewPr>
  <p:slideViewPr>
    <p:cSldViewPr snapToGrid="0">
      <p:cViewPr varScale="1">
        <p:scale>
          <a:sx n="66" d="100"/>
          <a:sy n="66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FAC38504-84F1-4BC2-99AE-CB2E2C96FD6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AED56A31-CED6-4DDD-8007-3353167BF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1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6" y="4783307"/>
            <a:ext cx="5962650" cy="46573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公園のきまりを作ろう。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「きまり」　というのは、「約束事」のことです。「規則」や「ルール」と大体同じ意味だと考えてください。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皆さんの周りには、「きまり」はありますか。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「Ｃ　主として集団や社会との関りに関すること」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内容項目「規則の尊重」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3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6" y="4783307"/>
            <a:ext cx="5962650" cy="4657340"/>
          </a:xfrm>
        </p:spPr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きまりがあるのに、守られていないことってありますね。</a:t>
            </a: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「よりよいきまり」とは何かについて　考えてみましょう。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9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6" y="4783307"/>
            <a:ext cx="5962650" cy="4657340"/>
          </a:xfrm>
        </p:spPr>
        <p:txBody>
          <a:bodyPr/>
          <a:lstStyle/>
          <a:p>
            <a:pPr algn="just" defTabSz="914298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考えよう・話し合おう。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ここに、公園の絵がありますね。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これからいくつか、この絵を見ながら、皆さんに考えてもらったり、何人かで話し合ってもらいます。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では、１つ目です。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公園の絵を見て、どんなところが気になりますか。それぞれで思い付いたことを、記入用紙に書きましょう。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例えば、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・＜クリック＞ごみが落ちている。＜クリック＞ポイ捨てしている。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・＜クリック＞花壇の中に入って遊んでいる子供がいる。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61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6" y="4783307"/>
            <a:ext cx="5962650" cy="46573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２つ目です。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先程考えてもらった「気になったところ」を解決するためには、どんなきまりがあればよいと思いますか。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例えば、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・＜クリック＞「ごみが落ちている。」が気になったところであれば、「ごみは持ち帰りましょう。」というきまりであったり、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・＜クリック＞「花壇の中に入って遊んでいる子供がいる。」が気になったところであれば、「花壇の中で遊ぶのはやめましょう。」というきまり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などが考えられます。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もし話し合う友達や家族の方がいる場合は、話し合ってみましょう。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そして、考えたきまりを記入用紙に書きましょう。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82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6" y="4783307"/>
            <a:ext cx="5962650" cy="46573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３つ目です。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先程考えたきまりは、どんなことを大事に考えて作りましたか。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これは、少し難しい質問かもしれません。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例えば、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・＜クリック＞「ごみは持ち帰りましょう。」というきまりであれば、ごみが落ちていると、公園が汚くなるから、「公園をきれいにしたい。」という考えであったり、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・＜クリック＞「花壇の中で遊ぶのはやめましょう。」というきまりであれば、花が枯れてかわいそうなので、「花を大事にしたい。」という考え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などが考えられます。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そして、考えたことを、記入用紙に書きましょう。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39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6" y="4783307"/>
            <a:ext cx="5962650" cy="46573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４つ目です。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そのきまりを、公園の看板に書くとしたら、どのように書きますか。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例えば、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・「ごみは持ち帰りましょう。」であれば、「ポイ捨て禁止」であったり、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・「花壇の中で遊ぶのはやめましょう。」であれば、「花壇の中には入らない」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などが考えられます。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看板を見た人に分かりやすく書くようにしてみましょう。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 defTabSz="914298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そして、考えたことを、記入用紙の看板の中に書きましょう。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39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6" y="4783307"/>
            <a:ext cx="5962650" cy="46573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５つ目です。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あなたがきまりを作る立場になったとき、大事にしなければならないことは、どんなことだと思いますか。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こちらも、難しい質問かもしれません。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この公園のことだけでなく、例えば、学校でのきまりである「校則」を作ったり、みんなで遊ぶときのきまりを作る立場になってみて、考えてみましょう。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そして、考えたことを、記入用紙に書きましょう。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78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6" y="4783307"/>
            <a:ext cx="5962650" cy="4657340"/>
          </a:xfrm>
        </p:spPr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これまでにも、なぜきまりが必要なのかを考えてきました。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きまりがきちんと守られるためには、例えば、「公園をきれいにしたい。」や「花を大事にしたい。」など、みんなが大事だと思うことを考えることが必要です。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みんなも、生活の中で、きまりをしっかりと守ったことや、逆に守れなかったことなどを振り返ってみましょう。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5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公園の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きまりを作ろう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DDDED4-89ED-4BCE-B9DE-2175F7123343}"/>
              </a:ext>
            </a:extLst>
          </p:cNvPr>
          <p:cNvSpPr txBox="1"/>
          <p:nvPr/>
        </p:nvSpPr>
        <p:spPr>
          <a:xfrm>
            <a:off x="156000" y="2503169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こうえん　　　　　　　　　　　　　　　　　　　　　つく</a:t>
            </a:r>
          </a:p>
        </p:txBody>
      </p:sp>
    </p:spTree>
    <p:extLst>
      <p:ext uri="{BB962C8B-B14F-4D97-AF65-F5344CB8AC3E}">
        <p14:creationId xmlns:p14="http://schemas.microsoft.com/office/powerpoint/2010/main" val="9873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6000" y="180000"/>
            <a:ext cx="11880000" cy="64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000"/>
              </a:lnSpc>
            </a:pP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</a:t>
            </a:r>
            <a:endParaRPr kumimoji="1" lang="en-US" altLang="ja-JP" sz="44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C2E5334-AA49-49C4-BB8D-1A42F7486152}"/>
              </a:ext>
            </a:extLst>
          </p:cNvPr>
          <p:cNvSpPr/>
          <p:nvPr/>
        </p:nvSpPr>
        <p:spPr>
          <a:xfrm>
            <a:off x="5098682" y="3180066"/>
            <a:ext cx="6300000" cy="2700000"/>
          </a:xfrm>
          <a:prstGeom prst="wedgeRoundRectCallout">
            <a:avLst>
              <a:gd name="adj1" fmla="val -64370"/>
              <a:gd name="adj2" fmla="val -3909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just">
              <a:lnSpc>
                <a:spcPct val="150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「よりよいきまり」とは何かについて　考えてみましょう。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ECB9A9-5BE3-4B7B-9BD9-9E76A167D5CD}"/>
              </a:ext>
            </a:extLst>
          </p:cNvPr>
          <p:cNvSpPr txBox="1"/>
          <p:nvPr/>
        </p:nvSpPr>
        <p:spPr>
          <a:xfrm>
            <a:off x="5098682" y="3177836"/>
            <a:ext cx="630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endParaRPr kumimoji="1" lang="ja-JP" altLang="en-US" sz="2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506D3EE4-CE8E-41A7-BEC6-5F68AB112406}"/>
              </a:ext>
            </a:extLst>
          </p:cNvPr>
          <p:cNvSpPr/>
          <p:nvPr/>
        </p:nvSpPr>
        <p:spPr>
          <a:xfrm>
            <a:off x="3300758" y="722633"/>
            <a:ext cx="6840000" cy="1800000"/>
          </a:xfrm>
          <a:prstGeom prst="wedgeRoundRectCallout">
            <a:avLst>
              <a:gd name="adj1" fmla="val -49161"/>
              <a:gd name="adj2" fmla="val 7232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きまりがあるのに、守られて</a:t>
            </a:r>
            <a:endParaRPr lang="en-US" altLang="ja-JP" sz="36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いないことってありますね。</a:t>
            </a:r>
            <a:endParaRPr kumimoji="1" lang="ja-JP" altLang="en-US" sz="36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FF1691-A0F3-4E5A-A267-82C469247296}"/>
              </a:ext>
            </a:extLst>
          </p:cNvPr>
          <p:cNvSpPr txBox="1"/>
          <p:nvPr/>
        </p:nvSpPr>
        <p:spPr>
          <a:xfrm>
            <a:off x="3300758" y="697634"/>
            <a:ext cx="684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　　　　　　　　　　まも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24EE24-9DE8-4D87-855F-5EC8B1836690}"/>
              </a:ext>
            </a:extLst>
          </p:cNvPr>
          <p:cNvSpPr txBox="1"/>
          <p:nvPr/>
        </p:nvSpPr>
        <p:spPr>
          <a:xfrm>
            <a:off x="5098682" y="3968498"/>
            <a:ext cx="630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なに　　　　　　　　　 かんが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40373F-93D7-4623-AC75-03EC51B969D4}"/>
              </a:ext>
            </a:extLst>
          </p:cNvPr>
          <p:cNvSpPr txBox="1"/>
          <p:nvPr/>
        </p:nvSpPr>
        <p:spPr>
          <a:xfrm>
            <a:off x="3300758" y="1475205"/>
            <a:ext cx="684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endParaRPr kumimoji="1" lang="ja-JP" altLang="en-US" sz="2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EDE033C-6ADB-4C6B-9CD4-C6EB1B0ED113}"/>
              </a:ext>
            </a:extLst>
          </p:cNvPr>
          <p:cNvSpPr txBox="1"/>
          <p:nvPr/>
        </p:nvSpPr>
        <p:spPr>
          <a:xfrm>
            <a:off x="5098682" y="4778681"/>
            <a:ext cx="630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endParaRPr kumimoji="1" lang="ja-JP" altLang="en-US" sz="2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02F053B-F55B-4F03-8A42-BE101D1ED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15656"/>
          <a:stretch/>
        </p:blipFill>
        <p:spPr>
          <a:xfrm flipH="1">
            <a:off x="345438" y="1346724"/>
            <a:ext cx="2641601" cy="50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8"/>
    </mc:Choice>
    <mc:Fallback xmlns="">
      <p:transition spd="slow" advTm="125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355029-1A94-4BB7-9362-0B3A97E66A3D}"/>
              </a:ext>
            </a:extLst>
          </p:cNvPr>
          <p:cNvSpPr txBox="1"/>
          <p:nvPr/>
        </p:nvSpPr>
        <p:spPr>
          <a:xfrm>
            <a:off x="156000" y="180000"/>
            <a:ext cx="11880000" cy="64800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just">
              <a:lnSpc>
                <a:spcPts val="5200"/>
              </a:lnSpc>
            </a:pPr>
            <a:r>
              <a:rPr kumimoji="1" lang="ja-JP" altLang="en-US" sz="3600" dirty="0">
                <a:solidFill>
                  <a:schemeClr val="tx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考えよう・話し合おう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ts val="5200"/>
              </a:lnSpc>
            </a:pP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　公園の絵を見て、どんなとこ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ろが気になりますか。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56000" y="616788"/>
            <a:ext cx="8827051" cy="5606423"/>
            <a:chOff x="-39045" y="-114492"/>
            <a:chExt cx="12091304" cy="7055592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-39045" y="-82487"/>
              <a:ext cx="12091304" cy="7023587"/>
              <a:chOff x="-39045" y="-82487"/>
              <a:chExt cx="12091304" cy="7023587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AD4DE798-23AB-43F5-A839-AC680D5FB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83"/>
              <a:stretch/>
            </p:blipFill>
            <p:spPr>
              <a:xfrm>
                <a:off x="3985887" y="49104"/>
                <a:ext cx="8066372" cy="6413342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6FEC43AA-ADEE-43B7-9798-702EFC053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999" y="2809306"/>
                <a:ext cx="1601410" cy="1601410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74E28B1E-8F31-4994-A94A-26E816E63903}"/>
                  </a:ext>
                </a:extLst>
              </p:cNvPr>
              <p:cNvGrpSpPr/>
              <p:nvPr/>
            </p:nvGrpSpPr>
            <p:grpSpPr>
              <a:xfrm>
                <a:off x="109851" y="-82487"/>
                <a:ext cx="1809410" cy="2035124"/>
                <a:chOff x="-33627" y="1158949"/>
                <a:chExt cx="2806079" cy="2686821"/>
              </a:xfrm>
            </p:grpSpPr>
            <p:pic>
              <p:nvPicPr>
                <p:cNvPr id="54" name="図 53">
                  <a:extLst>
                    <a:ext uri="{FF2B5EF4-FFF2-40B4-BE49-F238E27FC236}">
                      <a16:creationId xmlns:a16="http://schemas.microsoft.com/office/drawing/2014/main" id="{A77519AC-174C-4A8F-BB39-6281B54364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3627" y="1158949"/>
                  <a:ext cx="2806079" cy="2686821"/>
                </a:xfrm>
                <a:prstGeom prst="rect">
                  <a:avLst/>
                </a:prstGeom>
              </p:spPr>
            </p:pic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B26D6A79-4208-475E-ABEF-2287AD490969}"/>
                    </a:ext>
                  </a:extLst>
                </p:cNvPr>
                <p:cNvSpPr/>
                <p:nvPr/>
              </p:nvSpPr>
              <p:spPr>
                <a:xfrm>
                  <a:off x="239192" y="1626781"/>
                  <a:ext cx="2335349" cy="1116419"/>
                </a:xfrm>
                <a:prstGeom prst="rect">
                  <a:avLst/>
                </a:prstGeom>
                <a:solidFill>
                  <a:schemeClr val="bg1"/>
                </a:solidFill>
                <a:ln w="19050" cmpd="thickThin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B51D1AE7-8C5E-4733-AA38-F87B5BD217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77"/>
              <a:stretch/>
            </p:blipFill>
            <p:spPr>
              <a:xfrm>
                <a:off x="-3500" y="3759618"/>
                <a:ext cx="4656356" cy="3116178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A7D4DF1-1ECE-407B-A8D5-B200D854419F}"/>
                  </a:ext>
                </a:extLst>
              </p:cNvPr>
              <p:cNvSpPr txBox="1"/>
              <p:nvPr/>
            </p:nvSpPr>
            <p:spPr>
              <a:xfrm>
                <a:off x="156000" y="130429"/>
                <a:ext cx="11880000" cy="6120000"/>
              </a:xfrm>
              <a:prstGeom prst="rect">
                <a:avLst/>
              </a:prstGeom>
              <a:noFill/>
            </p:spPr>
            <p:txBody>
              <a:bodyPr vert="eaVert" wrap="square" tIns="0" bIns="0" rtlCol="0" anchor="t" anchorCtr="0">
                <a:noAutofit/>
              </a:bodyPr>
              <a:lstStyle/>
              <a:p>
                <a:pPr algn="just">
                  <a:lnSpc>
                    <a:spcPts val="6500"/>
                  </a:lnSpc>
                </a:pPr>
                <a:endParaRPr kumimoji="1" lang="en-US" altLang="ja-JP" sz="4000" dirty="0">
                  <a:uFill>
                    <a:solidFill>
                      <a:srgbClr val="0070C0"/>
                    </a:solidFill>
                  </a:u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69A98FC3-2DE1-4A10-ACB8-2B98EF9B5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282" y="3113412"/>
                <a:ext cx="2178430" cy="2060532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6E2E0016-ED28-423E-B974-51A907B61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3703" y="5175073"/>
                <a:ext cx="2178430" cy="1633823"/>
              </a:xfrm>
              <a:prstGeom prst="rect">
                <a:avLst/>
              </a:prstGeom>
            </p:spPr>
          </p:pic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EDCC2CD2-057D-416F-BC5D-64F6CBE41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6129" y="2869720"/>
                <a:ext cx="1628453" cy="1628453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09A38A33-15AA-4C41-BDE1-617135E55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710" y="1855605"/>
                <a:ext cx="1924550" cy="2144345"/>
              </a:xfrm>
              <a:prstGeom prst="rect">
                <a:avLst/>
              </a:prstGeom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F1380580-6946-44CE-B6F0-500666BEF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858" y="-62954"/>
                <a:ext cx="2178430" cy="2015591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B5D25EBD-C849-4E70-9EF4-628A355F9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601" y="240825"/>
                <a:ext cx="1519238" cy="1713326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EED16816-8A87-456C-8DDE-F68675673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2918" y="180000"/>
                <a:ext cx="1619093" cy="1713326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BEBABAB2-7C90-407F-84D5-8CDCEB97A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5755" y="1387025"/>
                <a:ext cx="1339402" cy="1628453"/>
              </a:xfrm>
              <a:prstGeom prst="rect">
                <a:avLst/>
              </a:prstGeom>
            </p:spPr>
          </p:pic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49215034-30A3-4F01-98C6-A6B8781C8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5426" y="2165553"/>
                <a:ext cx="2129740" cy="1900793"/>
              </a:xfrm>
              <a:prstGeom prst="rect">
                <a:avLst/>
              </a:prstGeom>
            </p:spPr>
          </p:pic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CB81C197-13DB-44D2-8EEE-6D6AB907E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7918" y="3759618"/>
                <a:ext cx="1705358" cy="1887656"/>
              </a:xfrm>
              <a:prstGeom prst="rect">
                <a:avLst/>
              </a:prstGeom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30D91ADB-AB0F-400E-B478-AD524EA9F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>
                <a:off x="9271984" y="4961195"/>
                <a:ext cx="1552780" cy="1771482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2EF81B62-F5B3-4206-B950-C90C8C4B1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79336" y="1190061"/>
                <a:ext cx="1716609" cy="1844115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CEC88709-EDA7-4E5B-A96B-B375CD872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4710" y="4631191"/>
                <a:ext cx="1588240" cy="1799705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5FA656D7-56E3-4919-8106-F2B22B96F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74" y="411131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C45CB54D-6556-4EF9-9C98-0808D5556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064" y="4192541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C903ED66-E0C7-48AF-9BC6-A680FDD7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288" y="4200379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E3DB62DF-4020-45DE-A14B-08D211153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3599" y="427524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F55A786E-CDAF-4E16-B86E-B467E7008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0122" y="5128151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094F8836-68CE-407A-9235-8B9FE2174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74184" y="5062847"/>
                <a:ext cx="707197" cy="944962"/>
              </a:xfrm>
              <a:prstGeom prst="rect">
                <a:avLst/>
              </a:prstGeom>
            </p:spPr>
          </p:pic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0A62E51C-B7F1-46E7-84E5-7EBC2718E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20058" y="52695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3D340998-8BF1-41DB-873B-AD1F1AE7F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443033" y="5089899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479ACA81-4DBA-4BD9-B955-4474B7164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045" y="49793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9229316C-9956-471B-8619-8A50BBA3E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31"/>
              <a:stretch/>
            </p:blipFill>
            <p:spPr>
              <a:xfrm>
                <a:off x="16071" y="5835998"/>
                <a:ext cx="456600" cy="1017132"/>
              </a:xfrm>
              <a:prstGeom prst="rect">
                <a:avLst/>
              </a:prstGeom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F714BBDA-B190-4542-B5EC-AF0ECEE6E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89" y="5817429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547E9B12-8435-450F-971D-3CBEB08BE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86943">
                <a:off x="996825" y="5903670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8EA94864-D32D-4C97-B5C4-CF68E540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3637">
                <a:off x="1488727" y="5711965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8E714D23-DE9B-41AE-B549-2ABDFA6DE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924" y="5923968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E4118543-3CF3-4796-A986-506989FE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3492" y="5847854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18903DCE-701A-4499-A7FB-EEE7E7C76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320105">
                <a:off x="1358811" y="4972797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BFB78CDF-33A9-4B5C-B33B-BA7E9D82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0000">
                <a:off x="1796235" y="5172538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53" name="図 52">
                <a:extLst>
                  <a:ext uri="{FF2B5EF4-FFF2-40B4-BE49-F238E27FC236}">
                    <a16:creationId xmlns:a16="http://schemas.microsoft.com/office/drawing/2014/main" id="{C1042640-1F95-4719-AEA0-97825D2E8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0038" y="3655974"/>
                <a:ext cx="1716608" cy="1725234"/>
              </a:xfrm>
              <a:prstGeom prst="rect">
                <a:avLst/>
              </a:prstGeom>
            </p:spPr>
          </p:pic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C4582A6-55B8-4B4C-9435-B4C24034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839" y="-114492"/>
              <a:ext cx="2437599" cy="3579260"/>
            </a:xfrm>
            <a:prstGeom prst="rect">
              <a:avLst/>
            </a:prstGeom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3EB923-B74B-494C-BD7D-464C4922AA07}"/>
              </a:ext>
            </a:extLst>
          </p:cNvPr>
          <p:cNvSpPr txBox="1"/>
          <p:nvPr/>
        </p:nvSpPr>
        <p:spPr>
          <a:xfrm>
            <a:off x="11761470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かんが　　　　　　　　　 はな　　　　あ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BB3A278-10DF-4B2A-91B3-16702B8F7073}"/>
              </a:ext>
            </a:extLst>
          </p:cNvPr>
          <p:cNvSpPr txBox="1"/>
          <p:nvPr/>
        </p:nvSpPr>
        <p:spPr>
          <a:xfrm>
            <a:off x="9479764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き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FCBEEF-A6E4-4F22-85D2-63379D4C2DEB}"/>
              </a:ext>
            </a:extLst>
          </p:cNvPr>
          <p:cNvSpPr txBox="1"/>
          <p:nvPr/>
        </p:nvSpPr>
        <p:spPr>
          <a:xfrm>
            <a:off x="10291067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こうえん　　　 え　　　　　み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AD65627-5EC9-43FA-B2B0-BC87A355A971}"/>
              </a:ext>
            </a:extLst>
          </p:cNvPr>
          <p:cNvSpPr/>
          <p:nvPr/>
        </p:nvSpPr>
        <p:spPr>
          <a:xfrm>
            <a:off x="844107" y="1473825"/>
            <a:ext cx="1800000" cy="1800000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5AD65627-5EC9-43FA-B2B0-BC87A355A971}"/>
              </a:ext>
            </a:extLst>
          </p:cNvPr>
          <p:cNvSpPr/>
          <p:nvPr/>
        </p:nvSpPr>
        <p:spPr>
          <a:xfrm>
            <a:off x="4628686" y="4212550"/>
            <a:ext cx="1980000" cy="1800000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5AD65627-5EC9-43FA-B2B0-BC87A355A971}"/>
              </a:ext>
            </a:extLst>
          </p:cNvPr>
          <p:cNvSpPr/>
          <p:nvPr/>
        </p:nvSpPr>
        <p:spPr>
          <a:xfrm>
            <a:off x="497492" y="3531588"/>
            <a:ext cx="1980000" cy="1800000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6"/>
    </mc:Choice>
    <mc:Fallback xmlns="">
      <p:transition spd="slow" advTm="28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156000" y="616788"/>
            <a:ext cx="8827051" cy="5606423"/>
            <a:chOff x="-39045" y="-114492"/>
            <a:chExt cx="12091304" cy="7055592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-39045" y="-82487"/>
              <a:ext cx="12091304" cy="7023587"/>
              <a:chOff x="-39045" y="-82487"/>
              <a:chExt cx="12091304" cy="7023587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AD4DE798-23AB-43F5-A839-AC680D5FB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83"/>
              <a:stretch/>
            </p:blipFill>
            <p:spPr>
              <a:xfrm>
                <a:off x="3985887" y="49104"/>
                <a:ext cx="8066372" cy="6413342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6FEC43AA-ADEE-43B7-9798-702EFC053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999" y="2809306"/>
                <a:ext cx="1601410" cy="1601410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74E28B1E-8F31-4994-A94A-26E816E63903}"/>
                  </a:ext>
                </a:extLst>
              </p:cNvPr>
              <p:cNvGrpSpPr/>
              <p:nvPr/>
            </p:nvGrpSpPr>
            <p:grpSpPr>
              <a:xfrm>
                <a:off x="109851" y="-82487"/>
                <a:ext cx="1809410" cy="2035124"/>
                <a:chOff x="-33627" y="1158949"/>
                <a:chExt cx="2806079" cy="2686821"/>
              </a:xfrm>
            </p:grpSpPr>
            <p:pic>
              <p:nvPicPr>
                <p:cNvPr id="54" name="図 53">
                  <a:extLst>
                    <a:ext uri="{FF2B5EF4-FFF2-40B4-BE49-F238E27FC236}">
                      <a16:creationId xmlns:a16="http://schemas.microsoft.com/office/drawing/2014/main" id="{A77519AC-174C-4A8F-BB39-6281B54364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3627" y="1158949"/>
                  <a:ext cx="2806079" cy="2686821"/>
                </a:xfrm>
                <a:prstGeom prst="rect">
                  <a:avLst/>
                </a:prstGeom>
              </p:spPr>
            </p:pic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B26D6A79-4208-475E-ABEF-2287AD490969}"/>
                    </a:ext>
                  </a:extLst>
                </p:cNvPr>
                <p:cNvSpPr/>
                <p:nvPr/>
              </p:nvSpPr>
              <p:spPr>
                <a:xfrm>
                  <a:off x="239192" y="1626781"/>
                  <a:ext cx="2335349" cy="1116419"/>
                </a:xfrm>
                <a:prstGeom prst="rect">
                  <a:avLst/>
                </a:prstGeom>
                <a:solidFill>
                  <a:schemeClr val="bg1"/>
                </a:solidFill>
                <a:ln w="19050" cmpd="thickThin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B51D1AE7-8C5E-4733-AA38-F87B5BD217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77"/>
              <a:stretch/>
            </p:blipFill>
            <p:spPr>
              <a:xfrm>
                <a:off x="-3500" y="3759618"/>
                <a:ext cx="4656356" cy="3116178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A7D4DF1-1ECE-407B-A8D5-B200D854419F}"/>
                  </a:ext>
                </a:extLst>
              </p:cNvPr>
              <p:cNvSpPr txBox="1"/>
              <p:nvPr/>
            </p:nvSpPr>
            <p:spPr>
              <a:xfrm>
                <a:off x="156000" y="130429"/>
                <a:ext cx="11880000" cy="6120000"/>
              </a:xfrm>
              <a:prstGeom prst="rect">
                <a:avLst/>
              </a:prstGeom>
              <a:noFill/>
            </p:spPr>
            <p:txBody>
              <a:bodyPr vert="eaVert" wrap="square" tIns="0" bIns="0" rtlCol="0" anchor="t" anchorCtr="0">
                <a:noAutofit/>
              </a:bodyPr>
              <a:lstStyle/>
              <a:p>
                <a:pPr algn="just">
                  <a:lnSpc>
                    <a:spcPts val="6500"/>
                  </a:lnSpc>
                </a:pPr>
                <a:endParaRPr kumimoji="1" lang="en-US" altLang="ja-JP" sz="4000" dirty="0">
                  <a:uFill>
                    <a:solidFill>
                      <a:srgbClr val="0070C0"/>
                    </a:solidFill>
                  </a:u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69A98FC3-2DE1-4A10-ACB8-2B98EF9B5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282" y="3113412"/>
                <a:ext cx="2178430" cy="2060532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6E2E0016-ED28-423E-B974-51A907B61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3703" y="5175073"/>
                <a:ext cx="2178430" cy="1633823"/>
              </a:xfrm>
              <a:prstGeom prst="rect">
                <a:avLst/>
              </a:prstGeom>
            </p:spPr>
          </p:pic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EDCC2CD2-057D-416F-BC5D-64F6CBE41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6129" y="2869720"/>
                <a:ext cx="1628453" cy="1628453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09A38A33-15AA-4C41-BDE1-617135E55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710" y="1855605"/>
                <a:ext cx="1924550" cy="2144345"/>
              </a:xfrm>
              <a:prstGeom prst="rect">
                <a:avLst/>
              </a:prstGeom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F1380580-6946-44CE-B6F0-500666BEF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858" y="-62954"/>
                <a:ext cx="2178430" cy="2015591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B5D25EBD-C849-4E70-9EF4-628A355F9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601" y="240825"/>
                <a:ext cx="1519238" cy="1713326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EED16816-8A87-456C-8DDE-F68675673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2918" y="180000"/>
                <a:ext cx="1619093" cy="1713326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BEBABAB2-7C90-407F-84D5-8CDCEB97A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5755" y="1387025"/>
                <a:ext cx="1339402" cy="1628453"/>
              </a:xfrm>
              <a:prstGeom prst="rect">
                <a:avLst/>
              </a:prstGeom>
            </p:spPr>
          </p:pic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49215034-30A3-4F01-98C6-A6B8781C8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5426" y="2165553"/>
                <a:ext cx="2129740" cy="1900793"/>
              </a:xfrm>
              <a:prstGeom prst="rect">
                <a:avLst/>
              </a:prstGeom>
            </p:spPr>
          </p:pic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CB81C197-13DB-44D2-8EEE-6D6AB907E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7918" y="3759618"/>
                <a:ext cx="1705358" cy="1887656"/>
              </a:xfrm>
              <a:prstGeom prst="rect">
                <a:avLst/>
              </a:prstGeom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30D91ADB-AB0F-400E-B478-AD524EA9F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>
                <a:off x="9271984" y="4961195"/>
                <a:ext cx="1552780" cy="1771482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2EF81B62-F5B3-4206-B950-C90C8C4B1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79336" y="1190061"/>
                <a:ext cx="1716609" cy="1844115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CEC88709-EDA7-4E5B-A96B-B375CD872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4710" y="4631191"/>
                <a:ext cx="1588240" cy="1799705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5FA656D7-56E3-4919-8106-F2B22B96F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74" y="411131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C45CB54D-6556-4EF9-9C98-0808D5556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064" y="4192541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C903ED66-E0C7-48AF-9BC6-A680FDD7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288" y="4200379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E3DB62DF-4020-45DE-A14B-08D211153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3599" y="427524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F55A786E-CDAF-4E16-B86E-B467E7008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0122" y="5128151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094F8836-68CE-407A-9235-8B9FE2174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74184" y="5062847"/>
                <a:ext cx="707197" cy="944962"/>
              </a:xfrm>
              <a:prstGeom prst="rect">
                <a:avLst/>
              </a:prstGeom>
            </p:spPr>
          </p:pic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0A62E51C-B7F1-46E7-84E5-7EBC2718E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20058" y="52695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3D340998-8BF1-41DB-873B-AD1F1AE7F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443033" y="5089899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479ACA81-4DBA-4BD9-B955-4474B7164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045" y="49793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9229316C-9956-471B-8619-8A50BBA3E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31"/>
              <a:stretch/>
            </p:blipFill>
            <p:spPr>
              <a:xfrm>
                <a:off x="16071" y="5835998"/>
                <a:ext cx="456600" cy="1017132"/>
              </a:xfrm>
              <a:prstGeom prst="rect">
                <a:avLst/>
              </a:prstGeom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F714BBDA-B190-4542-B5EC-AF0ECEE6E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89" y="5817429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547E9B12-8435-450F-971D-3CBEB08BE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86943">
                <a:off x="996825" y="5903670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8EA94864-D32D-4C97-B5C4-CF68E540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3637">
                <a:off x="1488727" y="5711965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8E714D23-DE9B-41AE-B549-2ABDFA6DE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924" y="5923968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E4118543-3CF3-4796-A986-506989FE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3492" y="5847854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18903DCE-701A-4499-A7FB-EEE7E7C76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320105">
                <a:off x="1358811" y="4972797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BFB78CDF-33A9-4B5C-B33B-BA7E9D82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0000">
                <a:off x="1796235" y="5172538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53" name="図 52">
                <a:extLst>
                  <a:ext uri="{FF2B5EF4-FFF2-40B4-BE49-F238E27FC236}">
                    <a16:creationId xmlns:a16="http://schemas.microsoft.com/office/drawing/2014/main" id="{C1042640-1F95-4719-AEA0-97825D2E8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0038" y="3655974"/>
                <a:ext cx="1716608" cy="1725234"/>
              </a:xfrm>
              <a:prstGeom prst="rect">
                <a:avLst/>
              </a:prstGeom>
            </p:spPr>
          </p:pic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C4582A6-55B8-4B4C-9435-B4C24034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839" y="-114492"/>
              <a:ext cx="2437599" cy="3579260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355029-1A94-4BB7-9362-0B3A97E66A3D}"/>
              </a:ext>
            </a:extLst>
          </p:cNvPr>
          <p:cNvSpPr txBox="1"/>
          <p:nvPr/>
        </p:nvSpPr>
        <p:spPr>
          <a:xfrm>
            <a:off x="156000" y="180000"/>
            <a:ext cx="11880000" cy="64800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　気になったところを解決する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ためには、</a:t>
            </a:r>
            <a:r>
              <a:rPr lang="ja-JP" altLang="en-US" sz="3600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どんなきまり</a:t>
            </a: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があれば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よいと思いますか。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3EB923-B74B-494C-BD7D-464C4922AA07}"/>
              </a:ext>
            </a:extLst>
          </p:cNvPr>
          <p:cNvSpPr txBox="1"/>
          <p:nvPr/>
        </p:nvSpPr>
        <p:spPr>
          <a:xfrm>
            <a:off x="11609070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き　　　　　　　　　　　　　　　　　　　　　　　　かいけつ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BB3A278-10DF-4B2A-91B3-16702B8F7073}"/>
              </a:ext>
            </a:extLst>
          </p:cNvPr>
          <p:cNvSpPr txBox="1"/>
          <p:nvPr/>
        </p:nvSpPr>
        <p:spPr>
          <a:xfrm>
            <a:off x="9947124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 　 　 おも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FCBEEF-A6E4-4F22-85D2-63379D4C2DEB}"/>
              </a:ext>
            </a:extLst>
          </p:cNvPr>
          <p:cNvSpPr txBox="1"/>
          <p:nvPr/>
        </p:nvSpPr>
        <p:spPr>
          <a:xfrm>
            <a:off x="10788907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AD65627-5EC9-43FA-B2B0-BC87A355A971}"/>
              </a:ext>
            </a:extLst>
          </p:cNvPr>
          <p:cNvSpPr/>
          <p:nvPr/>
        </p:nvSpPr>
        <p:spPr>
          <a:xfrm>
            <a:off x="497492" y="3531588"/>
            <a:ext cx="1980000" cy="1800000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5AD65627-5EC9-43FA-B2B0-BC87A355A971}"/>
              </a:ext>
            </a:extLst>
          </p:cNvPr>
          <p:cNvSpPr/>
          <p:nvPr/>
        </p:nvSpPr>
        <p:spPr>
          <a:xfrm>
            <a:off x="844107" y="1473825"/>
            <a:ext cx="1800000" cy="1800000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4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6"/>
    </mc:Choice>
    <mc:Fallback xmlns="">
      <p:transition spd="slow" advTm="28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56000" y="616788"/>
            <a:ext cx="8827051" cy="5606423"/>
            <a:chOff x="-39045" y="-114492"/>
            <a:chExt cx="12091304" cy="7055592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-39045" y="-82487"/>
              <a:ext cx="12091304" cy="7023587"/>
              <a:chOff x="-39045" y="-82487"/>
              <a:chExt cx="12091304" cy="7023587"/>
            </a:xfrm>
          </p:grpSpPr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AD4DE798-23AB-43F5-A839-AC680D5FB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83"/>
              <a:stretch/>
            </p:blipFill>
            <p:spPr>
              <a:xfrm>
                <a:off x="3985887" y="49104"/>
                <a:ext cx="8066372" cy="6413342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6FEC43AA-ADEE-43B7-9798-702EFC053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999" y="2809306"/>
                <a:ext cx="1601410" cy="1601410"/>
              </a:xfrm>
              <a:prstGeom prst="rect">
                <a:avLst/>
              </a:prstGeom>
            </p:spPr>
          </p:pic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74E28B1E-8F31-4994-A94A-26E816E63903}"/>
                  </a:ext>
                </a:extLst>
              </p:cNvPr>
              <p:cNvGrpSpPr/>
              <p:nvPr/>
            </p:nvGrpSpPr>
            <p:grpSpPr>
              <a:xfrm>
                <a:off x="109851" y="-82487"/>
                <a:ext cx="1809410" cy="2035124"/>
                <a:chOff x="-33627" y="1158949"/>
                <a:chExt cx="2806079" cy="2686821"/>
              </a:xfrm>
            </p:grpSpPr>
            <p:pic>
              <p:nvPicPr>
                <p:cNvPr id="52" name="図 51">
                  <a:extLst>
                    <a:ext uri="{FF2B5EF4-FFF2-40B4-BE49-F238E27FC236}">
                      <a16:creationId xmlns:a16="http://schemas.microsoft.com/office/drawing/2014/main" id="{A77519AC-174C-4A8F-BB39-6281B54364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3627" y="1158949"/>
                  <a:ext cx="2806079" cy="2686821"/>
                </a:xfrm>
                <a:prstGeom prst="rect">
                  <a:avLst/>
                </a:prstGeom>
              </p:spPr>
            </p:pic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B26D6A79-4208-475E-ABEF-2287AD490969}"/>
                    </a:ext>
                  </a:extLst>
                </p:cNvPr>
                <p:cNvSpPr/>
                <p:nvPr/>
              </p:nvSpPr>
              <p:spPr>
                <a:xfrm>
                  <a:off x="239192" y="1626781"/>
                  <a:ext cx="2335349" cy="1116419"/>
                </a:xfrm>
                <a:prstGeom prst="rect">
                  <a:avLst/>
                </a:prstGeom>
                <a:solidFill>
                  <a:schemeClr val="bg1"/>
                </a:solidFill>
                <a:ln w="19050" cmpd="thickThin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B51D1AE7-8C5E-4733-AA38-F87B5BD217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77"/>
              <a:stretch/>
            </p:blipFill>
            <p:spPr>
              <a:xfrm>
                <a:off x="-3500" y="3759618"/>
                <a:ext cx="4656356" cy="3116178"/>
              </a:xfrm>
              <a:prstGeom prst="rect">
                <a:avLst/>
              </a:prstGeom>
            </p:spPr>
          </p:pic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A7D4DF1-1ECE-407B-A8D5-B200D854419F}"/>
                  </a:ext>
                </a:extLst>
              </p:cNvPr>
              <p:cNvSpPr txBox="1"/>
              <p:nvPr/>
            </p:nvSpPr>
            <p:spPr>
              <a:xfrm>
                <a:off x="156000" y="130429"/>
                <a:ext cx="11880000" cy="6120000"/>
              </a:xfrm>
              <a:prstGeom prst="rect">
                <a:avLst/>
              </a:prstGeom>
              <a:noFill/>
            </p:spPr>
            <p:txBody>
              <a:bodyPr vert="eaVert" wrap="square" tIns="0" bIns="0" rtlCol="0" anchor="t" anchorCtr="0">
                <a:noAutofit/>
              </a:bodyPr>
              <a:lstStyle/>
              <a:p>
                <a:pPr algn="just">
                  <a:lnSpc>
                    <a:spcPts val="6500"/>
                  </a:lnSpc>
                </a:pPr>
                <a:endParaRPr kumimoji="1" lang="en-US" altLang="ja-JP" sz="4000" dirty="0">
                  <a:uFill>
                    <a:solidFill>
                      <a:srgbClr val="0070C0"/>
                    </a:solidFill>
                  </a:u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69A98FC3-2DE1-4A10-ACB8-2B98EF9B5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282" y="3113412"/>
                <a:ext cx="2178430" cy="2060532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6E2E0016-ED28-423E-B974-51A907B61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3703" y="5175073"/>
                <a:ext cx="2178430" cy="1633823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EDCC2CD2-057D-416F-BC5D-64F6CBE41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6129" y="2869720"/>
                <a:ext cx="1628453" cy="1628453"/>
              </a:xfrm>
              <a:prstGeom prst="rect">
                <a:avLst/>
              </a:prstGeom>
            </p:spPr>
          </p:pic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09A38A33-15AA-4C41-BDE1-617135E55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710" y="1855605"/>
                <a:ext cx="1924550" cy="2144345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F1380580-6946-44CE-B6F0-500666BEF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858" y="-62954"/>
                <a:ext cx="2178430" cy="2015591"/>
              </a:xfrm>
              <a:prstGeom prst="rect">
                <a:avLst/>
              </a:prstGeom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B5D25EBD-C849-4E70-9EF4-628A355F9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601" y="240825"/>
                <a:ext cx="1519238" cy="1713326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EED16816-8A87-456C-8DDE-F68675673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2918" y="180000"/>
                <a:ext cx="1619093" cy="1713326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BEBABAB2-7C90-407F-84D5-8CDCEB97A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5755" y="1387025"/>
                <a:ext cx="1339402" cy="1628453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49215034-30A3-4F01-98C6-A6B8781C8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5426" y="2165553"/>
                <a:ext cx="2129740" cy="1900793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CB81C197-13DB-44D2-8EEE-6D6AB907E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7918" y="3759618"/>
                <a:ext cx="1705358" cy="1887656"/>
              </a:xfrm>
              <a:prstGeom prst="rect">
                <a:avLst/>
              </a:prstGeom>
            </p:spPr>
          </p:pic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30D91ADB-AB0F-400E-B478-AD524EA9F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>
                <a:off x="9271984" y="4961195"/>
                <a:ext cx="1552780" cy="1771482"/>
              </a:xfrm>
              <a:prstGeom prst="rect">
                <a:avLst/>
              </a:prstGeom>
            </p:spPr>
          </p:pic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2EF81B62-F5B3-4206-B950-C90C8C4B1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79336" y="1190061"/>
                <a:ext cx="1716609" cy="1844115"/>
              </a:xfrm>
              <a:prstGeom prst="rect">
                <a:avLst/>
              </a:prstGeom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CEC88709-EDA7-4E5B-A96B-B375CD872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4710" y="4631191"/>
                <a:ext cx="1588240" cy="1799705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5FA656D7-56E3-4919-8106-F2B22B96F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74" y="411131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C45CB54D-6556-4EF9-9C98-0808D5556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064" y="4192541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C903ED66-E0C7-48AF-9BC6-A680FDD7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288" y="4200379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E3DB62DF-4020-45DE-A14B-08D211153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3599" y="427524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F55A786E-CDAF-4E16-B86E-B467E7008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0122" y="5128151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094F8836-68CE-407A-9235-8B9FE2174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74184" y="5062847"/>
                <a:ext cx="707197" cy="944962"/>
              </a:xfrm>
              <a:prstGeom prst="rect">
                <a:avLst/>
              </a:prstGeom>
            </p:spPr>
          </p:pic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0A62E51C-B7F1-46E7-84E5-7EBC2718E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20058" y="52695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3D340998-8BF1-41DB-873B-AD1F1AE7F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443033" y="5089899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479ACA81-4DBA-4BD9-B955-4474B7164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045" y="49793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9229316C-9956-471B-8619-8A50BBA3E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31"/>
              <a:stretch/>
            </p:blipFill>
            <p:spPr>
              <a:xfrm>
                <a:off x="16071" y="5835998"/>
                <a:ext cx="456600" cy="1017132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F714BBDA-B190-4542-B5EC-AF0ECEE6E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89" y="5817429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547E9B12-8435-450F-971D-3CBEB08BE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86943">
                <a:off x="996825" y="5903670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8EA94864-D32D-4C97-B5C4-CF68E540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3637">
                <a:off x="1488727" y="5711965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8E714D23-DE9B-41AE-B549-2ABDFA6DE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924" y="5923968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E4118543-3CF3-4796-A986-506989FE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3492" y="5847854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18903DCE-701A-4499-A7FB-EEE7E7C76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320105">
                <a:off x="1358811" y="4972797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BFB78CDF-33A9-4B5C-B33B-BA7E9D82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0000">
                <a:off x="1796235" y="5172538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C1042640-1F95-4719-AEA0-97825D2E8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0038" y="3655974"/>
                <a:ext cx="1716608" cy="1725234"/>
              </a:xfrm>
              <a:prstGeom prst="rect">
                <a:avLst/>
              </a:prstGeom>
            </p:spPr>
          </p:pic>
        </p:grp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C4582A6-55B8-4B4C-9435-B4C24034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839" y="-114492"/>
              <a:ext cx="2437599" cy="3579260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355029-1A94-4BB7-9362-0B3A97E66A3D}"/>
              </a:ext>
            </a:extLst>
          </p:cNvPr>
          <p:cNvSpPr txBox="1"/>
          <p:nvPr/>
        </p:nvSpPr>
        <p:spPr>
          <a:xfrm>
            <a:off x="156000" y="180000"/>
            <a:ext cx="11880000" cy="64800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　そのきまりは、どんなことを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大事に考えて作りましたか。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3EB923-B74B-494C-BD7D-464C4922AA07}"/>
              </a:ext>
            </a:extLst>
          </p:cNvPr>
          <p:cNvSpPr txBox="1"/>
          <p:nvPr/>
        </p:nvSpPr>
        <p:spPr>
          <a:xfrm>
            <a:off x="11609070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FCBEEF-A6E4-4F22-85D2-63379D4C2DEB}"/>
              </a:ext>
            </a:extLst>
          </p:cNvPr>
          <p:cNvSpPr txBox="1"/>
          <p:nvPr/>
        </p:nvSpPr>
        <p:spPr>
          <a:xfrm>
            <a:off x="10788907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だいじ　　　かんが　　　　　つく</a:t>
            </a: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AD65627-5EC9-43FA-B2B0-BC87A355A971}"/>
              </a:ext>
            </a:extLst>
          </p:cNvPr>
          <p:cNvSpPr/>
          <p:nvPr/>
        </p:nvSpPr>
        <p:spPr>
          <a:xfrm>
            <a:off x="844107" y="1473825"/>
            <a:ext cx="1800000" cy="1800000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5AD65627-5EC9-43FA-B2B0-BC87A355A971}"/>
              </a:ext>
            </a:extLst>
          </p:cNvPr>
          <p:cNvSpPr/>
          <p:nvPr/>
        </p:nvSpPr>
        <p:spPr>
          <a:xfrm>
            <a:off x="497492" y="3531588"/>
            <a:ext cx="1980000" cy="1800000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6"/>
    </mc:Choice>
    <mc:Fallback xmlns="">
      <p:transition spd="slow" advTm="28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397913" y="616788"/>
            <a:ext cx="8827051" cy="5606423"/>
            <a:chOff x="-39045" y="-114492"/>
            <a:chExt cx="12091304" cy="7055592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-39045" y="-82487"/>
              <a:ext cx="12091304" cy="7023587"/>
              <a:chOff x="-39045" y="-82487"/>
              <a:chExt cx="12091304" cy="7023587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AD4DE798-23AB-43F5-A839-AC680D5FB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83"/>
              <a:stretch/>
            </p:blipFill>
            <p:spPr>
              <a:xfrm>
                <a:off x="3985887" y="49104"/>
                <a:ext cx="8066372" cy="6413342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6FEC43AA-ADEE-43B7-9798-702EFC053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999" y="2809306"/>
                <a:ext cx="1601410" cy="1601410"/>
              </a:xfrm>
              <a:prstGeom prst="rect">
                <a:avLst/>
              </a:prstGeom>
            </p:spPr>
          </p:pic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74E28B1E-8F31-4994-A94A-26E816E63903}"/>
                  </a:ext>
                </a:extLst>
              </p:cNvPr>
              <p:cNvGrpSpPr/>
              <p:nvPr/>
            </p:nvGrpSpPr>
            <p:grpSpPr>
              <a:xfrm>
                <a:off x="109851" y="-82487"/>
                <a:ext cx="1809410" cy="2035124"/>
                <a:chOff x="-33627" y="1158949"/>
                <a:chExt cx="2806079" cy="2686821"/>
              </a:xfrm>
            </p:grpSpPr>
            <p:pic>
              <p:nvPicPr>
                <p:cNvPr id="50" name="図 49">
                  <a:extLst>
                    <a:ext uri="{FF2B5EF4-FFF2-40B4-BE49-F238E27FC236}">
                      <a16:creationId xmlns:a16="http://schemas.microsoft.com/office/drawing/2014/main" id="{A77519AC-174C-4A8F-BB39-6281B54364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3627" y="1158949"/>
                  <a:ext cx="2806079" cy="2686821"/>
                </a:xfrm>
                <a:prstGeom prst="rect">
                  <a:avLst/>
                </a:prstGeom>
              </p:spPr>
            </p:pic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B26D6A79-4208-475E-ABEF-2287AD490969}"/>
                    </a:ext>
                  </a:extLst>
                </p:cNvPr>
                <p:cNvSpPr/>
                <p:nvPr/>
              </p:nvSpPr>
              <p:spPr>
                <a:xfrm>
                  <a:off x="239192" y="1626781"/>
                  <a:ext cx="2335349" cy="1116419"/>
                </a:xfrm>
                <a:prstGeom prst="rect">
                  <a:avLst/>
                </a:prstGeom>
                <a:solidFill>
                  <a:schemeClr val="bg1"/>
                </a:solidFill>
                <a:ln w="19050" cmpd="thickThin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B51D1AE7-8C5E-4733-AA38-F87B5BD217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77"/>
              <a:stretch/>
            </p:blipFill>
            <p:spPr>
              <a:xfrm>
                <a:off x="-3500" y="3759618"/>
                <a:ext cx="4656356" cy="3116178"/>
              </a:xfrm>
              <a:prstGeom prst="rect">
                <a:avLst/>
              </a:prstGeom>
            </p:spPr>
          </p:pic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A7D4DF1-1ECE-407B-A8D5-B200D854419F}"/>
                  </a:ext>
                </a:extLst>
              </p:cNvPr>
              <p:cNvSpPr txBox="1"/>
              <p:nvPr/>
            </p:nvSpPr>
            <p:spPr>
              <a:xfrm>
                <a:off x="156000" y="130429"/>
                <a:ext cx="11880000" cy="6120000"/>
              </a:xfrm>
              <a:prstGeom prst="rect">
                <a:avLst/>
              </a:prstGeom>
              <a:noFill/>
            </p:spPr>
            <p:txBody>
              <a:bodyPr vert="eaVert" wrap="square" tIns="0" bIns="0" rtlCol="0" anchor="t" anchorCtr="0">
                <a:noAutofit/>
              </a:bodyPr>
              <a:lstStyle/>
              <a:p>
                <a:pPr algn="just">
                  <a:lnSpc>
                    <a:spcPts val="6500"/>
                  </a:lnSpc>
                </a:pPr>
                <a:endParaRPr kumimoji="1" lang="en-US" altLang="ja-JP" sz="4000" dirty="0">
                  <a:uFill>
                    <a:solidFill>
                      <a:srgbClr val="0070C0"/>
                    </a:solidFill>
                  </a:u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69A98FC3-2DE1-4A10-ACB8-2B98EF9B5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282" y="3113412"/>
                <a:ext cx="2178430" cy="2060532"/>
              </a:xfrm>
              <a:prstGeom prst="rect">
                <a:avLst/>
              </a:prstGeom>
            </p:spPr>
          </p:pic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6E2E0016-ED28-423E-B974-51A907B61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3703" y="5175073"/>
                <a:ext cx="2178430" cy="1633823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EDCC2CD2-057D-416F-BC5D-64F6CBE41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6129" y="2869720"/>
                <a:ext cx="1628453" cy="1628453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09A38A33-15AA-4C41-BDE1-617135E55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710" y="1855605"/>
                <a:ext cx="1924550" cy="2144345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F1380580-6946-44CE-B6F0-500666BEF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858" y="-62954"/>
                <a:ext cx="2178430" cy="2015591"/>
              </a:xfrm>
              <a:prstGeom prst="rect">
                <a:avLst/>
              </a:prstGeom>
            </p:spPr>
          </p:pic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B5D25EBD-C849-4E70-9EF4-628A355F9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601" y="240825"/>
                <a:ext cx="1519238" cy="1713326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EED16816-8A87-456C-8DDE-F68675673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2918" y="180000"/>
                <a:ext cx="1619093" cy="1713326"/>
              </a:xfrm>
              <a:prstGeom prst="rect">
                <a:avLst/>
              </a:prstGeom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BEBABAB2-7C90-407F-84D5-8CDCEB97A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5755" y="1387025"/>
                <a:ext cx="1339402" cy="1628453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49215034-30A3-4F01-98C6-A6B8781C8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5426" y="2165553"/>
                <a:ext cx="2129740" cy="1900793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CB81C197-13DB-44D2-8EEE-6D6AB907E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7918" y="3759618"/>
                <a:ext cx="1705358" cy="1887656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30D91ADB-AB0F-400E-B478-AD524EA9F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>
                <a:off x="9271984" y="4961195"/>
                <a:ext cx="1552780" cy="1771482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2EF81B62-F5B3-4206-B950-C90C8C4B1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79336" y="1190061"/>
                <a:ext cx="1716609" cy="1844115"/>
              </a:xfrm>
              <a:prstGeom prst="rect">
                <a:avLst/>
              </a:prstGeom>
            </p:spPr>
          </p:pic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CEC88709-EDA7-4E5B-A96B-B375CD872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4710" y="4631191"/>
                <a:ext cx="1588240" cy="1799705"/>
              </a:xfrm>
              <a:prstGeom prst="rect">
                <a:avLst/>
              </a:prstGeom>
            </p:spPr>
          </p:pic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5FA656D7-56E3-4919-8106-F2B22B96F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74" y="411131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C45CB54D-6556-4EF9-9C98-0808D5556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064" y="4192541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C903ED66-E0C7-48AF-9BC6-A680FDD7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288" y="4200379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E3DB62DF-4020-45DE-A14B-08D211153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3599" y="427524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F55A786E-CDAF-4E16-B86E-B467E7008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0122" y="5128151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094F8836-68CE-407A-9235-8B9FE2174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74184" y="5062847"/>
                <a:ext cx="707197" cy="944962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0A62E51C-B7F1-46E7-84E5-7EBC2718E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20058" y="52695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3D340998-8BF1-41DB-873B-AD1F1AE7F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443033" y="5089899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479ACA81-4DBA-4BD9-B955-4474B7164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045" y="49793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9229316C-9956-471B-8619-8A50BBA3E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31"/>
              <a:stretch/>
            </p:blipFill>
            <p:spPr>
              <a:xfrm>
                <a:off x="16071" y="5835998"/>
                <a:ext cx="456600" cy="1017132"/>
              </a:xfrm>
              <a:prstGeom prst="rect">
                <a:avLst/>
              </a:prstGeom>
            </p:spPr>
          </p:pic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F714BBDA-B190-4542-B5EC-AF0ECEE6E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89" y="5817429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547E9B12-8435-450F-971D-3CBEB08BE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86943">
                <a:off x="996825" y="5903670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8EA94864-D32D-4C97-B5C4-CF68E540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3637">
                <a:off x="1488727" y="5711965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8E714D23-DE9B-41AE-B549-2ABDFA6DE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924" y="5923968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E4118543-3CF3-4796-A986-506989FE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3492" y="5847854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18903DCE-701A-4499-A7FB-EEE7E7C76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320105">
                <a:off x="1358811" y="4972797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BFB78CDF-33A9-4B5C-B33B-BA7E9D82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0000">
                <a:off x="1796235" y="5172538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C1042640-1F95-4719-AEA0-97825D2E8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0038" y="3655974"/>
                <a:ext cx="1716608" cy="1725234"/>
              </a:xfrm>
              <a:prstGeom prst="rect">
                <a:avLst/>
              </a:prstGeom>
            </p:spPr>
          </p:pic>
        </p:grp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9C4582A6-55B8-4B4C-9435-B4C24034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839" y="-114492"/>
              <a:ext cx="2437599" cy="3579260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355029-1A94-4BB7-9362-0B3A97E66A3D}"/>
              </a:ext>
            </a:extLst>
          </p:cNvPr>
          <p:cNvSpPr txBox="1"/>
          <p:nvPr/>
        </p:nvSpPr>
        <p:spPr>
          <a:xfrm>
            <a:off x="156000" y="180000"/>
            <a:ext cx="11880000" cy="64800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　そのきまりを、公園の看板に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書くとしたら、どのように書き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ますか。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3EB923-B74B-494C-BD7D-464C4922AA07}"/>
              </a:ext>
            </a:extLst>
          </p:cNvPr>
          <p:cNvSpPr txBox="1"/>
          <p:nvPr/>
        </p:nvSpPr>
        <p:spPr>
          <a:xfrm>
            <a:off x="11609070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こうえん　　かんばん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FCBEEF-A6E4-4F22-85D2-63379D4C2DEB}"/>
              </a:ext>
            </a:extLst>
          </p:cNvPr>
          <p:cNvSpPr txBox="1"/>
          <p:nvPr/>
        </p:nvSpPr>
        <p:spPr>
          <a:xfrm>
            <a:off x="10788907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か　　　　　　　　　　　　　　　　　　　　　　　　　　　　　　　　　か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5AD65627-5EC9-43FA-B2B0-BC87A355A971}"/>
              </a:ext>
            </a:extLst>
          </p:cNvPr>
          <p:cNvSpPr/>
          <p:nvPr/>
        </p:nvSpPr>
        <p:spPr>
          <a:xfrm>
            <a:off x="121379" y="427683"/>
            <a:ext cx="2160000" cy="1980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2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6"/>
    </mc:Choice>
    <mc:Fallback xmlns="">
      <p:transition spd="slow" advTm="281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355029-1A94-4BB7-9362-0B3A97E66A3D}"/>
              </a:ext>
            </a:extLst>
          </p:cNvPr>
          <p:cNvSpPr txBox="1"/>
          <p:nvPr/>
        </p:nvSpPr>
        <p:spPr>
          <a:xfrm>
            <a:off x="156000" y="180000"/>
            <a:ext cx="11880000" cy="64800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just">
              <a:lnSpc>
                <a:spcPts val="58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　あなたがきまりを作る立場に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ts val="58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なったとき、大事にしなければ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ts val="58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ならないことは、どんなことだと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>
              <a:lnSpc>
                <a:spcPts val="58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思いますか。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3EB923-B74B-494C-BD7D-464C4922AA07}"/>
              </a:ext>
            </a:extLst>
          </p:cNvPr>
          <p:cNvSpPr txBox="1"/>
          <p:nvPr/>
        </p:nvSpPr>
        <p:spPr>
          <a:xfrm>
            <a:off x="11703519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つく　　　たちば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FCBEEF-A6E4-4F22-85D2-63379D4C2DEB}"/>
              </a:ext>
            </a:extLst>
          </p:cNvPr>
          <p:cNvSpPr txBox="1"/>
          <p:nvPr/>
        </p:nvSpPr>
        <p:spPr>
          <a:xfrm>
            <a:off x="10979407" y="180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だいじ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8C8962-FC68-46EB-BBE8-EB59E226AEE5}"/>
              </a:ext>
            </a:extLst>
          </p:cNvPr>
          <p:cNvSpPr txBox="1"/>
          <p:nvPr/>
        </p:nvSpPr>
        <p:spPr>
          <a:xfrm>
            <a:off x="10214121" y="198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6510C1-0801-4651-8A1F-5853E60A2198}"/>
              </a:ext>
            </a:extLst>
          </p:cNvPr>
          <p:cNvSpPr txBox="1"/>
          <p:nvPr/>
        </p:nvSpPr>
        <p:spPr>
          <a:xfrm>
            <a:off x="9508258" y="198000"/>
            <a:ext cx="288000" cy="6480000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おも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56000" y="616788"/>
            <a:ext cx="8827051" cy="5606423"/>
            <a:chOff x="-39045" y="-114492"/>
            <a:chExt cx="12091304" cy="7055592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-39045" y="-82487"/>
              <a:ext cx="12091304" cy="7023587"/>
              <a:chOff x="-39045" y="-82487"/>
              <a:chExt cx="12091304" cy="7023587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AD4DE798-23AB-43F5-A839-AC680D5FB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683"/>
              <a:stretch/>
            </p:blipFill>
            <p:spPr>
              <a:xfrm>
                <a:off x="3985887" y="49104"/>
                <a:ext cx="8066372" cy="6413342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6FEC43AA-ADEE-43B7-9798-702EFC053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999" y="2809306"/>
                <a:ext cx="1601410" cy="1601410"/>
              </a:xfrm>
              <a:prstGeom prst="rect">
                <a:avLst/>
              </a:prstGeom>
            </p:spPr>
          </p:pic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74E28B1E-8F31-4994-A94A-26E816E63903}"/>
                  </a:ext>
                </a:extLst>
              </p:cNvPr>
              <p:cNvGrpSpPr/>
              <p:nvPr/>
            </p:nvGrpSpPr>
            <p:grpSpPr>
              <a:xfrm>
                <a:off x="109851" y="-82487"/>
                <a:ext cx="1809410" cy="2035124"/>
                <a:chOff x="-33627" y="1158949"/>
                <a:chExt cx="2806079" cy="2686821"/>
              </a:xfrm>
            </p:grpSpPr>
            <p:pic>
              <p:nvPicPr>
                <p:cNvPr id="51" name="図 50">
                  <a:extLst>
                    <a:ext uri="{FF2B5EF4-FFF2-40B4-BE49-F238E27FC236}">
                      <a16:creationId xmlns:a16="http://schemas.microsoft.com/office/drawing/2014/main" id="{A77519AC-174C-4A8F-BB39-6281B54364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3627" y="1158949"/>
                  <a:ext cx="2806079" cy="2686821"/>
                </a:xfrm>
                <a:prstGeom prst="rect">
                  <a:avLst/>
                </a:prstGeom>
              </p:spPr>
            </p:pic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B26D6A79-4208-475E-ABEF-2287AD490969}"/>
                    </a:ext>
                  </a:extLst>
                </p:cNvPr>
                <p:cNvSpPr/>
                <p:nvPr/>
              </p:nvSpPr>
              <p:spPr>
                <a:xfrm>
                  <a:off x="239192" y="1626781"/>
                  <a:ext cx="2335349" cy="1116419"/>
                </a:xfrm>
                <a:prstGeom prst="rect">
                  <a:avLst/>
                </a:prstGeom>
                <a:solidFill>
                  <a:schemeClr val="bg1"/>
                </a:solidFill>
                <a:ln w="19050" cmpd="thickThin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B51D1AE7-8C5E-4733-AA38-F87B5BD217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77"/>
              <a:stretch/>
            </p:blipFill>
            <p:spPr>
              <a:xfrm>
                <a:off x="-3500" y="3759618"/>
                <a:ext cx="4656356" cy="3116178"/>
              </a:xfrm>
              <a:prstGeom prst="rect">
                <a:avLst/>
              </a:prstGeom>
            </p:spPr>
          </p:pic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A7D4DF1-1ECE-407B-A8D5-B200D854419F}"/>
                  </a:ext>
                </a:extLst>
              </p:cNvPr>
              <p:cNvSpPr txBox="1"/>
              <p:nvPr/>
            </p:nvSpPr>
            <p:spPr>
              <a:xfrm>
                <a:off x="156000" y="130429"/>
                <a:ext cx="11880000" cy="6120000"/>
              </a:xfrm>
              <a:prstGeom prst="rect">
                <a:avLst/>
              </a:prstGeom>
              <a:noFill/>
            </p:spPr>
            <p:txBody>
              <a:bodyPr vert="eaVert" wrap="square" tIns="0" bIns="0" rtlCol="0" anchor="t" anchorCtr="0">
                <a:noAutofit/>
              </a:bodyPr>
              <a:lstStyle/>
              <a:p>
                <a:pPr algn="just">
                  <a:lnSpc>
                    <a:spcPts val="6500"/>
                  </a:lnSpc>
                </a:pPr>
                <a:endParaRPr kumimoji="1" lang="en-US" altLang="ja-JP" sz="4000" dirty="0">
                  <a:uFill>
                    <a:solidFill>
                      <a:srgbClr val="0070C0"/>
                    </a:solidFill>
                  </a:u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69A98FC3-2DE1-4A10-ACB8-2B98EF9B5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282" y="3113412"/>
                <a:ext cx="2178430" cy="2060532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6E2E0016-ED28-423E-B974-51A907B61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3703" y="5175073"/>
                <a:ext cx="2178430" cy="1633823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EDCC2CD2-057D-416F-BC5D-64F6CBE41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6129" y="2869720"/>
                <a:ext cx="1628453" cy="1628453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09A38A33-15AA-4C41-BDE1-617135E55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710" y="1855605"/>
                <a:ext cx="1924550" cy="2144345"/>
              </a:xfrm>
              <a:prstGeom prst="rect">
                <a:avLst/>
              </a:prstGeom>
            </p:spPr>
          </p:pic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F1380580-6946-44CE-B6F0-500666BEF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858" y="-62954"/>
                <a:ext cx="2178430" cy="2015591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B5D25EBD-C849-4E70-9EF4-628A355F9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601" y="240825"/>
                <a:ext cx="1519238" cy="1713326"/>
              </a:xfrm>
              <a:prstGeom prst="rect">
                <a:avLst/>
              </a:prstGeom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EED16816-8A87-456C-8DDE-F68675673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2918" y="180000"/>
                <a:ext cx="1619093" cy="1713326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BEBABAB2-7C90-407F-84D5-8CDCEB97A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5755" y="1387025"/>
                <a:ext cx="1339402" cy="1628453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49215034-30A3-4F01-98C6-A6B8781C8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5426" y="2165553"/>
                <a:ext cx="2129740" cy="1900793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CB81C197-13DB-44D2-8EEE-6D6AB907E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7918" y="3759618"/>
                <a:ext cx="1705358" cy="1887656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30D91ADB-AB0F-400E-B478-AD524EA9F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>
                <a:off x="9271984" y="4961195"/>
                <a:ext cx="1552780" cy="1771482"/>
              </a:xfrm>
              <a:prstGeom prst="rect">
                <a:avLst/>
              </a:prstGeom>
            </p:spPr>
          </p:pic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2EF81B62-F5B3-4206-B950-C90C8C4B1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79336" y="1190061"/>
                <a:ext cx="1716609" cy="1844115"/>
              </a:xfrm>
              <a:prstGeom prst="rect">
                <a:avLst/>
              </a:prstGeom>
            </p:spPr>
          </p:pic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CEC88709-EDA7-4E5B-A96B-B375CD872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4710" y="4631191"/>
                <a:ext cx="1588240" cy="1799705"/>
              </a:xfrm>
              <a:prstGeom prst="rect">
                <a:avLst/>
              </a:prstGeom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5FA656D7-56E3-4919-8106-F2B22B96F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74" y="411131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C45CB54D-6556-4EF9-9C98-0808D5556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064" y="4192541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C903ED66-E0C7-48AF-9BC6-A680FDD7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288" y="4200379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E3DB62DF-4020-45DE-A14B-08D211153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3599" y="4275248"/>
                <a:ext cx="1062626" cy="1062626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F55A786E-CDAF-4E16-B86E-B467E7008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0122" y="5128151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094F8836-68CE-407A-9235-8B9FE2174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74184" y="5062847"/>
                <a:ext cx="707197" cy="944962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0A62E51C-B7F1-46E7-84E5-7EBC2718E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20058" y="52695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3D340998-8BF1-41DB-873B-AD1F1AE7F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443033" y="5089899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479ACA81-4DBA-4BD9-B955-4474B7164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045" y="4979330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9229316C-9956-471B-8619-8A50BBA3E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31"/>
              <a:stretch/>
            </p:blipFill>
            <p:spPr>
              <a:xfrm>
                <a:off x="16071" y="5835998"/>
                <a:ext cx="456600" cy="1017132"/>
              </a:xfrm>
              <a:prstGeom prst="rect">
                <a:avLst/>
              </a:prstGeom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F714BBDA-B190-4542-B5EC-AF0ECEE6E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89" y="5817429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547E9B12-8435-450F-971D-3CBEB08BE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86943">
                <a:off x="996825" y="5903670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8EA94864-D32D-4C97-B5C4-CF68E540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3637">
                <a:off x="1488727" y="5711965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8E714D23-DE9B-41AE-B549-2ABDFA6DE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924" y="5923968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E4118543-3CF3-4796-A986-506989FE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3492" y="5847854"/>
                <a:ext cx="1062626" cy="1017132"/>
              </a:xfrm>
              <a:prstGeom prst="rect">
                <a:avLst/>
              </a:prstGeom>
            </p:spPr>
          </p:pic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18903DCE-701A-4499-A7FB-EEE7E7C76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320105">
                <a:off x="1358811" y="4972797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BFB78CDF-33A9-4B5C-B33B-BA7E9D82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0000">
                <a:off x="1796235" y="5172538"/>
                <a:ext cx="710472" cy="943537"/>
              </a:xfrm>
              <a:prstGeom prst="rect">
                <a:avLst/>
              </a:prstGeom>
            </p:spPr>
          </p:pic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C1042640-1F95-4719-AEA0-97825D2E8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0038" y="3655974"/>
                <a:ext cx="1716608" cy="1725234"/>
              </a:xfrm>
              <a:prstGeom prst="rect">
                <a:avLst/>
              </a:prstGeom>
            </p:spPr>
          </p:pic>
        </p:grp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C4582A6-55B8-4B4C-9435-B4C24034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839" y="-114492"/>
              <a:ext cx="2437599" cy="3579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6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6"/>
    </mc:Choice>
    <mc:Fallback xmlns="">
      <p:transition spd="slow" advTm="2810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1CD116-7196-44F0-9F52-1F6060F024E2}"/>
              </a:ext>
            </a:extLst>
          </p:cNvPr>
          <p:cNvSpPr txBox="1"/>
          <p:nvPr/>
        </p:nvSpPr>
        <p:spPr>
          <a:xfrm>
            <a:off x="156000" y="180000"/>
            <a:ext cx="11880000" cy="6480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just">
              <a:lnSpc>
                <a:spcPts val="7500"/>
              </a:lnSpc>
            </a:pP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DABF53BB-5427-4001-A4C0-C63E3E5E4477}"/>
              </a:ext>
            </a:extLst>
          </p:cNvPr>
          <p:cNvSpPr/>
          <p:nvPr/>
        </p:nvSpPr>
        <p:spPr>
          <a:xfrm>
            <a:off x="156000" y="180000"/>
            <a:ext cx="7560000" cy="2700000"/>
          </a:xfrm>
          <a:prstGeom prst="wedgeRoundRectCallout">
            <a:avLst>
              <a:gd name="adj1" fmla="val 56570"/>
              <a:gd name="adj2" fmla="val 22195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きまりがきちんと守られるためには、みんなが大事だと思うことを考えることが必要です。</a:t>
            </a:r>
            <a:endParaRPr lang="en-US" altLang="ja-JP" sz="36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B91A4A55-E1A6-40ED-955E-276048E03999}"/>
              </a:ext>
            </a:extLst>
          </p:cNvPr>
          <p:cNvSpPr/>
          <p:nvPr/>
        </p:nvSpPr>
        <p:spPr>
          <a:xfrm>
            <a:off x="1548849" y="3240000"/>
            <a:ext cx="7200000" cy="2700000"/>
          </a:xfrm>
          <a:prstGeom prst="wedgeRoundRectCallout">
            <a:avLst>
              <a:gd name="adj1" fmla="val 56570"/>
              <a:gd name="adj2" fmla="val 22195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これまでの生活で、きまりが守れたことや守れなかったことを振り返ってみましょう。</a:t>
            </a:r>
            <a:endParaRPr lang="en-US" altLang="ja-JP" sz="36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49" y="1277140"/>
            <a:ext cx="3287151" cy="501855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5DEDC6-3D21-4E3B-9B5C-6FA55BB383A8}"/>
              </a:ext>
            </a:extLst>
          </p:cNvPr>
          <p:cNvSpPr txBox="1"/>
          <p:nvPr/>
        </p:nvSpPr>
        <p:spPr>
          <a:xfrm>
            <a:off x="1548849" y="3223466"/>
            <a:ext cx="720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　　　　　　　せいかつ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4D1567-458B-4EC7-8C12-E1F1D387DF5A}"/>
              </a:ext>
            </a:extLst>
          </p:cNvPr>
          <p:cNvSpPr txBox="1"/>
          <p:nvPr/>
        </p:nvSpPr>
        <p:spPr>
          <a:xfrm>
            <a:off x="1548849" y="4016541"/>
            <a:ext cx="720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まも　　　　　　　　　 まも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444313-DD5D-447C-97BB-F46BB7C0625F}"/>
              </a:ext>
            </a:extLst>
          </p:cNvPr>
          <p:cNvSpPr txBox="1"/>
          <p:nvPr/>
        </p:nvSpPr>
        <p:spPr>
          <a:xfrm>
            <a:off x="156000" y="956106"/>
            <a:ext cx="756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　　　　　　　　　だいじ　　　　おも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995946-36D4-46F3-AEC4-2E96FE09409E}"/>
              </a:ext>
            </a:extLst>
          </p:cNvPr>
          <p:cNvSpPr txBox="1"/>
          <p:nvPr/>
        </p:nvSpPr>
        <p:spPr>
          <a:xfrm>
            <a:off x="156000" y="152832"/>
            <a:ext cx="756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　　　　　　　　　　　　まも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6750F-DF2D-472B-ACC1-43018BD0E76A}"/>
              </a:ext>
            </a:extLst>
          </p:cNvPr>
          <p:cNvSpPr txBox="1"/>
          <p:nvPr/>
        </p:nvSpPr>
        <p:spPr>
          <a:xfrm>
            <a:off x="156000" y="630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参考「どうとく第５学年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きみがいちばんひかるとき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」光村図書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9528A9-DB87-4B59-8F51-5739D4259360}"/>
              </a:ext>
            </a:extLst>
          </p:cNvPr>
          <p:cNvSpPr txBox="1"/>
          <p:nvPr/>
        </p:nvSpPr>
        <p:spPr>
          <a:xfrm>
            <a:off x="156000" y="1794325"/>
            <a:ext cx="756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かんが　　　　　　　　ひつよう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5DEDC6-3D21-4E3B-9B5C-6FA55BB383A8}"/>
              </a:ext>
            </a:extLst>
          </p:cNvPr>
          <p:cNvSpPr txBox="1"/>
          <p:nvPr/>
        </p:nvSpPr>
        <p:spPr>
          <a:xfrm>
            <a:off x="1548849" y="4849337"/>
            <a:ext cx="720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 ふ　　 かえ</a:t>
            </a:r>
          </a:p>
        </p:txBody>
      </p:sp>
    </p:spTree>
    <p:extLst>
      <p:ext uri="{BB962C8B-B14F-4D97-AF65-F5344CB8AC3E}">
        <p14:creationId xmlns:p14="http://schemas.microsoft.com/office/powerpoint/2010/main" val="17823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3"/>
    </mc:Choice>
    <mc:Fallback xmlns="">
      <p:transition spd="slow" advTm="25273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37</Words>
  <Application>Microsoft Office PowerPoint</Application>
  <PresentationFormat>ワイド画面</PresentationFormat>
  <Paragraphs>124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BIZ UDPゴシック</vt:lpstr>
      <vt:lpstr>HG創英ﾌﾟﾚｾﾞﾝｽEB</vt:lpstr>
      <vt:lpstr>ＭＳ ゴシック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公園のきまりを作ろう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140</cp:revision>
  <cp:lastPrinted>2022-02-25T01:48:46Z</cp:lastPrinted>
  <dcterms:created xsi:type="dcterms:W3CDTF">2020-08-30T15:12:17Z</dcterms:created>
  <dcterms:modified xsi:type="dcterms:W3CDTF">2022-02-28T00:03:29Z</dcterms:modified>
</cp:coreProperties>
</file>