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78" r:id="rId4"/>
    <p:sldId id="279" r:id="rId5"/>
    <p:sldId id="282" r:id="rId6"/>
    <p:sldId id="280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FFCCFF"/>
    <a:srgbClr val="FFCC66"/>
    <a:srgbClr val="CC00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6367" autoAdjust="0"/>
  </p:normalViewPr>
  <p:slideViewPr>
    <p:cSldViewPr snapToGrid="0">
      <p:cViewPr varScale="1">
        <p:scale>
          <a:sx n="45" d="100"/>
          <a:sy n="45" d="100"/>
        </p:scale>
        <p:origin x="16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62559-541E-47C3-A0C3-61932287EF2E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80274-A179-4A90-B17F-C51F44E7F6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15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ある？ない？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95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メロンがあるお皿はどっちかな？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＜クリック＞メロンがあるのはこっちだね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800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みかんがあるお皿はどっちかな？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＜クリック＞みかんがあるのはこっちだね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167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ぶどうがあるお皿はどっちかな？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＜クリック＞ぶどうがあるのはこっちだね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212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おにぎりがあるお皿はどっちかな？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＜クリック＞おにぎりがあるのはこっちだね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281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ケーキがあるお皿はどっちかな？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＜クリック＞ケーキがあるのはこっちだね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80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動かしながら　数えよう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0237-827C-4A09-9543-FC595E79041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032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数えながら　あめをビンに入れてみよう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＜クリックであめを一つずつビンに動かす＞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いー</a:t>
            </a:r>
            <a:r>
              <a:rPr kumimoji="1" lang="ja-JP" altLang="en-US" dirty="0" err="1" smtClean="0"/>
              <a:t>ち</a:t>
            </a:r>
            <a:endParaRPr kumimoji="1" lang="en-US" altLang="ja-JP" dirty="0" smtClean="0"/>
          </a:p>
          <a:p>
            <a:r>
              <a:rPr kumimoji="1" lang="ja-JP" altLang="en-US" dirty="0" smtClean="0"/>
              <a:t>にー</a:t>
            </a:r>
            <a:r>
              <a:rPr kumimoji="1" lang="ja-JP" altLang="en-US" dirty="0" err="1" smtClean="0"/>
              <a:t>い</a:t>
            </a:r>
            <a:endParaRPr kumimoji="1" lang="en-US" altLang="ja-JP" dirty="0" smtClean="0"/>
          </a:p>
          <a:p>
            <a:r>
              <a:rPr kumimoji="1" lang="ja-JP" altLang="en-US" dirty="0" err="1" smtClean="0"/>
              <a:t>さん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0237-827C-4A09-9543-FC595E79041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54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数えながら　車を動かしてみよう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＜クリックで車を一台ずつ駐車場に動かす＞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いー</a:t>
            </a:r>
            <a:r>
              <a:rPr kumimoji="1" lang="ja-JP" altLang="en-US" dirty="0" err="1" smtClean="0"/>
              <a:t>ち</a:t>
            </a:r>
            <a:endParaRPr kumimoji="1" lang="en-US" altLang="ja-JP" dirty="0" smtClean="0"/>
          </a:p>
          <a:p>
            <a:r>
              <a:rPr kumimoji="1" lang="ja-JP" altLang="en-US" dirty="0" smtClean="0"/>
              <a:t>にー</a:t>
            </a:r>
            <a:r>
              <a:rPr kumimoji="1" lang="ja-JP" altLang="en-US" dirty="0" err="1" smtClean="0"/>
              <a:t>い</a:t>
            </a:r>
            <a:endParaRPr kumimoji="1" lang="en-US" altLang="ja-JP" dirty="0" smtClean="0"/>
          </a:p>
          <a:p>
            <a:r>
              <a:rPr kumimoji="1" lang="ja-JP" altLang="en-US" dirty="0" err="1" smtClean="0"/>
              <a:t>さん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0237-827C-4A09-9543-FC595E79041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996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数えながら　かばにリンゴをあげよう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＜クリックでリンゴを一つずつカバの</a:t>
            </a:r>
            <a:r>
              <a:rPr kumimoji="1" lang="ja-JP" altLang="en-US" smtClean="0"/>
              <a:t>口に入れる＞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いー</a:t>
            </a:r>
            <a:r>
              <a:rPr kumimoji="1" lang="ja-JP" altLang="en-US" dirty="0" err="1" smtClean="0"/>
              <a:t>ち</a:t>
            </a:r>
            <a:endParaRPr kumimoji="1" lang="en-US" altLang="ja-JP" dirty="0" smtClean="0"/>
          </a:p>
          <a:p>
            <a:r>
              <a:rPr kumimoji="1" lang="ja-JP" altLang="en-US" dirty="0" smtClean="0"/>
              <a:t>にー</a:t>
            </a:r>
            <a:r>
              <a:rPr kumimoji="1" lang="ja-JP" altLang="en-US" dirty="0" err="1" smtClean="0"/>
              <a:t>い</a:t>
            </a:r>
            <a:endParaRPr kumimoji="1" lang="en-US" altLang="ja-JP" dirty="0" smtClean="0"/>
          </a:p>
          <a:p>
            <a:r>
              <a:rPr kumimoji="1" lang="ja-JP" altLang="en-US" dirty="0" err="1" smtClean="0"/>
              <a:t>さん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0237-827C-4A09-9543-FC595E79041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54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よくできました！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0237-827C-4A09-9543-FC595E79041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4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りんごがあるお皿とないお皿があります。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97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メロンがあるお皿とないお皿があります。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581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みかんがあるお皿とないお皿があります。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71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ぶどうがあるお皿とないお皿があります。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341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おにぎりがあるお皿とないお皿があります。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517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ケーキがあるお皿とないお皿があります。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260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あるのはどっちかな？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553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リンゴがあるお皿はどっちかな？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＜クリック＞リンゴがあるのはこっちだね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0274-A179-4A90-B17F-C51F44E7F63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28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50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89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25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98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60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14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37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65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6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08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74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81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る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？ない？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65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" y="2138081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14" y="2138082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30" y="1690688"/>
            <a:ext cx="2710991" cy="27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1312537" y="1027906"/>
            <a:ext cx="4211170" cy="41989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09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" y="2138081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14" y="2138082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029" y="1146642"/>
            <a:ext cx="2726342" cy="29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6903615" y="1005087"/>
            <a:ext cx="4211170" cy="41989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78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" y="2138081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14" y="2138082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5" y="982291"/>
            <a:ext cx="3567297" cy="35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1312537" y="1027906"/>
            <a:ext cx="4211170" cy="41989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40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" y="2138081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14" y="2138082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897" y="1815353"/>
            <a:ext cx="3301252" cy="247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6762422" y="999144"/>
            <a:ext cx="4211170" cy="41989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37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" y="2138081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14" y="2138082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4200" y="1146642"/>
            <a:ext cx="3810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楕円 6"/>
          <p:cNvSpPr/>
          <p:nvPr/>
        </p:nvSpPr>
        <p:spPr>
          <a:xfrm>
            <a:off x="6903615" y="935348"/>
            <a:ext cx="4211170" cy="41989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34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1800" y="2716305"/>
            <a:ext cx="11125200" cy="1076045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うごかしながら　かぞえよう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888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081" y="1956755"/>
            <a:ext cx="4868118" cy="43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かぞえながら　いれてみよう</a:t>
            </a:r>
            <a:endParaRPr kumimoji="1" lang="ja-JP" altLang="en-US" dirty="0"/>
          </a:p>
        </p:txBody>
      </p:sp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2" b="52796"/>
          <a:stretch/>
        </p:blipFill>
        <p:spPr bwMode="auto">
          <a:xfrm>
            <a:off x="2972082" y="1690688"/>
            <a:ext cx="3123918" cy="216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0" r="38435" b="24209"/>
          <a:stretch/>
        </p:blipFill>
        <p:spPr bwMode="auto">
          <a:xfrm>
            <a:off x="838200" y="2938882"/>
            <a:ext cx="2828365" cy="209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3" t="61839"/>
          <a:stretch/>
        </p:blipFill>
        <p:spPr bwMode="auto">
          <a:xfrm>
            <a:off x="2285999" y="4531658"/>
            <a:ext cx="2904283" cy="175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683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9167E-6 -3.33333E-6 L 9.79167E-6 -3.33333E-6 C 0.01641 -0.02268 0.00404 -0.00764 0.01433 -0.01759 C 0.01615 -0.01944 0.01771 -0.02222 0.0198 -0.02338 C 0.02292 -0.02546 0.02644 -0.02592 0.02969 -0.02731 C 0.04349 -0.0331 0.03386 -0.03055 0.04961 -0.03333 C 0.05365 -0.03588 0.05756 -0.03935 0.06172 -0.0412 C 0.07123 -0.0449 0.08985 -0.05023 0.10144 -0.05092 C 0.1198 -0.05208 0.13816 -0.05231 0.15652 -0.05277 L 0.25808 -0.05092 C 0.26107 -0.05069 0.26394 -0.04815 0.2668 -0.04699 C 0.26876 -0.04629 0.27058 -0.04583 0.2724 -0.04514 C 0.27461 -0.04398 0.2767 -0.04213 0.27904 -0.0412 C 0.28113 -0.04027 0.28347 -0.03981 0.28555 -0.03912 C 0.29167 -0.03379 0.29675 -0.02986 0.30222 -0.02338 C 0.30769 -0.0169 0.30573 -0.01736 0.31211 -0.0118 C 0.31381 -0.01018 0.31576 -0.00902 0.31758 -0.00787 C 0.32683 0.00857 0.32214 0.00255 0.33086 0.01181 C 0.33191 0.01505 0.33295 0.01852 0.33412 0.02153 C 0.3362 0.02709 0.33946 0.03125 0.34076 0.03727 C 0.34649 0.0625 0.33907 0.03125 0.34623 0.05695 C 0.34675 0.0588 0.34701 0.06088 0.3474 0.06273 C 0.34805 0.06598 0.34883 0.06945 0.34961 0.07269 C 0.35027 0.07523 0.35118 0.07778 0.35183 0.08033 C 0.35222 0.08241 0.35261 0.08426 0.35287 0.08635 C 0.35339 0.08959 0.35326 0.09306 0.35404 0.09607 C 0.35469 0.09908 0.35626 0.10139 0.3573 0.10394 C 0.35925 0.12454 0.35639 0.10834 0.36498 0.12755 C 0.36602 0.12986 0.36641 0.13287 0.36719 0.13542 C 0.36863 0.13935 0.37045 0.14283 0.37162 0.14699 C 0.37422 0.15625 0.37422 0.15718 0.37826 0.16667 C 0.38894 0.1919 0.37344 0.15602 0.38594 0.18241 C 0.39232 0.1956 0.39336 0.19885 0.39818 0.21181 C 0.39818 0.21181 0.40248 0.22361 0.40248 0.22361 C 0.40404 0.22871 0.40508 0.23426 0.40691 0.23912 C 0.40769 0.24121 0.4086 0.24283 0.40912 0.24514 C 0.41016 0.24885 0.40977 0.25394 0.41133 0.25695 C 0.41211 0.2581 0.41303 0.25926 0.41355 0.26088 C 0.41485 0.26459 0.41589 0.26852 0.41693 0.27246 C 0.41732 0.27454 0.41732 0.27662 0.41797 0.27848 C 0.41849 0.2801 0.41941 0.28102 0.42019 0.28241 C 0.42058 0.28426 0.42071 0.28635 0.42123 0.2882 C 0.42253 0.29236 0.42488 0.2956 0.42566 0.3 C 0.42644 0.30394 0.42592 0.30949 0.42787 0.31181 C 0.42904 0.31297 0.43021 0.31412 0.43126 0.31574 C 0.4336 0.31945 0.4379 0.32755 0.4379 0.32755 L 0.4379 0.32755 " pathEditMode="relative" ptsTypes="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2.70833E-6 3.7037E-6 C 0.01745 -0.02222 -0.00195 0.00092 0.01536 -0.01551 C 0.02969 -0.0294 0.01536 -0.02547 0.0418 -0.04121 C 0.04622 -0.04375 0.05065 -0.04607 0.05508 -0.04884 C 0.05989 -0.05209 0.06458 -0.05579 0.0694 -0.0588 C 0.0862 -0.06922 0.08294 -0.06528 0.10143 -0.07454 C 0.11393 -0.08056 0.12656 -0.08634 0.13893 -0.09398 C 0.14401 -0.09722 0.14909 -0.10139 0.1543 -0.10394 C 0.16015 -0.10648 0.16614 -0.10718 0.172 -0.10972 C 0.17682 -0.11181 0.18151 -0.11551 0.18633 -0.11759 C 0.19219 -0.12014 0.19805 -0.1213 0.2039 -0.12338 C 0.21627 -0.12801 0.21927 -0.13079 0.23151 -0.13334 C 0.23997 -0.13496 0.2569 -0.13704 0.2569 -0.13704 L 0.34297 -0.13519 C 0.34818 -0.13496 0.35325 -0.13287 0.35833 -0.13125 C 0.36055 -0.13056 0.36276 -0.13033 0.36497 -0.1294 C 0.37018 -0.12709 0.37513 -0.12292 0.38047 -0.12153 C 0.40286 -0.11574 0.37487 -0.12292 0.39479 -0.11759 C 0.39739 -0.1169 0.4 -0.11667 0.40247 -0.11551 C 0.42292 -0.10787 0.39765 -0.11482 0.41797 -0.10972 C 0.42213 -0.10718 0.42474 -0.10533 0.4289 -0.10394 C 0.43112 -0.10301 0.43333 -0.10255 0.43555 -0.10185 C 0.43776 -0.10047 0.4401 -0.09954 0.44219 -0.09792 C 0.4444 -0.0963 0.44635 -0.09306 0.44883 -0.09213 C 0.45351 -0.09028 0.45833 -0.09074 0.46315 -0.09005 C 0.46536 -0.08889 0.46745 -0.08727 0.46979 -0.08611 C 0.47526 -0.0838 0.48502 -0.08287 0.48958 -0.08218 C 0.49101 -0.08102 0.49245 -0.07894 0.49401 -0.07824 C 0.49765 -0.07709 0.50143 -0.07732 0.50508 -0.07639 C 0.5069 -0.07593 0.50872 -0.075 0.51055 -0.07454 C 0.51706 -0.06667 0.51146 -0.07199 0.52383 -0.06852 C 0.52747 -0.06759 0.53125 -0.06667 0.53476 -0.06459 C 0.53594 -0.06389 0.53698 -0.06297 0.53815 -0.06273 C 0.54101 -0.06181 0.54401 -0.06158 0.547 -0.06065 C 0.56107 -0.05602 0.5513 -0.05857 0.55911 -0.05486 C 0.57435 -0.04746 0.56185 -0.0544 0.57448 -0.04699 L 0.57786 -0.04491 C 0.5789 -0.04445 0.58021 -0.04422 0.58112 -0.04306 C 0.58581 -0.0375 0.58333 -0.04028 0.58893 -0.03519 C 0.58958 -0.0338 0.59049 -0.03287 0.59101 -0.03125 C 0.59271 -0.02755 0.59323 -0.02222 0.59544 -0.01945 L 0.59883 -0.01551 C 0.59922 -0.01227 0.59935 -0.00903 0.59987 -0.00579 C 0.60156 0.00301 0.60403 0.00486 0.60651 0.01389 L 0.60768 0.01782 L 0.60768 0.01782 " pathEditMode="relative" ptsTypes="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4.16667E-7 0.00023 C 0.00195 -0.00741 0.00339 -0.01505 0.00586 -0.02222 C 0.00664 -0.02454 0.0082 -0.02662 0.00938 -0.02871 C 0.01016 -0.03056 0.01068 -0.03264 0.01172 -0.03403 C 0.01315 -0.03588 0.0151 -0.03727 0.01641 -0.03889 C 0.025 -0.05023 0.03633 -0.06922 0.04622 -0.07778 C 0.05977 -0.08982 0.07162 -0.10047 0.08542 -0.11158 C 0.09023 -0.11551 0.12188 -0.13935 0.12344 -0.14028 C 0.1349 -0.14699 0.14662 -0.15255 0.15768 -0.16065 C 0.16419 -0.16505 0.17031 -0.17014 0.17682 -0.17408 C 0.18138 -0.17685 0.18633 -0.17824 0.19102 -0.18079 C 0.19583 -0.18334 0.20039 -0.18658 0.20521 -0.18935 C 0.20951 -0.19167 0.21406 -0.19352 0.21836 -0.19607 C 0.22279 -0.19838 0.22695 -0.20185 0.23138 -0.2044 C 0.25456 -0.2176 0.22747 -0.19838 0.26107 -0.21945 C 0.26458 -0.22176 0.2681 -0.22431 0.27175 -0.22639 C 0.27448 -0.22778 0.27734 -0.22801 0.28008 -0.22963 C 0.28346 -0.23148 0.28633 -0.23426 0.28958 -0.23658 C 0.29857 -0.24236 0.29766 -0.24097 0.30742 -0.24676 C 0.31016 -0.24815 0.31289 -0.25023 0.31563 -0.25162 C 0.31875 -0.25301 0.32214 -0.25371 0.32513 -0.2551 C 0.328 -0.25648 0.3306 -0.25857 0.33346 -0.25996 C 0.3362 -0.26135 0.33906 -0.26204 0.3418 -0.26343 C 0.34466 -0.26482 0.34727 -0.2669 0.35013 -0.26852 C 0.35247 -0.26968 0.35482 -0.2706 0.35729 -0.27199 C 0.3612 -0.27408 0.36497 -0.27732 0.36914 -0.27847 C 0.37083 -0.27917 0.37773 -0.28102 0.37982 -0.28195 C 0.38268 -0.28357 0.38529 -0.28542 0.38802 -0.28704 C 0.38919 -0.28773 0.3905 -0.2882 0.39167 -0.28866 C 0.39323 -0.28982 0.39466 -0.29213 0.39635 -0.29213 C 0.425 -0.29306 0.45339 -0.29213 0.48203 -0.29213 L 0.48203 -0.2919 " pathEditMode="relative" rAng="0" ptsTypes="AAAAAAAAAAAAAAAAAAAAAAAAAAAAAAAAA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2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かぞえながら　</a:t>
            </a:r>
            <a:r>
              <a:rPr lang="ja-JP" altLang="en-US" dirty="0" smtClean="0"/>
              <a:t>うごかしてみ</a:t>
            </a:r>
            <a:r>
              <a:rPr kumimoji="1" lang="ja-JP" altLang="en-US" dirty="0" smtClean="0"/>
              <a:t>よう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997388" y="1690688"/>
            <a:ext cx="5356412" cy="47542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2" name="Picture 4" descr="ソース画像を表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92"/>
          <a:stretch/>
        </p:blipFill>
        <p:spPr bwMode="auto">
          <a:xfrm>
            <a:off x="10354235" y="365125"/>
            <a:ext cx="740206" cy="18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8108576" y="3186953"/>
            <a:ext cx="3245224" cy="1882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108576" y="4922714"/>
            <a:ext cx="3245224" cy="1882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6" r="31853" b="67763"/>
          <a:stretch/>
        </p:blipFill>
        <p:spPr bwMode="auto">
          <a:xfrm>
            <a:off x="1703260" y="1474516"/>
            <a:ext cx="2232212" cy="15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6" t="39116" r="31853" b="32387"/>
          <a:stretch/>
        </p:blipFill>
        <p:spPr bwMode="auto">
          <a:xfrm>
            <a:off x="1703260" y="3371437"/>
            <a:ext cx="2232212" cy="139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6" t="71177" r="31853"/>
          <a:stretch/>
        </p:blipFill>
        <p:spPr bwMode="auto">
          <a:xfrm>
            <a:off x="1703260" y="5016843"/>
            <a:ext cx="2232212" cy="14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980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53138 -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52565 0.013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76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0741E-7 L 0.51419 0.002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4000" dirty="0" smtClean="0"/>
              <a:t>かぞえながら　かばに　りんごをあげよう</a:t>
            </a:r>
            <a:endParaRPr kumimoji="1" lang="ja-JP" altLang="en-US" sz="4000" dirty="0"/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09" y="1219200"/>
            <a:ext cx="5344534" cy="55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りんごのイラスト（フルーツ）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14" y="4699009"/>
            <a:ext cx="1205593" cy="12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りんごのイラスト（フルーツ）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68" y="3586734"/>
            <a:ext cx="1205593" cy="12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りんごのイラスト（フルーツ）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28" y="4967523"/>
            <a:ext cx="1205593" cy="12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09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66667E-6 L 0.05469 -0.24143 L 0.22969 -0.29837 L 0.41901 -0.28796 L 0.42852 -0.27731 L 0.52852 -0.2118 L 0.57982 -0.20115 L 0.57982 -0.20115 " pathEditMode="relative" ptsTypes="AAAAAAAA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2963E-6 L 0.21667 -0.05509 L 0.23685 -0.05509 L 0.45716 -0.053 L 0.45716 -0.053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36068 -0.25185 L 0.36068 -0.25185 " pathEditMode="relative" ptsTypes="A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77427" y="349885"/>
            <a:ext cx="6736080" cy="1325563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よくできました</a:t>
            </a:r>
            <a:endParaRPr kumimoji="1" lang="ja-JP" altLang="en-US" sz="6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098" y="2145432"/>
            <a:ext cx="4319804" cy="378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2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2329" y="4869889"/>
            <a:ext cx="5065715" cy="132556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ある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" y="2138081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14" y="2138082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6476343" y="4869888"/>
            <a:ext cx="5065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</a:p>
        </p:txBody>
      </p:sp>
      <p:pic>
        <p:nvPicPr>
          <p:cNvPr id="3074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74" y="1451407"/>
            <a:ext cx="3262496" cy="256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3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2329" y="4869889"/>
            <a:ext cx="5065715" cy="132556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ある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" y="2138081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14" y="2138082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6476343" y="4869888"/>
            <a:ext cx="5065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</a:p>
        </p:txBody>
      </p:sp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27" y="1765005"/>
            <a:ext cx="2457368" cy="245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62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2329" y="4869889"/>
            <a:ext cx="5065715" cy="1325563"/>
          </a:xfrm>
        </p:spPr>
        <p:txBody>
          <a:bodyPr/>
          <a:lstStyle/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" y="2138081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14" y="2138082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6476343" y="4869888"/>
            <a:ext cx="5065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</a:p>
        </p:txBody>
      </p:sp>
      <p:pic>
        <p:nvPicPr>
          <p:cNvPr id="2052" name="Picture 4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029" y="1146642"/>
            <a:ext cx="2726342" cy="29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0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2329" y="4869889"/>
            <a:ext cx="5065715" cy="132556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ある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" y="2138081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14" y="2138082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6476343" y="4869888"/>
            <a:ext cx="5065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</a:p>
        </p:txBody>
      </p:sp>
      <p:pic>
        <p:nvPicPr>
          <p:cNvPr id="512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5" y="982291"/>
            <a:ext cx="3567297" cy="35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8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2329" y="4869889"/>
            <a:ext cx="5065715" cy="1325563"/>
          </a:xfrm>
        </p:spPr>
        <p:txBody>
          <a:bodyPr/>
          <a:lstStyle/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" y="2138081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14" y="2138082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6476343" y="4869888"/>
            <a:ext cx="5065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</a:p>
        </p:txBody>
      </p:sp>
      <p:pic>
        <p:nvPicPr>
          <p:cNvPr id="4100" name="Picture 4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897" y="1815353"/>
            <a:ext cx="3301252" cy="247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0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2329" y="4869889"/>
            <a:ext cx="5065715" cy="1325563"/>
          </a:xfrm>
        </p:spPr>
        <p:txBody>
          <a:bodyPr/>
          <a:lstStyle/>
          <a:p>
            <a:pPr algn="ctr"/>
            <a:r>
              <a:rPr lang="ja-JP" altLang="en-US" dirty="0" smtClean="0"/>
              <a:t>な</a:t>
            </a:r>
            <a:r>
              <a:rPr lang="ja-JP" altLang="en-US" dirty="0"/>
              <a:t>い</a:t>
            </a:r>
            <a:endParaRPr kumimoji="1" lang="ja-JP" altLang="en-US" dirty="0"/>
          </a:p>
        </p:txBody>
      </p:sp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" y="2138081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14" y="2138082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6476343" y="4869888"/>
            <a:ext cx="5065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る</a:t>
            </a:r>
          </a:p>
        </p:txBody>
      </p:sp>
      <p:pic>
        <p:nvPicPr>
          <p:cNvPr id="3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4200" y="1146642"/>
            <a:ext cx="3810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01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あるのはどっち？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027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29" y="2138081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14" y="2138082"/>
            <a:ext cx="4971586" cy="30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74" y="1451407"/>
            <a:ext cx="3262496" cy="256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楕円 1"/>
          <p:cNvSpPr/>
          <p:nvPr/>
        </p:nvSpPr>
        <p:spPr>
          <a:xfrm>
            <a:off x="1312537" y="1027906"/>
            <a:ext cx="4211170" cy="41989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83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0.6|2.6|0.6|2.4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5|2.5|0.6|2.2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7|2.7|0.6|2.7|0.6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261</Words>
  <Application>Microsoft Office PowerPoint</Application>
  <PresentationFormat>ワイド画面</PresentationFormat>
  <Paragraphs>90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BIZ UDPゴシック</vt:lpstr>
      <vt:lpstr>ＭＳ Ｐゴシック</vt:lpstr>
      <vt:lpstr>UD デジタル 教科書体 NK-B</vt:lpstr>
      <vt:lpstr>游ゴシック</vt:lpstr>
      <vt:lpstr>Arial</vt:lpstr>
      <vt:lpstr>Calibri</vt:lpstr>
      <vt:lpstr>Office テーマ</vt:lpstr>
      <vt:lpstr>ある？ない？</vt:lpstr>
      <vt:lpstr>ある</vt:lpstr>
      <vt:lpstr>ある</vt:lpstr>
      <vt:lpstr>ない</vt:lpstr>
      <vt:lpstr>ある</vt:lpstr>
      <vt:lpstr>ない</vt:lpstr>
      <vt:lpstr>ない</vt:lpstr>
      <vt:lpstr>あるのはどっち？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うごかしながら　かぞえよう</vt:lpstr>
      <vt:lpstr>かぞえながら　いれてみよう</vt:lpstr>
      <vt:lpstr>かぞえながら　うごかしてみよう</vt:lpstr>
      <vt:lpstr>かぞえながら　かばに　りんごをあげよう</vt:lpstr>
      <vt:lpstr>よくできました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なにいろかな？</dc:title>
  <dc:creator>Windows ユーザー</dc:creator>
  <cp:lastModifiedBy>Windows ユーザー</cp:lastModifiedBy>
  <cp:revision>34</cp:revision>
  <cp:lastPrinted>2020-11-24T09:03:23Z</cp:lastPrinted>
  <dcterms:created xsi:type="dcterms:W3CDTF">2020-08-21T05:09:50Z</dcterms:created>
  <dcterms:modified xsi:type="dcterms:W3CDTF">2020-12-10T06:23:25Z</dcterms:modified>
</cp:coreProperties>
</file>