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5" r:id="rId3"/>
    <p:sldMasterId id="2147483697" r:id="rId4"/>
  </p:sldMasterIdLst>
  <p:notesMasterIdLst>
    <p:notesMasterId r:id="rId17"/>
  </p:notesMasterIdLst>
  <p:handoutMasterIdLst>
    <p:handoutMasterId r:id="rId18"/>
  </p:handoutMasterIdLst>
  <p:sldIdLst>
    <p:sldId id="267" r:id="rId5"/>
    <p:sldId id="2160" r:id="rId6"/>
    <p:sldId id="2251" r:id="rId7"/>
    <p:sldId id="2250" r:id="rId8"/>
    <p:sldId id="2253" r:id="rId9"/>
    <p:sldId id="2257" r:id="rId10"/>
    <p:sldId id="2256" r:id="rId11"/>
    <p:sldId id="2254" r:id="rId12"/>
    <p:sldId id="2255" r:id="rId13"/>
    <p:sldId id="2258" r:id="rId14"/>
    <p:sldId id="2259" r:id="rId15"/>
    <p:sldId id="2642" r:id="rId1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D8EDA9A0-BF26-44C7-AEBA-6ADB84CC66A3}">
          <p14:sldIdLst>
            <p14:sldId id="267"/>
            <p14:sldId id="2160"/>
            <p14:sldId id="2251"/>
            <p14:sldId id="2250"/>
            <p14:sldId id="2253"/>
            <p14:sldId id="2257"/>
            <p14:sldId id="2256"/>
            <p14:sldId id="2254"/>
            <p14:sldId id="2255"/>
            <p14:sldId id="2258"/>
            <p14:sldId id="2259"/>
            <p14:sldId id="264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93"/>
    <a:srgbClr val="FF8181"/>
    <a:srgbClr val="FF2929"/>
    <a:srgbClr val="FFDDDD"/>
    <a:srgbClr val="E2E9F6"/>
    <a:srgbClr val="FFFF99"/>
    <a:srgbClr val="FFFFCC"/>
    <a:srgbClr val="3333CC"/>
    <a:srgbClr val="FF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63" autoAdjust="0"/>
    <p:restoredTop sz="52141" autoAdjust="0"/>
  </p:normalViewPr>
  <p:slideViewPr>
    <p:cSldViewPr snapToGrid="0" snapToObjects="1">
      <p:cViewPr varScale="1">
        <p:scale>
          <a:sx n="52" d="100"/>
          <a:sy n="52" d="100"/>
        </p:scale>
        <p:origin x="1422" y="60"/>
      </p:cViewPr>
      <p:guideLst/>
    </p:cSldViewPr>
  </p:slideViewPr>
  <p:notesTextViewPr>
    <p:cViewPr>
      <p:scale>
        <a:sx n="100" d="100"/>
        <a:sy n="100" d="100"/>
      </p:scale>
      <p:origin x="0" y="0"/>
    </p:cViewPr>
  </p:notesTextViewPr>
  <p:sorterViewPr>
    <p:cViewPr varScale="1">
      <p:scale>
        <a:sx n="1" d="1"/>
        <a:sy n="1" d="1"/>
      </p:scale>
      <p:origin x="0" y="-6726"/>
    </p:cViewPr>
  </p:sorterViewPr>
  <p:notesViewPr>
    <p:cSldViewPr snapToGrid="0" snapToObjects="1">
      <p:cViewPr varScale="1">
        <p:scale>
          <a:sx n="72" d="100"/>
          <a:sy n="72" d="100"/>
        </p:scale>
        <p:origin x="2286" y="60"/>
      </p:cViewPr>
      <p:guideLst/>
    </p:cSldViewPr>
  </p:notes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1"/>
            <a:ext cx="2949575" cy="498475"/>
          </a:xfrm>
          <a:prstGeom prst="rect">
            <a:avLst/>
          </a:prstGeom>
        </p:spPr>
        <p:txBody>
          <a:bodyPr vert="horz" lIns="91433" tIns="45716" rIns="91433" bIns="45716" rtlCol="0"/>
          <a:lstStyle>
            <a:lvl1pPr algn="r">
              <a:defRPr sz="1200"/>
            </a:lvl1pPr>
          </a:lstStyle>
          <a:p>
            <a:fld id="{C3AF5283-CCA1-4F6C-9E6C-5C1D379386DB}" type="datetime1">
              <a:rPr kumimoji="1" lang="ja-JP" altLang="en-US" smtClean="0"/>
              <a:t>2024/3/25</a:t>
            </a:fld>
            <a:endParaRPr kumimoji="1" lang="ja-JP" altLang="en-US"/>
          </a:p>
        </p:txBody>
      </p:sp>
      <p:sp>
        <p:nvSpPr>
          <p:cNvPr id="4" name="フッター プレースホルダー 3"/>
          <p:cNvSpPr>
            <a:spLocks noGrp="1"/>
          </p:cNvSpPr>
          <p:nvPr>
            <p:ph type="ftr" sz="quarter" idx="2"/>
          </p:nvPr>
        </p:nvSpPr>
        <p:spPr>
          <a:xfrm>
            <a:off x="1" y="9440864"/>
            <a:ext cx="2949575" cy="498475"/>
          </a:xfrm>
          <a:prstGeom prst="rect">
            <a:avLst/>
          </a:prstGeom>
        </p:spPr>
        <p:txBody>
          <a:bodyPr vert="horz" lIns="91433" tIns="45716" rIns="91433" bIns="457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4"/>
            <a:ext cx="2949575" cy="498475"/>
          </a:xfrm>
          <a:prstGeom prst="rect">
            <a:avLst/>
          </a:prstGeom>
        </p:spPr>
        <p:txBody>
          <a:bodyPr vert="horz" lIns="91433" tIns="45716" rIns="91433" bIns="45716" rtlCol="0" anchor="b"/>
          <a:lstStyle>
            <a:lvl1pPr algn="r">
              <a:defRPr sz="1200"/>
            </a:lvl1pPr>
          </a:lstStyle>
          <a:p>
            <a:fld id="{848F803B-4539-4D49-ADB0-7A2F5251DBE1}" type="slidenum">
              <a:rPr kumimoji="1" lang="ja-JP" altLang="en-US" smtClean="0"/>
              <a:t>‹#›</a:t>
            </a:fld>
            <a:endParaRPr kumimoji="1" lang="ja-JP" altLang="en-US"/>
          </a:p>
        </p:txBody>
      </p:sp>
    </p:spTree>
    <p:extLst>
      <p:ext uri="{BB962C8B-B14F-4D97-AF65-F5344CB8AC3E}">
        <p14:creationId xmlns:p14="http://schemas.microsoft.com/office/powerpoint/2010/main" val="21408597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1003033" y="504000"/>
            <a:ext cx="4801134" cy="3600000"/>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ー 4"/>
          <p:cNvSpPr>
            <a:spLocks noGrp="1"/>
          </p:cNvSpPr>
          <p:nvPr>
            <p:ph type="body" sz="quarter" idx="3"/>
          </p:nvPr>
        </p:nvSpPr>
        <p:spPr>
          <a:xfrm>
            <a:off x="702000" y="4356000"/>
            <a:ext cx="5400000" cy="5040000"/>
          </a:xfrm>
          <a:prstGeom prst="rect">
            <a:avLst/>
          </a:prstGeom>
        </p:spPr>
        <p:txBody>
          <a:bodyPr vert="horz" lIns="91433" tIns="45716" rIns="91433"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3" tIns="45716" rIns="91433" bIns="45716" rtlCol="0" anchor="b"/>
          <a:lstStyle>
            <a:lvl1pPr algn="r">
              <a:defRPr sz="1200"/>
            </a:lvl1pPr>
          </a:lstStyle>
          <a:p>
            <a:fld id="{405BCA09-F9CF-6843-B730-55DAB7C4E2FC}" type="slidenum">
              <a:rPr kumimoji="1" lang="ja-JP" altLang="en-US" smtClean="0"/>
              <a:t>‹#›</a:t>
            </a:fld>
            <a:endParaRPr kumimoji="1" lang="ja-JP" altLang="en-US"/>
          </a:p>
        </p:txBody>
      </p:sp>
    </p:spTree>
    <p:extLst>
      <p:ext uri="{BB962C8B-B14F-4D97-AF65-F5344CB8AC3E}">
        <p14:creationId xmlns:p14="http://schemas.microsoft.com/office/powerpoint/2010/main" val="24294027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2pPr>
    <a:lvl3pPr marL="9144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3pPr>
    <a:lvl4pPr marL="13716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4pPr>
    <a:lvl5pPr marL="18288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　これから</a:t>
            </a:r>
            <a:r>
              <a:rPr lang="ja-JP" altLang="en-US" dirty="0" smtClean="0"/>
              <a:t>、「学習</a:t>
            </a:r>
            <a:r>
              <a:rPr lang="ja-JP" altLang="en-US" dirty="0"/>
              <a:t>指導案の</a:t>
            </a:r>
            <a:r>
              <a:rPr lang="ja-JP" altLang="en-US" dirty="0" smtClean="0"/>
              <a:t>作成」に</a:t>
            </a:r>
            <a:r>
              <a:rPr lang="ja-JP" altLang="en-US" dirty="0"/>
              <a:t>ついての研修を始めます。</a:t>
            </a:r>
            <a:endParaRPr lang="en-US" altLang="ja-JP" dirty="0"/>
          </a:p>
          <a:p>
            <a:pPr algn="just"/>
            <a:r>
              <a:rPr lang="ja-JP" altLang="en-US" dirty="0"/>
              <a:t>　この研修では、学習指導案の作成の意義や、作成に当たって特に意識</a:t>
            </a:r>
            <a:r>
              <a:rPr lang="ja-JP" altLang="en-US" dirty="0" smtClean="0"/>
              <a:t>してほしいこと</a:t>
            </a:r>
            <a:r>
              <a:rPr lang="ja-JP" altLang="en-US" dirty="0"/>
              <a:t>について説明します。</a:t>
            </a:r>
            <a:endParaRPr lang="en-US" altLang="ja-JP" dirty="0"/>
          </a:p>
          <a:p>
            <a:pPr algn="just"/>
            <a:r>
              <a:rPr lang="ja-JP" altLang="en-US" dirty="0"/>
              <a:t>　説明の後、学習指導案の作成に向けて、自校の学習指導案の様式や作成の進め方などについて確認する演習を設定しています。</a:t>
            </a:r>
            <a:endParaRPr lang="en-US" altLang="ja-JP" dirty="0"/>
          </a:p>
          <a:p>
            <a:pPr algn="just"/>
            <a:endParaRPr lang="en-US" altLang="ja-JP" dirty="0"/>
          </a:p>
          <a:p>
            <a:pPr algn="just"/>
            <a:r>
              <a:rPr lang="ja-JP" altLang="en-US" dirty="0"/>
              <a:t>　（</a:t>
            </a:r>
            <a:r>
              <a:rPr lang="ja-JP" altLang="en-US" dirty="0" smtClean="0"/>
              <a:t>時間の目安：</a:t>
            </a:r>
            <a:r>
              <a:rPr lang="ja-JP" altLang="en-US" dirty="0"/>
              <a:t>説明</a:t>
            </a:r>
            <a:r>
              <a:rPr lang="en-US" altLang="ja-JP" dirty="0"/>
              <a:t>15</a:t>
            </a:r>
            <a:r>
              <a:rPr lang="ja-JP" altLang="en-US" dirty="0"/>
              <a:t>分</a:t>
            </a:r>
            <a:r>
              <a:rPr lang="ja-JP" altLang="en-US" dirty="0" smtClean="0"/>
              <a:t>、演習</a:t>
            </a:r>
            <a:r>
              <a:rPr lang="en-US" altLang="ja-JP" dirty="0"/>
              <a:t>20</a:t>
            </a:r>
            <a:r>
              <a:rPr lang="ja-JP" altLang="en-US" dirty="0"/>
              <a:t>分）　</a:t>
            </a:r>
            <a:endParaRPr lang="en-US" altLang="ja-JP" dirty="0"/>
          </a:p>
        </p:txBody>
      </p:sp>
      <p:sp>
        <p:nvSpPr>
          <p:cNvPr id="5" name="スライド番号プレースホルダー 4"/>
          <p:cNvSpPr>
            <a:spLocks noGrp="1"/>
          </p:cNvSpPr>
          <p:nvPr>
            <p:ph type="sldNum" sz="quarter" idx="10"/>
          </p:nvPr>
        </p:nvSpPr>
        <p:spPr/>
        <p:txBody>
          <a:bodyPr/>
          <a:lstStyle/>
          <a:p>
            <a:pPr lvl="0"/>
            <a:fld id="{CEEEB887-679D-4D85-ACAC-2C9ECF041923}" type="slidenum">
              <a:rPr lang="ja-JP" altLang="en-US" noProof="0" smtClean="0"/>
              <a:pPr lvl="0"/>
              <a:t>1</a:t>
            </a:fld>
            <a:endParaRPr lang="ja-JP" altLang="en-US" noProof="0"/>
          </a:p>
        </p:txBody>
      </p:sp>
      <p:sp>
        <p:nvSpPr>
          <p:cNvPr id="6" name="スライド イメージ プレースホルダー 5"/>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402918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noChangeAspect="1"/>
          </p:cNvSpPr>
          <p:nvPr>
            <p:ph type="body" idx="1"/>
          </p:nvPr>
        </p:nvSpPr>
        <p:spPr/>
        <p:txBody>
          <a:bodyPr/>
          <a:lstStyle/>
          <a:p>
            <a:pPr algn="just"/>
            <a:r>
              <a:rPr lang="ja-JP" altLang="en-US" dirty="0"/>
              <a:t>　本時の学習についてです。</a:t>
            </a:r>
            <a:endParaRPr lang="en-US" altLang="ja-JP" dirty="0"/>
          </a:p>
          <a:p>
            <a:pPr algn="just"/>
            <a:r>
              <a:rPr lang="ja-JP" altLang="en-US" dirty="0"/>
              <a:t>　本時の目標や評価規準は、本時で達成を目指し、評価</a:t>
            </a:r>
            <a:r>
              <a:rPr lang="ja-JP" altLang="en-US" dirty="0" smtClean="0"/>
              <a:t>する子供の</a:t>
            </a:r>
            <a:r>
              <a:rPr lang="ja-JP" altLang="en-US" dirty="0"/>
              <a:t>姿を記入します。</a:t>
            </a:r>
            <a:endParaRPr lang="en-US" altLang="ja-JP" dirty="0"/>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a:t>　単元の目標は、資質・能力の３つの柱から設定しますが、実際の１単位時間の授業で３つの柱の目標</a:t>
            </a:r>
            <a:r>
              <a:rPr lang="ja-JP" altLang="en-US" dirty="0" smtClean="0"/>
              <a:t>を</a:t>
            </a:r>
            <a:r>
              <a:rPr lang="ja-JP" altLang="en-US" dirty="0" err="1" smtClean="0"/>
              <a:t>す</a:t>
            </a:r>
            <a:r>
              <a:rPr lang="ja-JP" altLang="en-US" dirty="0" smtClean="0"/>
              <a:t>全て達成</a:t>
            </a:r>
            <a:r>
              <a:rPr lang="ja-JP" altLang="en-US" dirty="0"/>
              <a:t>することは難しいことです。</a:t>
            </a:r>
            <a:endParaRPr lang="en-US" altLang="ja-JP" dirty="0"/>
          </a:p>
          <a:p>
            <a:pPr algn="just"/>
            <a:r>
              <a:rPr lang="ja-JP" altLang="en-US" dirty="0"/>
              <a:t>　また、単元の評価規準についても、３つの観点から設定しますが、本時の評価は授業を行いながらの評価となりますので、実際に３つの評価をすることは難しいことです。</a:t>
            </a:r>
            <a:endParaRPr lang="en-US" altLang="ja-JP" dirty="0"/>
          </a:p>
          <a:p>
            <a:pPr algn="just"/>
            <a:r>
              <a:rPr lang="ja-JP" altLang="en-US" dirty="0"/>
              <a:t>　そのため、学習内容を考慮しながら、目標及び評価規準を焦点化することが大切です。</a:t>
            </a:r>
            <a:endParaRPr lang="en-US" altLang="ja-JP" dirty="0"/>
          </a:p>
          <a:p>
            <a:pPr algn="just"/>
            <a:r>
              <a:rPr lang="ja-JP" altLang="en-US" dirty="0"/>
              <a:t>　また、本時の展開について、本時の目標の達成に向けて、「導入、展開、終末」の流れで検討します。</a:t>
            </a:r>
            <a:endParaRPr lang="en-US" altLang="ja-JP" dirty="0"/>
          </a:p>
          <a:p>
            <a:pPr algn="just"/>
            <a:r>
              <a:rPr lang="ja-JP" altLang="en-US" dirty="0"/>
              <a:t>　単元の指導計画において、この時間はこのように学んでほしいといったように、主体的・対話的で深い学びの視点で考えていたことを具体化するとともに、学習活動における手立てや工夫が</a:t>
            </a:r>
            <a:r>
              <a:rPr lang="ja-JP" altLang="en-US" dirty="0" smtClean="0"/>
              <a:t>、子供の</a:t>
            </a:r>
            <a:r>
              <a:rPr lang="ja-JP" altLang="en-US" dirty="0"/>
              <a:t>学ぶ姿を引き出し、本時の目標の達成に向けたものとなっているかを確認しましょう。</a:t>
            </a:r>
            <a:endParaRPr lang="en-US" altLang="ja-JP" dirty="0"/>
          </a:p>
          <a:p>
            <a:pPr algn="just"/>
            <a:r>
              <a:rPr lang="ja-JP" altLang="en-US" dirty="0"/>
              <a:t>　このことについては、授業づくりの基本</a:t>
            </a:r>
            <a:r>
              <a:rPr lang="ja-JP" altLang="en-US"/>
              <a:t>の</a:t>
            </a:r>
            <a:r>
              <a:rPr lang="ja-JP" altLang="en-US" smtClean="0"/>
              <a:t>研修資料でも</a:t>
            </a:r>
            <a:r>
              <a:rPr lang="ja-JP" altLang="en-US" dirty="0"/>
              <a:t>説明していますので、確認してください。</a:t>
            </a:r>
            <a:endParaRPr lang="en-US" altLang="ja-JP" dirty="0"/>
          </a:p>
        </p:txBody>
      </p:sp>
      <p:sp>
        <p:nvSpPr>
          <p:cNvPr id="4" name="スライド番号プレースホルダー 3"/>
          <p:cNvSpPr>
            <a:spLocks noGrp="1"/>
          </p:cNvSpPr>
          <p:nvPr>
            <p:ph type="sldNum" sz="quarter" idx="5"/>
          </p:nvPr>
        </p:nvSpPr>
        <p:spPr/>
        <p:txBody>
          <a:bodyPr/>
          <a:lstStyle/>
          <a:p>
            <a:pPr lvl="0"/>
            <a:fld id="{13BD2687-F22A-46D8-B5C5-39837DBEAC51}" type="slidenum">
              <a:rPr lang="ja-JP" altLang="en-US" noProof="0" smtClean="0"/>
              <a:pPr lvl="0"/>
              <a:t>10</a:t>
            </a:fld>
            <a:endParaRPr lang="ja-JP" altLang="en-US" noProof="0"/>
          </a:p>
        </p:txBody>
      </p:sp>
      <p:sp>
        <p:nvSpPr>
          <p:cNvPr id="7" name="スライド イメージ プレースホルダー 6"/>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1086574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noChangeAspect="1"/>
          </p:cNvSpPr>
          <p:nvPr>
            <p:ph type="body" idx="1"/>
          </p:nvPr>
        </p:nvSpPr>
        <p:spPr/>
        <p:txBody>
          <a:bodyPr/>
          <a:lstStyle/>
          <a:p>
            <a:pPr algn="just"/>
            <a:r>
              <a:rPr lang="ja-JP" altLang="en-US" dirty="0"/>
              <a:t>　説明の中でも紹介しましたが、学習指導案において、単元の指導計画や本時案を検討、作成する際の参考にしてください。</a:t>
            </a:r>
            <a:endParaRPr lang="en-US" altLang="ja-JP" dirty="0"/>
          </a:p>
        </p:txBody>
      </p:sp>
      <p:sp>
        <p:nvSpPr>
          <p:cNvPr id="4" name="スライド番号プレースホルダー 3"/>
          <p:cNvSpPr>
            <a:spLocks noGrp="1"/>
          </p:cNvSpPr>
          <p:nvPr>
            <p:ph type="sldNum" sz="quarter" idx="5"/>
          </p:nvPr>
        </p:nvSpPr>
        <p:spPr/>
        <p:txBody>
          <a:bodyPr/>
          <a:lstStyle/>
          <a:p>
            <a:pPr lvl="0"/>
            <a:fld id="{13BD2687-F22A-46D8-B5C5-39837DBEAC51}" type="slidenum">
              <a:rPr lang="ja-JP" altLang="en-US" noProof="0" smtClean="0"/>
              <a:pPr lvl="0"/>
              <a:t>11</a:t>
            </a:fld>
            <a:endParaRPr lang="ja-JP" altLang="en-US" noProof="0"/>
          </a:p>
        </p:txBody>
      </p:sp>
      <p:sp>
        <p:nvSpPr>
          <p:cNvPr id="7" name="スライド イメージ プレースホルダー 6"/>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2437498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1D3E9-34F3-4CE1-A7A4-D79289125514}" type="slidenum">
              <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ノート プレースホルダー 4">
            <a:extLst>
              <a:ext uri="{FF2B5EF4-FFF2-40B4-BE49-F238E27FC236}">
                <a16:creationId xmlns:a16="http://schemas.microsoft.com/office/drawing/2014/main" id="{594E5F01-602F-4F21-8240-052B49828872}"/>
              </a:ext>
            </a:extLst>
          </p:cNvPr>
          <p:cNvSpPr>
            <a:spLocks noGrp="1"/>
          </p:cNvSpPr>
          <p:nvPr>
            <p:ph type="body" idx="1"/>
          </p:nvPr>
        </p:nvSpPr>
        <p:spPr>
          <a:xfrm>
            <a:off x="702000" y="3559680"/>
            <a:ext cx="5400000" cy="6053877"/>
          </a:xfrm>
        </p:spPr>
        <p:txBody>
          <a:bodyPr/>
          <a:lstStyle/>
          <a:p>
            <a:pPr algn="just"/>
            <a:r>
              <a:rPr lang="ja-JP" altLang="en-US" dirty="0"/>
              <a:t>　それでは、ここ</a:t>
            </a:r>
            <a:r>
              <a:rPr lang="ja-JP" altLang="en-US" dirty="0" smtClean="0"/>
              <a:t>から演習</a:t>
            </a:r>
            <a:r>
              <a:rPr lang="ja-JP" altLang="en-US" dirty="0"/>
              <a:t>を行います。</a:t>
            </a:r>
            <a:endParaRPr lang="en-US" altLang="ja-JP" dirty="0"/>
          </a:p>
          <a:p>
            <a:pPr algn="just"/>
            <a:r>
              <a:rPr lang="ja-JP" altLang="en-US" dirty="0"/>
              <a:t>　この演習は、学習指導案の作成前を想定しています。</a:t>
            </a:r>
            <a:endParaRPr lang="en-US" altLang="ja-JP" dirty="0"/>
          </a:p>
          <a:p>
            <a:pPr algn="just"/>
            <a:r>
              <a:rPr lang="ja-JP" altLang="en-US" dirty="0"/>
              <a:t>　自校の学習指導案を準備してください。（様式を定めていない場合は、過年度のものや参考とする予定のものを準備する。）</a:t>
            </a:r>
            <a:endParaRPr lang="en-US" altLang="ja-JP" dirty="0"/>
          </a:p>
          <a:p>
            <a:pPr algn="just"/>
            <a:r>
              <a:rPr lang="ja-JP" altLang="en-US" dirty="0"/>
              <a:t>　この演習では、学習指導案の様式、作成の流れ、ポイントとなることなどについて指導教諭と確認し、理解することをねらいとしています。</a:t>
            </a:r>
            <a:endParaRPr lang="en-US" altLang="ja-JP" dirty="0"/>
          </a:p>
          <a:p>
            <a:pPr algn="just"/>
            <a:r>
              <a:rPr lang="ja-JP" altLang="en-US" dirty="0">
                <a:latin typeface="ＭＳ ゴシック" panose="020B0609070205080204" pitchFamily="49" charset="-128"/>
                <a:ea typeface="ＭＳ ゴシック" panose="020B0609070205080204" pitchFamily="49" charset="-128"/>
              </a:rPr>
              <a:t>　受講者が、学習指導案の作成を進めたり、必要に応じて相談したりできるよう、指導教諭が、自校の学習指導案や作成の流れについて説明したり、説明した内容を振り返り、作成に当たってポイントとなることを確認したりしましょう。</a:t>
            </a:r>
            <a:endParaRPr lang="en-US" altLang="ja-JP" dirty="0">
              <a:latin typeface="ＭＳ ゴシック" panose="020B0609070205080204" pitchFamily="49" charset="-128"/>
              <a:ea typeface="ＭＳ ゴシック" panose="020B0609070205080204" pitchFamily="49" charset="-128"/>
            </a:endParaRPr>
          </a:p>
          <a:p>
            <a:pPr algn="just"/>
            <a:r>
              <a:rPr lang="ja-JP" altLang="en-US" dirty="0">
                <a:latin typeface="ＭＳ ゴシック" panose="020B0609070205080204" pitchFamily="49" charset="-128"/>
                <a:ea typeface="ＭＳ ゴシック" panose="020B0609070205080204" pitchFamily="49" charset="-128"/>
              </a:rPr>
              <a:t>　</a:t>
            </a:r>
            <a:endParaRPr lang="en-US" altLang="ja-JP" dirty="0">
              <a:latin typeface="ＭＳ ゴシック" panose="020B0609070205080204" pitchFamily="49" charset="-128"/>
              <a:ea typeface="ＭＳ ゴシック" panose="020B0609070205080204" pitchFamily="49" charset="-128"/>
            </a:endParaRPr>
          </a:p>
          <a:p>
            <a:pPr algn="just"/>
            <a:r>
              <a:rPr lang="ja-JP" altLang="en-US" dirty="0"/>
              <a:t>＜演習の進め方の例＞</a:t>
            </a:r>
            <a:endParaRPr lang="en-US" altLang="ja-JP" dirty="0"/>
          </a:p>
          <a:p>
            <a:pPr algn="just"/>
            <a:r>
              <a:rPr lang="ja-JP" altLang="en-US" dirty="0"/>
              <a:t>①　［確認する内容の例］を参考に、指導</a:t>
            </a:r>
            <a:r>
              <a:rPr lang="ja-JP" altLang="en-US" dirty="0" smtClean="0"/>
              <a:t>教諭から</a:t>
            </a:r>
            <a:r>
              <a:rPr lang="ja-JP" altLang="en-US" dirty="0"/>
              <a:t>説明、受講者と確認（</a:t>
            </a:r>
            <a:r>
              <a:rPr lang="en-US" altLang="ja-JP" dirty="0"/>
              <a:t>15</a:t>
            </a:r>
            <a:r>
              <a:rPr lang="ja-JP" altLang="en-US" dirty="0"/>
              <a:t>分）</a:t>
            </a:r>
            <a:endParaRPr lang="en-US" altLang="ja-JP" dirty="0"/>
          </a:p>
          <a:p>
            <a:pPr algn="just"/>
            <a:r>
              <a:rPr lang="ja-JP" altLang="en-US" dirty="0"/>
              <a:t>②　受講者からの質問（５分）</a:t>
            </a:r>
            <a:endParaRPr lang="en-US" altLang="ja-JP" dirty="0"/>
          </a:p>
          <a:p>
            <a:pPr algn="just"/>
            <a:endParaRPr lang="en-US" altLang="ja-JP" dirty="0"/>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dirty="0"/>
              <a:t>☆　指導</a:t>
            </a:r>
            <a:r>
              <a:rPr lang="ja-JP" altLang="en-US" dirty="0" smtClean="0"/>
              <a:t>教諭は</a:t>
            </a:r>
            <a:r>
              <a:rPr lang="ja-JP" altLang="en-US" dirty="0"/>
              <a:t>、受講者が、学習指導案の作成や検討の参考とすることができるよう、説明の中で、学校において定めていることのほか、自身が以前工夫したことなどを助言する。</a:t>
            </a:r>
            <a:endParaRPr lang="en-US" altLang="ja-JP" dirty="0"/>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dirty="0"/>
              <a:t>　　また、受講</a:t>
            </a:r>
            <a:r>
              <a:rPr lang="ja-JP" altLang="en-US" dirty="0" smtClean="0"/>
              <a:t>者の理解度や不安な点など</a:t>
            </a:r>
            <a:r>
              <a:rPr lang="ja-JP" altLang="en-US" dirty="0"/>
              <a:t>について対話を通して把握しながら、受講者が予定している授業の教科や単元、授業者などを踏まえ、作成や相談を進める見通しやコツなどについて助言する</a:t>
            </a:r>
            <a:r>
              <a:rPr lang="ja-JP" altLang="en-US" dirty="0" smtClean="0"/>
              <a:t>。</a:t>
            </a:r>
            <a:endParaRPr lang="en-US" altLang="ja-JP"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en-US" altLang="ja-JP"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dirty="0" smtClean="0"/>
              <a:t>〔</a:t>
            </a:r>
            <a:r>
              <a:rPr lang="ja-JP" altLang="en-US" dirty="0" smtClean="0"/>
              <a:t>確認する内容の例</a:t>
            </a:r>
            <a:r>
              <a:rPr lang="en-US" altLang="ja-JP" dirty="0" smtClean="0"/>
              <a:t>〕</a:t>
            </a: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dirty="0" smtClean="0"/>
              <a:t>・学習指導案の様式の各項目を確認しましょう。</a:t>
            </a: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dirty="0" smtClean="0"/>
              <a:t>・作成、検討に至る業務の流れやスケジュールを確認しましょう。</a:t>
            </a: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dirty="0" smtClean="0"/>
              <a:t>・研究授業をどの教科、単元で実施するか、検討しましょう。</a:t>
            </a: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dirty="0" smtClean="0"/>
              <a:t>・作成に当たって必要な資料等には、どのようなものがあるかを確認しましょう。</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altLang="ja-JP" dirty="0"/>
          </a:p>
          <a:p>
            <a:pPr algn="just"/>
            <a:r>
              <a:rPr lang="ja-JP" altLang="en-US" dirty="0"/>
              <a:t>（時間経過後）</a:t>
            </a:r>
            <a:endParaRPr lang="en-US" altLang="ja-JP" dirty="0"/>
          </a:p>
          <a:p>
            <a:pPr algn="just"/>
            <a:r>
              <a:rPr lang="ja-JP" altLang="en-US" dirty="0"/>
              <a:t>　これで</a:t>
            </a:r>
            <a:r>
              <a:rPr lang="ja-JP" altLang="en-US" dirty="0" smtClean="0"/>
              <a:t>、「学習</a:t>
            </a:r>
            <a:r>
              <a:rPr lang="ja-JP" altLang="en-US" dirty="0"/>
              <a:t>指導案の</a:t>
            </a:r>
            <a:r>
              <a:rPr lang="ja-JP" altLang="en-US" dirty="0" smtClean="0"/>
              <a:t>作成」に</a:t>
            </a:r>
            <a:r>
              <a:rPr lang="ja-JP" altLang="en-US" dirty="0"/>
              <a:t>ついての研修を終わります。</a:t>
            </a:r>
            <a:endParaRPr lang="en-US" altLang="ja-JP" dirty="0"/>
          </a:p>
        </p:txBody>
      </p:sp>
      <p:sp>
        <p:nvSpPr>
          <p:cNvPr id="13" name="スライド イメージ プレースホルダー 12">
            <a:extLst>
              <a:ext uri="{FF2B5EF4-FFF2-40B4-BE49-F238E27FC236}">
                <a16:creationId xmlns:a16="http://schemas.microsoft.com/office/drawing/2014/main" id="{FE381316-9592-B34F-CD60-118D1B89F79B}"/>
              </a:ext>
            </a:extLst>
          </p:cNvPr>
          <p:cNvSpPr>
            <a:spLocks noGrp="1" noRot="1" noChangeAspect="1"/>
          </p:cNvSpPr>
          <p:nvPr>
            <p:ph type="sldImg"/>
          </p:nvPr>
        </p:nvSpPr>
        <p:spPr>
          <a:xfrm>
            <a:off x="1441450" y="503238"/>
            <a:ext cx="3924300" cy="2944812"/>
          </a:xfrm>
        </p:spPr>
      </p:sp>
    </p:spTree>
    <p:extLst>
      <p:ext uri="{BB962C8B-B14F-4D97-AF65-F5344CB8AC3E}">
        <p14:creationId xmlns:p14="http://schemas.microsoft.com/office/powerpoint/2010/main" val="849902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noChangeAspect="1"/>
          </p:cNvSpPr>
          <p:nvPr>
            <p:ph type="body" idx="1"/>
          </p:nvPr>
        </p:nvSpPr>
        <p:spPr/>
        <p:txBody>
          <a:bodyPr/>
          <a:lstStyle/>
          <a:p>
            <a:pPr algn="just"/>
            <a:r>
              <a:rPr lang="ja-JP" altLang="en-US" dirty="0"/>
              <a:t>　学習指導案の</a:t>
            </a:r>
            <a:r>
              <a:rPr lang="ja-JP" altLang="en-US" dirty="0" smtClean="0"/>
              <a:t>作成の意義</a:t>
            </a:r>
            <a:r>
              <a:rPr lang="ja-JP" altLang="en-US" dirty="0"/>
              <a:t>についてです。</a:t>
            </a:r>
            <a:endParaRPr lang="en-US" altLang="ja-JP" dirty="0"/>
          </a:p>
          <a:p>
            <a:pPr algn="just"/>
            <a:r>
              <a:rPr lang="ja-JP" altLang="en-US" dirty="0"/>
              <a:t>　学習指導案を作成することは、育成を目指す資質・能力を明確にし</a:t>
            </a:r>
            <a:r>
              <a:rPr lang="ja-JP" altLang="en-US" dirty="0" smtClean="0"/>
              <a:t>、子供が</a:t>
            </a:r>
            <a:r>
              <a:rPr lang="ja-JP" altLang="en-US" dirty="0"/>
              <a:t>何を学ぶのか、どのように学ぶのかという授業の内容や手順を具体的に考えていくことです。</a:t>
            </a:r>
            <a:endParaRPr lang="en-US" altLang="ja-JP" dirty="0"/>
          </a:p>
          <a:p>
            <a:pPr algn="just"/>
            <a:r>
              <a:rPr lang="ja-JP" altLang="en-US" dirty="0"/>
              <a:t>　これを書き表したものが学習指導案であり、ねらいに到達するまでの学びの地図となります。</a:t>
            </a:r>
            <a:endParaRPr lang="en-US" altLang="ja-JP" dirty="0"/>
          </a:p>
          <a:p>
            <a:pPr algn="just"/>
            <a:r>
              <a:rPr lang="ja-JP" altLang="en-US" dirty="0"/>
              <a:t>　学習指導案を作成するためには</a:t>
            </a:r>
            <a:r>
              <a:rPr lang="ja-JP" altLang="en-US" dirty="0" smtClean="0"/>
              <a:t>、子供の</a:t>
            </a:r>
            <a:r>
              <a:rPr lang="ja-JP" altLang="en-US" dirty="0"/>
              <a:t>実態を把握したり、教材研究を行ったりする必要があります。</a:t>
            </a:r>
            <a:endParaRPr lang="en-US" altLang="ja-JP" dirty="0"/>
          </a:p>
          <a:p>
            <a:pPr algn="just"/>
            <a:r>
              <a:rPr lang="ja-JP" altLang="en-US" dirty="0"/>
              <a:t>　実態把握については、セクション</a:t>
            </a:r>
            <a:r>
              <a:rPr lang="en-US" altLang="ja-JP" dirty="0"/>
              <a:t>Ⅰ</a:t>
            </a:r>
            <a:r>
              <a:rPr lang="ja-JP" altLang="en-US" dirty="0"/>
              <a:t>の実態把握の</a:t>
            </a:r>
            <a:r>
              <a:rPr lang="ja-JP" altLang="en-US" dirty="0" smtClean="0"/>
              <a:t>研修資料を</a:t>
            </a:r>
            <a:r>
              <a:rPr lang="ja-JP" altLang="en-US" dirty="0"/>
              <a:t>参照してください。</a:t>
            </a:r>
            <a:endParaRPr lang="en-US" altLang="ja-JP" dirty="0"/>
          </a:p>
          <a:p>
            <a:pPr algn="just"/>
            <a:r>
              <a:rPr lang="ja-JP" altLang="en-US" dirty="0"/>
              <a:t>　学習指導案を作成する作業は</a:t>
            </a:r>
            <a:r>
              <a:rPr lang="ja-JP" altLang="en-US" dirty="0" smtClean="0"/>
              <a:t>、時間を要する作業</a:t>
            </a:r>
            <a:r>
              <a:rPr lang="ja-JP" altLang="en-US" dirty="0"/>
              <a:t>です。</a:t>
            </a:r>
            <a:endParaRPr lang="en-US" altLang="ja-JP" dirty="0"/>
          </a:p>
          <a:p>
            <a:pPr algn="just"/>
            <a:r>
              <a:rPr lang="ja-JP" altLang="en-US" dirty="0"/>
              <a:t>　しかしながら、学習指導案を作成することで、その教科や指導</a:t>
            </a:r>
            <a:r>
              <a:rPr lang="ja-JP" altLang="en-US" dirty="0" smtClean="0"/>
              <a:t>、子供の</a:t>
            </a:r>
            <a:r>
              <a:rPr lang="ja-JP" altLang="en-US" dirty="0"/>
              <a:t>理解が深まります。</a:t>
            </a:r>
            <a:endParaRPr lang="en-US" altLang="ja-JP" dirty="0"/>
          </a:p>
          <a:p>
            <a:pPr algn="just"/>
            <a:r>
              <a:rPr lang="ja-JP" altLang="en-US" dirty="0"/>
              <a:t>　また、指導することが明確となるだけでなく、授業後に、うまくいった点やうまくいかなかった点などを洗い出し、それはなぜかを考える授業研究に役立てることができます。</a:t>
            </a:r>
            <a:endParaRPr lang="en-US" altLang="ja-JP" dirty="0"/>
          </a:p>
          <a:p>
            <a:pPr algn="just"/>
            <a:r>
              <a:rPr lang="ja-JP" altLang="en-US" dirty="0"/>
              <a:t>　自らの教育活動を振り返ることは、指導力の向上に欠かせないものです。</a:t>
            </a:r>
            <a:endParaRPr lang="en-US" altLang="ja-JP" dirty="0"/>
          </a:p>
        </p:txBody>
      </p:sp>
      <p:sp>
        <p:nvSpPr>
          <p:cNvPr id="4" name="スライド番号プレースホルダー 3"/>
          <p:cNvSpPr>
            <a:spLocks noGrp="1"/>
          </p:cNvSpPr>
          <p:nvPr>
            <p:ph type="sldNum" sz="quarter" idx="5"/>
          </p:nvPr>
        </p:nvSpPr>
        <p:spPr/>
        <p:txBody>
          <a:bodyPr/>
          <a:lstStyle/>
          <a:p>
            <a:pPr lvl="0"/>
            <a:fld id="{13BD2687-F22A-46D8-B5C5-39837DBEAC51}" type="slidenum">
              <a:rPr lang="ja-JP" altLang="en-US" noProof="0" smtClean="0"/>
              <a:pPr lvl="0"/>
              <a:t>2</a:t>
            </a:fld>
            <a:endParaRPr lang="ja-JP" altLang="en-US" noProof="0"/>
          </a:p>
        </p:txBody>
      </p:sp>
      <p:sp>
        <p:nvSpPr>
          <p:cNvPr id="7" name="スライド イメージ プレースホルダー 6"/>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1588627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noChangeAspect="1"/>
          </p:cNvSpPr>
          <p:nvPr>
            <p:ph type="body" idx="1"/>
          </p:nvPr>
        </p:nvSpPr>
        <p:spPr/>
        <p:txBody>
          <a:bodyPr/>
          <a:lstStyle/>
          <a:p>
            <a:pPr algn="just"/>
            <a:r>
              <a:rPr lang="ja-JP" altLang="en-US" dirty="0"/>
              <a:t>　学習指導案の項目です。</a:t>
            </a:r>
            <a:endParaRPr lang="en-US" altLang="ja-JP" dirty="0"/>
          </a:p>
          <a:p>
            <a:pPr algn="just"/>
            <a:r>
              <a:rPr lang="ja-JP" altLang="en-US" dirty="0"/>
              <a:t>　この学習指導案の項目は、教科や学校などにより異なる場合があります。</a:t>
            </a:r>
            <a:endParaRPr lang="en-US" altLang="ja-JP" dirty="0"/>
          </a:p>
          <a:p>
            <a:pPr algn="just"/>
            <a:r>
              <a:rPr lang="ja-JP" altLang="en-US" dirty="0"/>
              <a:t>　また、この後説明しますが、特別支援学校においては</a:t>
            </a:r>
            <a:r>
              <a:rPr lang="ja-JP" altLang="en-US" dirty="0" smtClean="0"/>
              <a:t>、子供の</a:t>
            </a:r>
            <a:r>
              <a:rPr lang="ja-JP" altLang="en-US" dirty="0"/>
              <a:t>実態が様々であるため、個別に記載している項目もあります。</a:t>
            </a:r>
            <a:endParaRPr lang="en-US" altLang="ja-JP" dirty="0"/>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a:t>　ここで説明したとおりに書かなければならないということではありませんので、どのような項目を、どのような順序で記載するかについては、自校の様式などを確認してください。</a:t>
            </a:r>
            <a:endParaRPr lang="en-US" altLang="ja-JP" dirty="0"/>
          </a:p>
          <a:p>
            <a:pPr algn="just"/>
            <a:endParaRPr lang="en-US" altLang="ja-JP" dirty="0"/>
          </a:p>
          <a:p>
            <a:pPr algn="just"/>
            <a:r>
              <a:rPr lang="ja-JP" altLang="en-US" dirty="0"/>
              <a:t>　学習指導案は、大きく分けて、単元と本時の内容からなります。</a:t>
            </a:r>
            <a:endParaRPr lang="en-US" altLang="ja-JP" dirty="0"/>
          </a:p>
          <a:p>
            <a:pPr algn="just"/>
            <a:r>
              <a:rPr lang="ja-JP" altLang="en-US" dirty="0"/>
              <a:t>　本時の目標の明確化や単元の指導計画、評価規準の作成については、本プログラムの別の</a:t>
            </a:r>
            <a:r>
              <a:rPr lang="ja-JP" altLang="en-US" dirty="0" smtClean="0"/>
              <a:t>研修資料で</a:t>
            </a:r>
            <a:r>
              <a:rPr lang="ja-JP" altLang="en-US" dirty="0"/>
              <a:t>説明していますので、この研修では、スライドに示している項目の中で、特別支援学校において個別に記載している例や、学習指導要領を踏まえ、特に留意していただきたい項目について説明します。</a:t>
            </a:r>
            <a:endParaRPr lang="en-US" altLang="ja-JP" dirty="0"/>
          </a:p>
          <a:p>
            <a:pPr algn="just"/>
            <a:r>
              <a:rPr lang="ja-JP" altLang="en-US" dirty="0"/>
              <a:t>　なお、この研修の説明でも参考にしていますが、一般的な学習指導案の作成について、独立行政法人教職員支援機構（</a:t>
            </a:r>
            <a:r>
              <a:rPr lang="en-US" altLang="ja-JP" dirty="0"/>
              <a:t>NITS</a:t>
            </a:r>
            <a:r>
              <a:rPr lang="ja-JP" altLang="en-US" dirty="0"/>
              <a:t>）の研修動画で解説されていますので、そちらと併せて御覧いただければと思います。</a:t>
            </a:r>
            <a:endParaRPr lang="en-US" altLang="ja-JP" dirty="0"/>
          </a:p>
        </p:txBody>
      </p:sp>
      <p:sp>
        <p:nvSpPr>
          <p:cNvPr id="4" name="スライド番号プレースホルダー 3"/>
          <p:cNvSpPr>
            <a:spLocks noGrp="1"/>
          </p:cNvSpPr>
          <p:nvPr>
            <p:ph type="sldNum" sz="quarter" idx="5"/>
          </p:nvPr>
        </p:nvSpPr>
        <p:spPr/>
        <p:txBody>
          <a:bodyPr/>
          <a:lstStyle/>
          <a:p>
            <a:pPr lvl="0"/>
            <a:fld id="{13BD2687-F22A-46D8-B5C5-39837DBEAC51}" type="slidenum">
              <a:rPr lang="ja-JP" altLang="en-US" noProof="0" smtClean="0"/>
              <a:pPr lvl="0"/>
              <a:t>3</a:t>
            </a:fld>
            <a:endParaRPr lang="ja-JP" altLang="en-US" noProof="0"/>
          </a:p>
        </p:txBody>
      </p:sp>
      <p:sp>
        <p:nvSpPr>
          <p:cNvPr id="7" name="スライド イメージ プレースホルダー 6"/>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728042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noChangeAspect="1"/>
          </p:cNvSpPr>
          <p:nvPr>
            <p:ph type="body" idx="1"/>
          </p:nvPr>
        </p:nvSpPr>
        <p:spPr/>
        <p:txBody>
          <a:bodyPr/>
          <a:lstStyle/>
          <a:p>
            <a:pPr algn="just"/>
            <a:r>
              <a:rPr lang="ja-JP" altLang="en-US" dirty="0"/>
              <a:t>　単元については、単元を設定した理由や意図について</a:t>
            </a:r>
            <a:r>
              <a:rPr lang="en-US" altLang="ja-JP" dirty="0"/>
              <a:t>､</a:t>
            </a:r>
            <a:r>
              <a:rPr lang="ja-JP" altLang="en-US" dirty="0" smtClean="0"/>
              <a:t>児童（生徒）の</a:t>
            </a:r>
            <a:r>
              <a:rPr lang="ja-JP" altLang="en-US" dirty="0"/>
              <a:t>実態、教材、指導についての３点で述べていきます。</a:t>
            </a:r>
            <a:endParaRPr lang="en-US" altLang="ja-JP" dirty="0"/>
          </a:p>
          <a:p>
            <a:pPr algn="just"/>
            <a:r>
              <a:rPr lang="ja-JP" altLang="en-US" dirty="0"/>
              <a:t>　１つ目は</a:t>
            </a:r>
            <a:r>
              <a:rPr lang="ja-JP" altLang="en-US" dirty="0" smtClean="0"/>
              <a:t>、子供の</a:t>
            </a:r>
            <a:r>
              <a:rPr lang="ja-JP" altLang="en-US" dirty="0"/>
              <a:t>実態についてです。</a:t>
            </a:r>
            <a:endParaRPr lang="en-US" altLang="ja-JP" dirty="0"/>
          </a:p>
          <a:p>
            <a:pPr algn="just"/>
            <a:r>
              <a:rPr lang="ja-JP" altLang="en-US" dirty="0"/>
              <a:t>　</a:t>
            </a:r>
            <a:r>
              <a:rPr lang="ja-JP" altLang="en-US" dirty="0" smtClean="0"/>
              <a:t>子供の</a:t>
            </a:r>
            <a:r>
              <a:rPr lang="ja-JP" altLang="en-US" dirty="0"/>
              <a:t>障がいの状態や日常の学習における実態、本単元に対する興味・関心などについて述べます。</a:t>
            </a:r>
            <a:endParaRPr lang="en-US" altLang="ja-JP" dirty="0"/>
          </a:p>
          <a:p>
            <a:pPr algn="just"/>
            <a:r>
              <a:rPr lang="ja-JP" altLang="en-US" dirty="0"/>
              <a:t>　それまでの学習の記録や個別の指導計画等を活用</a:t>
            </a:r>
            <a:r>
              <a:rPr lang="ja-JP" altLang="en-US"/>
              <a:t>する</a:t>
            </a:r>
            <a:r>
              <a:rPr lang="ja-JP" altLang="en-US" smtClean="0"/>
              <a:t>と良いと</a:t>
            </a:r>
            <a:r>
              <a:rPr lang="ja-JP" altLang="en-US" dirty="0"/>
              <a:t>思います。</a:t>
            </a:r>
            <a:endParaRPr lang="en-US" altLang="ja-JP" dirty="0"/>
          </a:p>
          <a:p>
            <a:pPr algn="just"/>
            <a:r>
              <a:rPr lang="ja-JP" altLang="en-US" dirty="0"/>
              <a:t>　２つ目は、教材についてです。</a:t>
            </a:r>
            <a:endParaRPr lang="en-US" altLang="ja-JP" dirty="0"/>
          </a:p>
          <a:p>
            <a:pPr algn="just"/>
            <a:r>
              <a:rPr lang="ja-JP" altLang="en-US" dirty="0"/>
              <a:t>　単元で扱う教材から</a:t>
            </a:r>
            <a:r>
              <a:rPr lang="ja-JP" altLang="en-US" dirty="0" smtClean="0"/>
              <a:t>、子供が</a:t>
            </a:r>
            <a:r>
              <a:rPr lang="ja-JP" altLang="en-US" dirty="0"/>
              <a:t>何を学ぶのか、そして、何ができるようになるのか、教材の価値について述べます。</a:t>
            </a:r>
            <a:endParaRPr lang="en-US" altLang="ja-JP" dirty="0"/>
          </a:p>
          <a:p>
            <a:pPr algn="just"/>
            <a:r>
              <a:rPr lang="ja-JP" altLang="en-US" dirty="0"/>
              <a:t>　３つ目は、指導についてです。</a:t>
            </a:r>
            <a:endParaRPr lang="en-US" altLang="ja-JP" dirty="0"/>
          </a:p>
          <a:p>
            <a:pPr algn="just"/>
            <a:r>
              <a:rPr lang="ja-JP" altLang="en-US" dirty="0"/>
              <a:t>　</a:t>
            </a:r>
            <a:r>
              <a:rPr lang="ja-JP" altLang="en-US" dirty="0" smtClean="0"/>
              <a:t>児童生徒の</a:t>
            </a:r>
            <a:r>
              <a:rPr lang="ja-JP" altLang="en-US" dirty="0"/>
              <a:t>実態と教材についてを踏まえ、どのように指導していくか、手立てや工夫について述べます。</a:t>
            </a:r>
            <a:endParaRPr lang="en-US" altLang="ja-JP" dirty="0"/>
          </a:p>
          <a:p>
            <a:pPr algn="just"/>
            <a:r>
              <a:rPr lang="ja-JP" altLang="en-US" dirty="0"/>
              <a:t>　詳細な内容は、後で単元の指導計画や本時案で述べることとなりますので、ここでは簡潔に述べるようにします。</a:t>
            </a:r>
            <a:endParaRPr lang="en-US" altLang="ja-JP" dirty="0"/>
          </a:p>
        </p:txBody>
      </p:sp>
      <p:sp>
        <p:nvSpPr>
          <p:cNvPr id="4" name="スライド番号プレースホルダー 3"/>
          <p:cNvSpPr>
            <a:spLocks noGrp="1"/>
          </p:cNvSpPr>
          <p:nvPr>
            <p:ph type="sldNum" sz="quarter" idx="5"/>
          </p:nvPr>
        </p:nvSpPr>
        <p:spPr/>
        <p:txBody>
          <a:bodyPr/>
          <a:lstStyle/>
          <a:p>
            <a:pPr lvl="0"/>
            <a:fld id="{13BD2687-F22A-46D8-B5C5-39837DBEAC51}" type="slidenum">
              <a:rPr lang="ja-JP" altLang="en-US" noProof="0" smtClean="0"/>
              <a:pPr lvl="0"/>
              <a:t>4</a:t>
            </a:fld>
            <a:endParaRPr lang="ja-JP" altLang="en-US" noProof="0"/>
          </a:p>
        </p:txBody>
      </p:sp>
      <p:sp>
        <p:nvSpPr>
          <p:cNvPr id="7" name="スライド イメージ プレースホルダー 6"/>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4059716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noChangeAspect="1"/>
          </p:cNvSpPr>
          <p:nvPr>
            <p:ph type="body" idx="1"/>
          </p:nvPr>
        </p:nvSpPr>
        <p:spPr/>
        <p:txBody>
          <a:bodyPr/>
          <a:lstStyle/>
          <a:p>
            <a:pPr algn="just"/>
            <a:r>
              <a:rPr lang="ja-JP" altLang="en-US" dirty="0"/>
              <a:t>　これは、先ほどの単元についての記述と別に</a:t>
            </a:r>
            <a:r>
              <a:rPr lang="ja-JP" altLang="en-US" dirty="0" smtClean="0"/>
              <a:t>、子供の</a:t>
            </a:r>
            <a:r>
              <a:rPr lang="ja-JP" altLang="en-US" dirty="0"/>
              <a:t>個別の実態を記載した例です。</a:t>
            </a:r>
            <a:endParaRPr lang="en-US" altLang="ja-JP" dirty="0"/>
          </a:p>
          <a:p>
            <a:pPr algn="just"/>
            <a:r>
              <a:rPr lang="ja-JP" altLang="en-US" dirty="0"/>
              <a:t>　単元についての文章では簡潔に述べ、個別の実態をこのように示す方法も考えられます。</a:t>
            </a:r>
            <a:endParaRPr lang="en-US" altLang="ja-JP" dirty="0"/>
          </a:p>
          <a:p>
            <a:pPr algn="just"/>
            <a:r>
              <a:rPr lang="ja-JP" altLang="en-US" dirty="0"/>
              <a:t>　</a:t>
            </a:r>
            <a:endParaRPr lang="en-US" altLang="ja-JP" dirty="0"/>
          </a:p>
        </p:txBody>
      </p:sp>
      <p:sp>
        <p:nvSpPr>
          <p:cNvPr id="4" name="スライド番号プレースホルダー 3"/>
          <p:cNvSpPr>
            <a:spLocks noGrp="1"/>
          </p:cNvSpPr>
          <p:nvPr>
            <p:ph type="sldNum" sz="quarter" idx="5"/>
          </p:nvPr>
        </p:nvSpPr>
        <p:spPr/>
        <p:txBody>
          <a:bodyPr/>
          <a:lstStyle/>
          <a:p>
            <a:pPr lvl="0"/>
            <a:fld id="{13BD2687-F22A-46D8-B5C5-39837DBEAC51}" type="slidenum">
              <a:rPr lang="ja-JP" altLang="en-US" noProof="0" smtClean="0"/>
              <a:pPr lvl="0"/>
              <a:t>5</a:t>
            </a:fld>
            <a:endParaRPr lang="ja-JP" altLang="en-US" noProof="0"/>
          </a:p>
        </p:txBody>
      </p:sp>
      <p:sp>
        <p:nvSpPr>
          <p:cNvPr id="7" name="スライド イメージ プレースホルダー 6"/>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2037179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noChangeAspect="1"/>
          </p:cNvSpPr>
          <p:nvPr>
            <p:ph type="body" idx="1"/>
          </p:nvPr>
        </p:nvSpPr>
        <p:spPr/>
        <p:txBody>
          <a:bodyPr/>
          <a:lstStyle/>
          <a:p>
            <a:pPr algn="just"/>
            <a:r>
              <a:rPr lang="ja-JP" altLang="en-US" dirty="0"/>
              <a:t>　単元の目標と評価規準についてです。</a:t>
            </a:r>
            <a:endParaRPr lang="en-US" altLang="ja-JP" dirty="0"/>
          </a:p>
          <a:p>
            <a:pPr algn="just"/>
            <a:r>
              <a:rPr lang="ja-JP" altLang="en-US" dirty="0"/>
              <a:t>　まず、単元の目標についてです。</a:t>
            </a:r>
            <a:endParaRPr lang="en-US" altLang="ja-JP" dirty="0"/>
          </a:p>
          <a:p>
            <a:pPr algn="just"/>
            <a:r>
              <a:rPr lang="ja-JP" altLang="en-US" dirty="0"/>
              <a:t>　学習指導要領では、スライド上段の育成を目指す資質・能力の３つの柱をバランスよく育むことに留意することが示されています。</a:t>
            </a:r>
            <a:endParaRPr lang="en-US" altLang="ja-JP" dirty="0"/>
          </a:p>
          <a:p>
            <a:pPr algn="just"/>
            <a:r>
              <a:rPr lang="ja-JP" altLang="en-US" dirty="0"/>
              <a:t>　そして、各教科等の目標や内容も、この３つの柱で整理して示されています。</a:t>
            </a:r>
            <a:endParaRPr lang="en-US" altLang="ja-JP" dirty="0"/>
          </a:p>
          <a:p>
            <a:pPr algn="just"/>
            <a:r>
              <a:rPr lang="ja-JP" altLang="en-US" dirty="0"/>
              <a:t>　そのため、単元の目標もこの３つの柱から検討し、単元を通して</a:t>
            </a:r>
            <a:r>
              <a:rPr lang="ja-JP" altLang="en-US" dirty="0" smtClean="0"/>
              <a:t>、子供に</a:t>
            </a:r>
            <a:r>
              <a:rPr lang="ja-JP" altLang="en-US" dirty="0"/>
              <a:t>どのような資質・能力を身に付けさせたいかを記入します。</a:t>
            </a:r>
            <a:endParaRPr lang="en-US" altLang="ja-JP" dirty="0"/>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a:t>　その際</a:t>
            </a:r>
            <a:r>
              <a:rPr lang="ja-JP" altLang="en-US" dirty="0" smtClean="0"/>
              <a:t>、子供の</a:t>
            </a:r>
            <a:r>
              <a:rPr lang="ja-JP" altLang="en-US" dirty="0"/>
              <a:t>実態や取り扱う各教科の内容を踏まえることが大切です。</a:t>
            </a:r>
            <a:endParaRPr lang="en-US" altLang="ja-JP" dirty="0"/>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a:t>　単元の指導計画については、別に</a:t>
            </a:r>
            <a:r>
              <a:rPr lang="ja-JP" altLang="en-US" dirty="0" smtClean="0"/>
              <a:t>研修資料が</a:t>
            </a:r>
            <a:r>
              <a:rPr lang="ja-JP" altLang="en-US" dirty="0"/>
              <a:t>ありますので、そちらも確認してください。</a:t>
            </a:r>
            <a:endParaRPr lang="en-US" altLang="ja-JP" dirty="0"/>
          </a:p>
          <a:p>
            <a:pPr algn="just"/>
            <a:endParaRPr lang="en-US" altLang="ja-JP" dirty="0"/>
          </a:p>
          <a:p>
            <a:pPr algn="just"/>
            <a:r>
              <a:rPr lang="ja-JP" altLang="en-US" dirty="0"/>
              <a:t>　次に、単元の評価規準についてです。</a:t>
            </a:r>
            <a:endParaRPr lang="en-US" altLang="ja-JP" dirty="0"/>
          </a:p>
          <a:p>
            <a:pPr algn="just"/>
            <a:r>
              <a:rPr lang="ja-JP" altLang="en-US" dirty="0"/>
              <a:t>　学習指導要領では、指導と評価の一体化の観点から、３つの評価の観点が示されています。</a:t>
            </a:r>
            <a:endParaRPr lang="en-US" altLang="ja-JP" dirty="0"/>
          </a:p>
          <a:p>
            <a:pPr algn="just"/>
            <a:r>
              <a:rPr lang="ja-JP" altLang="en-US" dirty="0"/>
              <a:t>　特別支援学校においても、各教科の学習評価について、学習指導要領に示されている目標に準拠した評価を行う必要があり</a:t>
            </a:r>
            <a:r>
              <a:rPr lang="ja-JP" altLang="en-US" dirty="0" smtClean="0"/>
              <a:t>、子供が</a:t>
            </a:r>
            <a:r>
              <a:rPr lang="ja-JP" altLang="en-US" dirty="0"/>
              <a:t>どれくらい成長したかを測るために、評価規準を作成し記入します。</a:t>
            </a:r>
            <a:endParaRPr lang="en-US" altLang="ja-JP" dirty="0"/>
          </a:p>
          <a:p>
            <a:pPr algn="just"/>
            <a:r>
              <a:rPr lang="ja-JP" altLang="en-US" dirty="0"/>
              <a:t>　学習評価についても、別に</a:t>
            </a:r>
            <a:r>
              <a:rPr lang="ja-JP" altLang="en-US" dirty="0" smtClean="0"/>
              <a:t>研修資料が</a:t>
            </a:r>
            <a:r>
              <a:rPr lang="ja-JP" altLang="en-US" dirty="0"/>
              <a:t>ありますので、そちらを確認してください。</a:t>
            </a:r>
            <a:endParaRPr lang="en-US" altLang="ja-JP" dirty="0"/>
          </a:p>
        </p:txBody>
      </p:sp>
      <p:sp>
        <p:nvSpPr>
          <p:cNvPr id="4" name="スライド番号プレースホルダー 3"/>
          <p:cNvSpPr>
            <a:spLocks noGrp="1"/>
          </p:cNvSpPr>
          <p:nvPr>
            <p:ph type="sldNum" sz="quarter" idx="5"/>
          </p:nvPr>
        </p:nvSpPr>
        <p:spPr/>
        <p:txBody>
          <a:bodyPr/>
          <a:lstStyle/>
          <a:p>
            <a:pPr lvl="0"/>
            <a:fld id="{13BD2687-F22A-46D8-B5C5-39837DBEAC51}" type="slidenum">
              <a:rPr lang="ja-JP" altLang="en-US" noProof="0" smtClean="0"/>
              <a:pPr lvl="0"/>
              <a:t>6</a:t>
            </a:fld>
            <a:endParaRPr lang="ja-JP" altLang="en-US" noProof="0"/>
          </a:p>
        </p:txBody>
      </p:sp>
      <p:sp>
        <p:nvSpPr>
          <p:cNvPr id="7" name="スライド イメージ プレースホルダー 6"/>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3007510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noChangeAspect="1"/>
          </p:cNvSpPr>
          <p:nvPr>
            <p:ph type="body" idx="1"/>
          </p:nvPr>
        </p:nvSpPr>
        <p:spPr/>
        <p:txBody>
          <a:bodyPr/>
          <a:lstStyle/>
          <a:p>
            <a:pPr algn="just"/>
            <a:r>
              <a:rPr lang="ja-JP" altLang="en-US" dirty="0"/>
              <a:t>　スライドは、知的障がい特別支援学校小学部の教科別の指導、算数科の例です。</a:t>
            </a:r>
            <a:endParaRPr lang="en-US" altLang="ja-JP" dirty="0"/>
          </a:p>
          <a:p>
            <a:pPr algn="just"/>
            <a:r>
              <a:rPr lang="ja-JP" altLang="en-US" dirty="0"/>
              <a:t>　これは、教科別の指導の例ですが、各教科等を合わせた指導においても、単元の目標を資質・能力の３つの柱から設定し、単元の評価規準を３つの観点で作成する必要があります。</a:t>
            </a:r>
            <a:endParaRPr lang="en-US" altLang="ja-JP" dirty="0"/>
          </a:p>
          <a:p>
            <a:pPr algn="just"/>
            <a:r>
              <a:rPr lang="ja-JP" altLang="en-US" dirty="0"/>
              <a:t>　これが明確になっていなければ、単元に</a:t>
            </a:r>
            <a:r>
              <a:rPr lang="ja-JP" altLang="en-US" dirty="0" smtClean="0"/>
              <a:t>おいて子供が</a:t>
            </a:r>
            <a:r>
              <a:rPr lang="ja-JP" altLang="en-US" dirty="0"/>
              <a:t>何を学ぶのか、単元を通して何を身に付けさせたいのかがあいまいになり</a:t>
            </a:r>
            <a:r>
              <a:rPr lang="ja-JP" altLang="en-US" dirty="0" smtClean="0"/>
              <a:t>、子供へ</a:t>
            </a:r>
            <a:r>
              <a:rPr lang="ja-JP" altLang="en-US" dirty="0"/>
              <a:t>の具体的な指導内容や学習</a:t>
            </a:r>
            <a:r>
              <a:rPr lang="ja-JP" altLang="en-US" dirty="0" smtClean="0"/>
              <a:t>活動、</a:t>
            </a:r>
            <a:r>
              <a:rPr lang="ja-JP" altLang="en-US"/>
              <a:t>評価</a:t>
            </a:r>
            <a:r>
              <a:rPr lang="ja-JP" altLang="en-US" smtClean="0"/>
              <a:t>も曖昧に</a:t>
            </a:r>
            <a:r>
              <a:rPr lang="ja-JP" altLang="en-US" dirty="0"/>
              <a:t>なってしまいますので、単元の目標と評価規準は明確に位置付けましょう。</a:t>
            </a:r>
            <a:endParaRPr lang="en-US" altLang="ja-JP" dirty="0"/>
          </a:p>
          <a:p>
            <a:pPr algn="just"/>
            <a:endParaRPr lang="en-US" altLang="ja-JP" dirty="0"/>
          </a:p>
          <a:p>
            <a:pPr algn="just"/>
            <a:r>
              <a:rPr lang="ja-JP" altLang="en-US" dirty="0"/>
              <a:t>　この他の例についても、「令和３年度特別支援教育教育課程編成の手引」の別冊に掲載しており、単元の指導計画や本時案の例も示していますので、参考にしてください。</a:t>
            </a:r>
            <a:endParaRPr lang="en-US" altLang="ja-JP" dirty="0"/>
          </a:p>
        </p:txBody>
      </p:sp>
      <p:sp>
        <p:nvSpPr>
          <p:cNvPr id="4" name="スライド番号プレースホルダー 3"/>
          <p:cNvSpPr>
            <a:spLocks noGrp="1"/>
          </p:cNvSpPr>
          <p:nvPr>
            <p:ph type="sldNum" sz="quarter" idx="5"/>
          </p:nvPr>
        </p:nvSpPr>
        <p:spPr/>
        <p:txBody>
          <a:bodyPr/>
          <a:lstStyle/>
          <a:p>
            <a:pPr lvl="0"/>
            <a:fld id="{13BD2687-F22A-46D8-B5C5-39837DBEAC51}" type="slidenum">
              <a:rPr lang="ja-JP" altLang="en-US" noProof="0" smtClean="0"/>
              <a:pPr lvl="0"/>
              <a:t>7</a:t>
            </a:fld>
            <a:endParaRPr lang="ja-JP" altLang="en-US" noProof="0"/>
          </a:p>
        </p:txBody>
      </p:sp>
      <p:sp>
        <p:nvSpPr>
          <p:cNvPr id="7" name="スライド イメージ プレースホルダー 6"/>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2083160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noChangeAspect="1"/>
          </p:cNvSpPr>
          <p:nvPr>
            <p:ph type="body" idx="1"/>
          </p:nvPr>
        </p:nvSpPr>
        <p:spPr/>
        <p:txBody>
          <a:bodyPr/>
          <a:lstStyle/>
          <a:p>
            <a:pPr algn="just"/>
            <a:r>
              <a:rPr lang="ja-JP" altLang="en-US" dirty="0"/>
              <a:t>　これは、先ほどの単元の目標について</a:t>
            </a:r>
            <a:r>
              <a:rPr lang="ja-JP" altLang="en-US" dirty="0" smtClean="0"/>
              <a:t>、個別</a:t>
            </a:r>
            <a:r>
              <a:rPr lang="ja-JP" altLang="en-US" dirty="0"/>
              <a:t>に記載した例です。</a:t>
            </a:r>
            <a:endParaRPr lang="en-US" altLang="ja-JP" dirty="0"/>
          </a:p>
          <a:p>
            <a:pPr algn="just"/>
            <a:r>
              <a:rPr lang="ja-JP" altLang="en-US" dirty="0"/>
              <a:t>　同じ学習集団であり、また、同じ教科の段階で</a:t>
            </a:r>
            <a:r>
              <a:rPr lang="ja-JP" altLang="en-US" dirty="0" smtClean="0"/>
              <a:t>ある子供で</a:t>
            </a:r>
            <a:r>
              <a:rPr lang="ja-JP" altLang="en-US" dirty="0"/>
              <a:t>あっても、実態は異なるため、単元の目標や評価規準をよりどころとして</a:t>
            </a:r>
            <a:r>
              <a:rPr lang="ja-JP" altLang="en-US" dirty="0" smtClean="0"/>
              <a:t>、子供の</a:t>
            </a:r>
            <a:r>
              <a:rPr lang="ja-JP" altLang="en-US" dirty="0"/>
              <a:t>実態に応じて具体的な指導内容を設定し、評価することが大切です。</a:t>
            </a:r>
            <a:endParaRPr lang="en-US" altLang="ja-JP" dirty="0"/>
          </a:p>
          <a:p>
            <a:pPr algn="just"/>
            <a:r>
              <a:rPr lang="ja-JP" altLang="en-US" dirty="0"/>
              <a:t>　こうしたことを踏まえて、スライドのように、単元の目標を個別に記載し、整理している事例があります。</a:t>
            </a:r>
            <a:endParaRPr lang="en-US" altLang="ja-JP" dirty="0"/>
          </a:p>
        </p:txBody>
      </p:sp>
      <p:sp>
        <p:nvSpPr>
          <p:cNvPr id="4" name="スライド番号プレースホルダー 3"/>
          <p:cNvSpPr>
            <a:spLocks noGrp="1"/>
          </p:cNvSpPr>
          <p:nvPr>
            <p:ph type="sldNum" sz="quarter" idx="5"/>
          </p:nvPr>
        </p:nvSpPr>
        <p:spPr/>
        <p:txBody>
          <a:bodyPr/>
          <a:lstStyle/>
          <a:p>
            <a:pPr lvl="0"/>
            <a:fld id="{13BD2687-F22A-46D8-B5C5-39837DBEAC51}" type="slidenum">
              <a:rPr lang="ja-JP" altLang="en-US" noProof="0" smtClean="0"/>
              <a:pPr lvl="0"/>
              <a:t>8</a:t>
            </a:fld>
            <a:endParaRPr lang="ja-JP" altLang="en-US" noProof="0"/>
          </a:p>
        </p:txBody>
      </p:sp>
      <p:sp>
        <p:nvSpPr>
          <p:cNvPr id="7" name="スライド イメージ プレースホルダー 6"/>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429886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noChangeAspect="1"/>
          </p:cNvSpPr>
          <p:nvPr>
            <p:ph type="body" idx="1"/>
          </p:nvPr>
        </p:nvSpPr>
        <p:spPr/>
        <p:txBody>
          <a:bodyPr/>
          <a:lstStyle/>
          <a:p>
            <a:pPr algn="just"/>
            <a:r>
              <a:rPr lang="ja-JP" altLang="en-US" dirty="0"/>
              <a:t>　次に、単元の指導計画です。</a:t>
            </a:r>
            <a:endParaRPr lang="en-US" altLang="ja-JP" dirty="0"/>
          </a:p>
          <a:p>
            <a:pPr algn="just"/>
            <a:r>
              <a:rPr lang="ja-JP" altLang="en-US" dirty="0"/>
              <a:t>　単元の目標や評価規準を踏まえ、その達成に向けた学習活動を検討するとともに、どの時間にどのような方法で評価をしていく</a:t>
            </a:r>
            <a:r>
              <a:rPr lang="ja-JP" altLang="en-US" dirty="0" smtClean="0"/>
              <a:t>かといった評価</a:t>
            </a:r>
            <a:r>
              <a:rPr lang="ja-JP" altLang="en-US" dirty="0"/>
              <a:t>の計画も検討することが大切です。</a:t>
            </a:r>
            <a:endParaRPr lang="en-US" altLang="ja-JP" dirty="0"/>
          </a:p>
          <a:p>
            <a:pPr algn="just"/>
            <a:r>
              <a:rPr lang="ja-JP" altLang="en-US" dirty="0"/>
              <a:t>　単元の指導計画については、先ほども説明したように、別に</a:t>
            </a:r>
            <a:r>
              <a:rPr lang="ja-JP" altLang="en-US" dirty="0" smtClean="0"/>
              <a:t>研修資料が</a:t>
            </a:r>
            <a:r>
              <a:rPr lang="ja-JP" altLang="en-US" dirty="0"/>
              <a:t>ありますので、そちらも確認してください。</a:t>
            </a:r>
            <a:endParaRPr lang="en-US" altLang="ja-JP" dirty="0"/>
          </a:p>
          <a:p>
            <a:pPr algn="just"/>
            <a:r>
              <a:rPr lang="ja-JP" altLang="en-US" dirty="0"/>
              <a:t>　スライドには、例の一つを示しています。</a:t>
            </a:r>
            <a:endParaRPr lang="en-US" altLang="ja-JP" dirty="0"/>
          </a:p>
          <a:p>
            <a:pPr algn="just"/>
            <a:r>
              <a:rPr lang="ja-JP" altLang="en-US" dirty="0"/>
              <a:t>　右側の欄に、「知」、「思」、「態」とあるように、授業におけるねらいを明確にすることや、主体的・対話的で深い学びの視点から</a:t>
            </a:r>
            <a:r>
              <a:rPr lang="ja-JP" altLang="en-US" dirty="0" smtClean="0"/>
              <a:t>、子供が</a:t>
            </a:r>
            <a:r>
              <a:rPr lang="ja-JP" altLang="en-US" dirty="0"/>
              <a:t>どのように学ぶか、単元の展開を検討することが大切です。</a:t>
            </a:r>
            <a:endParaRPr lang="en-US" altLang="ja-JP" dirty="0"/>
          </a:p>
        </p:txBody>
      </p:sp>
      <p:sp>
        <p:nvSpPr>
          <p:cNvPr id="4" name="スライド番号プレースホルダー 3"/>
          <p:cNvSpPr>
            <a:spLocks noGrp="1"/>
          </p:cNvSpPr>
          <p:nvPr>
            <p:ph type="sldNum" sz="quarter" idx="5"/>
          </p:nvPr>
        </p:nvSpPr>
        <p:spPr/>
        <p:txBody>
          <a:bodyPr/>
          <a:lstStyle/>
          <a:p>
            <a:pPr lvl="0"/>
            <a:fld id="{13BD2687-F22A-46D8-B5C5-39837DBEAC51}" type="slidenum">
              <a:rPr lang="ja-JP" altLang="en-US" noProof="0" smtClean="0"/>
              <a:pPr lvl="0"/>
              <a:t>9</a:t>
            </a:fld>
            <a:endParaRPr lang="ja-JP" altLang="en-US" noProof="0"/>
          </a:p>
        </p:txBody>
      </p:sp>
      <p:sp>
        <p:nvSpPr>
          <p:cNvPr id="7" name="スライド イメージ プレースホルダー 6"/>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2415692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MS Gothic" panose="020B0609070205080204" pitchFamily="49" charset="-128"/>
                <a:ea typeface="MS Gothic" panose="020B0609070205080204" pitchFamily="49"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クリックしてマスター サブタイトルの書式設定</a:t>
            </a:r>
            <a:endParaRPr lang="en-US" dirty="0"/>
          </a:p>
        </p:txBody>
      </p:sp>
      <p:sp>
        <p:nvSpPr>
          <p:cNvPr id="4" name="Date Placeholder 3"/>
          <p:cNvSpPr>
            <a:spLocks noGrp="1"/>
          </p:cNvSpPr>
          <p:nvPr>
            <p:ph type="dt" sz="half" idx="10"/>
          </p:nvPr>
        </p:nvSpPr>
        <p:spPr/>
        <p:txBody>
          <a:bodyPr/>
          <a:lstStyle/>
          <a:p>
            <a:fld id="{9AE231EA-30AA-4C09-9013-585541B9785B}" type="datetime1">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B2FAA30-74E7-DD41-BC03-CBBDDD626F58}" type="slidenum">
              <a:rPr kumimoji="1" lang="ja-JP" altLang="en-US" smtClean="0"/>
              <a:t>‹#›</a:t>
            </a:fld>
            <a:endParaRPr kumimoji="1" lang="ja-JP" altLang="en-US"/>
          </a:p>
        </p:txBody>
      </p:sp>
    </p:spTree>
    <p:extLst>
      <p:ext uri="{BB962C8B-B14F-4D97-AF65-F5344CB8AC3E}">
        <p14:creationId xmlns:p14="http://schemas.microsoft.com/office/powerpoint/2010/main" val="1273675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lvl1pPr>
              <a:defRPr>
                <a:latin typeface="MS Gothic" panose="020B0609070205080204" pitchFamily="49" charset="-128"/>
                <a:ea typeface="MS Gothic" panose="020B0609070205080204" pitchFamily="49" charset="-128"/>
              </a:defRPr>
            </a:lvl1pPr>
            <a:lvl2pPr>
              <a:defRPr>
                <a:latin typeface="MS Gothic" panose="020B0609070205080204" pitchFamily="49" charset="-128"/>
                <a:ea typeface="MS Gothic" panose="020B0609070205080204" pitchFamily="49" charset="-128"/>
              </a:defRPr>
            </a:lvl2pPr>
            <a:lvl3pPr>
              <a:defRPr>
                <a:latin typeface="MS Gothic" panose="020B0609070205080204" pitchFamily="49" charset="-128"/>
                <a:ea typeface="MS Gothic" panose="020B0609070205080204" pitchFamily="49" charset="-128"/>
              </a:defRPr>
            </a:lvl3pPr>
            <a:lvl4pPr>
              <a:defRPr>
                <a:latin typeface="MS Gothic" panose="020B0609070205080204" pitchFamily="49" charset="-128"/>
                <a:ea typeface="MS Gothic" panose="020B0609070205080204" pitchFamily="49" charset="-128"/>
              </a:defRPr>
            </a:lvl4pPr>
            <a:lvl5pPr>
              <a:defRPr>
                <a:latin typeface="MS Gothic" panose="020B0609070205080204" pitchFamily="49" charset="-128"/>
                <a:ea typeface="MS Gothic" panose="020B0609070205080204" pitchFamily="49"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688213-8A31-437D-BF80-AE3B72C82576}" type="datetime1">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B2FAA30-74E7-DD41-BC03-CBBDDD626F58}" type="slidenum">
              <a:rPr kumimoji="1" lang="ja-JP" altLang="en-US" smtClean="0"/>
              <a:t>‹#›</a:t>
            </a:fld>
            <a:endParaRPr kumimoji="1" lang="ja-JP" altLang="en-US"/>
          </a:p>
        </p:txBody>
      </p:sp>
    </p:spTree>
    <p:extLst>
      <p:ext uri="{BB962C8B-B14F-4D97-AF65-F5344CB8AC3E}">
        <p14:creationId xmlns:p14="http://schemas.microsoft.com/office/powerpoint/2010/main" val="2968862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latin typeface="MS Gothic" panose="020B0609070205080204" pitchFamily="49" charset="-128"/>
                <a:ea typeface="MS Gothic" panose="020B0609070205080204" pitchFamily="49" charset="-128"/>
              </a:defRPr>
            </a:lvl1pPr>
            <a:lvl2pPr>
              <a:defRPr>
                <a:latin typeface="MS Gothic" panose="020B0609070205080204" pitchFamily="49" charset="-128"/>
                <a:ea typeface="MS Gothic" panose="020B0609070205080204" pitchFamily="49" charset="-128"/>
              </a:defRPr>
            </a:lvl2pPr>
            <a:lvl3pPr>
              <a:defRPr>
                <a:latin typeface="MS Gothic" panose="020B0609070205080204" pitchFamily="49" charset="-128"/>
                <a:ea typeface="MS Gothic" panose="020B0609070205080204" pitchFamily="49" charset="-128"/>
              </a:defRPr>
            </a:lvl3pPr>
            <a:lvl4pPr>
              <a:defRPr>
                <a:latin typeface="MS Gothic" panose="020B0609070205080204" pitchFamily="49" charset="-128"/>
                <a:ea typeface="MS Gothic" panose="020B0609070205080204" pitchFamily="49" charset="-128"/>
              </a:defRPr>
            </a:lvl4pPr>
            <a:lvl5pPr>
              <a:defRPr>
                <a:latin typeface="MS Gothic" panose="020B0609070205080204" pitchFamily="49" charset="-128"/>
                <a:ea typeface="MS Gothic" panose="020B0609070205080204" pitchFamily="49"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1DDD53E-C415-41AF-8FBC-26CED455EDC7}" type="datetime1">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B2FAA30-74E7-DD41-BC03-CBBDDD626F58}" type="slidenum">
              <a:rPr kumimoji="1" lang="ja-JP" altLang="en-US" smtClean="0"/>
              <a:t>‹#›</a:t>
            </a:fld>
            <a:endParaRPr kumimoji="1" lang="ja-JP" altLang="en-US"/>
          </a:p>
        </p:txBody>
      </p:sp>
    </p:spTree>
    <p:extLst>
      <p:ext uri="{BB962C8B-B14F-4D97-AF65-F5344CB8AC3E}">
        <p14:creationId xmlns:p14="http://schemas.microsoft.com/office/powerpoint/2010/main" val="218985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1502745-9691-4252-8196-3679F4150264}" type="datetime1">
              <a:rPr kumimoji="1" lang="ja-JP" altLang="en-US" smtClean="0"/>
              <a:t>2024/3/25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B8810B-C6D9-463D-A236-8FB9443FF5F5}" type="slidenum">
              <a:rPr kumimoji="1" lang="ja-JP" altLang="en-US" smtClean="0"/>
              <a:t>‹#›</a:t>
            </a:fld>
            <a:endParaRPr kumimoji="1" lang="ja-JP" altLang="en-US"/>
          </a:p>
        </p:txBody>
      </p:sp>
    </p:spTree>
    <p:extLst>
      <p:ext uri="{BB962C8B-B14F-4D97-AF65-F5344CB8AC3E}">
        <p14:creationId xmlns:p14="http://schemas.microsoft.com/office/powerpoint/2010/main" val="297081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235AA2F-46FB-43D3-8946-6261EF537963}" type="datetime1">
              <a:rPr kumimoji="1" lang="ja-JP" altLang="en-US" smtClean="0"/>
              <a:t>2024/3/25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B8810B-C6D9-463D-A236-8FB9443FF5F5}" type="slidenum">
              <a:rPr kumimoji="1" lang="ja-JP" altLang="en-US" smtClean="0"/>
              <a:t>‹#›</a:t>
            </a:fld>
            <a:endParaRPr kumimoji="1" lang="ja-JP" altLang="en-US"/>
          </a:p>
        </p:txBody>
      </p:sp>
    </p:spTree>
    <p:extLst>
      <p:ext uri="{BB962C8B-B14F-4D97-AF65-F5344CB8AC3E}">
        <p14:creationId xmlns:p14="http://schemas.microsoft.com/office/powerpoint/2010/main" val="758540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978948D-D749-486A-B26E-870DDF198F3F}" type="datetime1">
              <a:rPr kumimoji="1" lang="ja-JP" altLang="en-US" smtClean="0"/>
              <a:t>2024/3/25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B8810B-C6D9-463D-A236-8FB9443FF5F5}" type="slidenum">
              <a:rPr kumimoji="1" lang="ja-JP" altLang="en-US" smtClean="0"/>
              <a:t>‹#›</a:t>
            </a:fld>
            <a:endParaRPr kumimoji="1" lang="ja-JP" altLang="en-US"/>
          </a:p>
        </p:txBody>
      </p:sp>
    </p:spTree>
    <p:extLst>
      <p:ext uri="{BB962C8B-B14F-4D97-AF65-F5344CB8AC3E}">
        <p14:creationId xmlns:p14="http://schemas.microsoft.com/office/powerpoint/2010/main" val="678458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B01EEC9-718B-401B-9922-64343C2495D2}" type="datetime1">
              <a:rPr kumimoji="1" lang="ja-JP" altLang="en-US" smtClean="0"/>
              <a:t>2024/3/25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B8810B-C6D9-463D-A236-8FB9443FF5F5}" type="slidenum">
              <a:rPr kumimoji="1" lang="ja-JP" altLang="en-US" smtClean="0"/>
              <a:t>‹#›</a:t>
            </a:fld>
            <a:endParaRPr kumimoji="1" lang="ja-JP" altLang="en-US"/>
          </a:p>
        </p:txBody>
      </p:sp>
    </p:spTree>
    <p:extLst>
      <p:ext uri="{BB962C8B-B14F-4D97-AF65-F5344CB8AC3E}">
        <p14:creationId xmlns:p14="http://schemas.microsoft.com/office/powerpoint/2010/main" val="3201719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5043DC2-E9B2-4B0D-B29A-16DB23C1E475}" type="datetime1">
              <a:rPr kumimoji="1" lang="ja-JP" altLang="en-US" smtClean="0"/>
              <a:t>2024/3/25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EB8810B-C6D9-463D-A236-8FB9443FF5F5}" type="slidenum">
              <a:rPr kumimoji="1" lang="ja-JP" altLang="en-US" smtClean="0"/>
              <a:t>‹#›</a:t>
            </a:fld>
            <a:endParaRPr kumimoji="1" lang="ja-JP" altLang="en-US"/>
          </a:p>
        </p:txBody>
      </p:sp>
    </p:spTree>
    <p:extLst>
      <p:ext uri="{BB962C8B-B14F-4D97-AF65-F5344CB8AC3E}">
        <p14:creationId xmlns:p14="http://schemas.microsoft.com/office/powerpoint/2010/main" val="4082055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237B543-24F9-426D-99A6-ED1B7AB5E490}" type="datetime1">
              <a:rPr kumimoji="1" lang="ja-JP" altLang="en-US" smtClean="0"/>
              <a:t>2024/3/25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EB8810B-C6D9-463D-A236-8FB9443FF5F5}" type="slidenum">
              <a:rPr kumimoji="1" lang="ja-JP" altLang="en-US" smtClean="0"/>
              <a:t>‹#›</a:t>
            </a:fld>
            <a:endParaRPr kumimoji="1" lang="ja-JP" altLang="en-US"/>
          </a:p>
        </p:txBody>
      </p:sp>
    </p:spTree>
    <p:extLst>
      <p:ext uri="{BB962C8B-B14F-4D97-AF65-F5344CB8AC3E}">
        <p14:creationId xmlns:p14="http://schemas.microsoft.com/office/powerpoint/2010/main" val="712145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CFE157D-7B8B-4342-9090-6C2BFBB29767}" type="datetime1">
              <a:rPr kumimoji="1" lang="ja-JP" altLang="en-US" smtClean="0"/>
              <a:t>2024/3/25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EB8810B-C6D9-463D-A236-8FB9443FF5F5}" type="slidenum">
              <a:rPr kumimoji="1" lang="ja-JP" altLang="en-US" smtClean="0"/>
              <a:t>‹#›</a:t>
            </a:fld>
            <a:endParaRPr kumimoji="1" lang="ja-JP" altLang="en-US"/>
          </a:p>
        </p:txBody>
      </p:sp>
    </p:spTree>
    <p:extLst>
      <p:ext uri="{BB962C8B-B14F-4D97-AF65-F5344CB8AC3E}">
        <p14:creationId xmlns:p14="http://schemas.microsoft.com/office/powerpoint/2010/main" val="1230992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73766FD-3F8D-4CBE-8390-5007CB437AB5}" type="datetime1">
              <a:rPr kumimoji="1" lang="ja-JP" altLang="en-US" smtClean="0"/>
              <a:t>2024/3/25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B8810B-C6D9-463D-A236-8FB9443FF5F5}" type="slidenum">
              <a:rPr kumimoji="1" lang="ja-JP" altLang="en-US" smtClean="0"/>
              <a:t>‹#›</a:t>
            </a:fld>
            <a:endParaRPr kumimoji="1" lang="ja-JP" altLang="en-US"/>
          </a:p>
        </p:txBody>
      </p:sp>
    </p:spTree>
    <p:extLst>
      <p:ext uri="{BB962C8B-B14F-4D97-AF65-F5344CB8AC3E}">
        <p14:creationId xmlns:p14="http://schemas.microsoft.com/office/powerpoint/2010/main" val="1702586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MS Gothic" panose="020B0609070205080204" pitchFamily="49" charset="-128"/>
                <a:ea typeface="MS Gothic" panose="020B0609070205080204" pitchFamily="49" charset="-128"/>
              </a:defRPr>
            </a:lvl1pPr>
            <a:lvl2pPr>
              <a:defRPr>
                <a:latin typeface="MS Gothic" panose="020B0609070205080204" pitchFamily="49" charset="-128"/>
                <a:ea typeface="MS Gothic" panose="020B0609070205080204" pitchFamily="49" charset="-128"/>
              </a:defRPr>
            </a:lvl2pPr>
            <a:lvl3pPr>
              <a:defRPr>
                <a:latin typeface="MS Gothic" panose="020B0609070205080204" pitchFamily="49" charset="-128"/>
                <a:ea typeface="MS Gothic" panose="020B0609070205080204" pitchFamily="49" charset="-128"/>
              </a:defRPr>
            </a:lvl3pPr>
            <a:lvl4pPr>
              <a:defRPr>
                <a:latin typeface="MS Gothic" panose="020B0609070205080204" pitchFamily="49" charset="-128"/>
                <a:ea typeface="MS Gothic" panose="020B0609070205080204" pitchFamily="49" charset="-128"/>
              </a:defRPr>
            </a:lvl4pPr>
            <a:lvl5pPr>
              <a:defRPr>
                <a:latin typeface="MS Gothic" panose="020B0609070205080204" pitchFamily="49" charset="-128"/>
                <a:ea typeface="MS Gothic" panose="020B0609070205080204" pitchFamily="49"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BD0E691-1915-496B-8CD3-3EB5FF67D3F1}" type="datetime1">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B2FAA30-74E7-DD41-BC03-CBBDDD626F58}" type="slidenum">
              <a:rPr kumimoji="1" lang="ja-JP" altLang="en-US" smtClean="0"/>
              <a:t>‹#›</a:t>
            </a:fld>
            <a:endParaRPr kumimoji="1" lang="ja-JP" altLang="en-US"/>
          </a:p>
        </p:txBody>
      </p:sp>
    </p:spTree>
    <p:extLst>
      <p:ext uri="{BB962C8B-B14F-4D97-AF65-F5344CB8AC3E}">
        <p14:creationId xmlns:p14="http://schemas.microsoft.com/office/powerpoint/2010/main" val="946228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F2C2FFE-EF33-4AD5-B1AB-13A0398232AD}" type="datetime1">
              <a:rPr kumimoji="1" lang="ja-JP" altLang="en-US" smtClean="0"/>
              <a:t>2024/3/25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B8810B-C6D9-463D-A236-8FB9443FF5F5}" type="slidenum">
              <a:rPr kumimoji="1" lang="ja-JP" altLang="en-US" smtClean="0"/>
              <a:t>‹#›</a:t>
            </a:fld>
            <a:endParaRPr kumimoji="1" lang="ja-JP" altLang="en-US"/>
          </a:p>
        </p:txBody>
      </p:sp>
    </p:spTree>
    <p:extLst>
      <p:ext uri="{BB962C8B-B14F-4D97-AF65-F5344CB8AC3E}">
        <p14:creationId xmlns:p14="http://schemas.microsoft.com/office/powerpoint/2010/main" val="598217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619A339-B51A-47D0-8CDF-F45D36C51B11}" type="datetime1">
              <a:rPr kumimoji="1" lang="ja-JP" altLang="en-US" smtClean="0"/>
              <a:t>2024/3/25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B8810B-C6D9-463D-A236-8FB9443FF5F5}" type="slidenum">
              <a:rPr kumimoji="1" lang="ja-JP" altLang="en-US" smtClean="0"/>
              <a:t>‹#›</a:t>
            </a:fld>
            <a:endParaRPr kumimoji="1" lang="ja-JP" altLang="en-US"/>
          </a:p>
        </p:txBody>
      </p:sp>
    </p:spTree>
    <p:extLst>
      <p:ext uri="{BB962C8B-B14F-4D97-AF65-F5344CB8AC3E}">
        <p14:creationId xmlns:p14="http://schemas.microsoft.com/office/powerpoint/2010/main" val="2306785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8930257-08F6-43FB-BAEA-EE09F886544F}" type="datetime1">
              <a:rPr kumimoji="1" lang="ja-JP" altLang="en-US" smtClean="0"/>
              <a:t>2024/3/25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B8810B-C6D9-463D-A236-8FB9443FF5F5}" type="slidenum">
              <a:rPr kumimoji="1" lang="ja-JP" altLang="en-US" smtClean="0"/>
              <a:t>‹#›</a:t>
            </a:fld>
            <a:endParaRPr kumimoji="1" lang="ja-JP" altLang="en-US"/>
          </a:p>
        </p:txBody>
      </p:sp>
    </p:spTree>
    <p:extLst>
      <p:ext uri="{BB962C8B-B14F-4D97-AF65-F5344CB8AC3E}">
        <p14:creationId xmlns:p14="http://schemas.microsoft.com/office/powerpoint/2010/main" val="2762792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D9C8817-17FC-4EC1-8394-309F2C172942}" type="datetime1">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717132D-F196-4ADC-8E38-BEBB4AB82954}" type="slidenum">
              <a:rPr kumimoji="1" lang="ja-JP" altLang="en-US" smtClean="0"/>
              <a:t>‹#›</a:t>
            </a:fld>
            <a:endParaRPr kumimoji="1" lang="ja-JP" altLang="en-US"/>
          </a:p>
        </p:txBody>
      </p:sp>
    </p:spTree>
    <p:extLst>
      <p:ext uri="{BB962C8B-B14F-4D97-AF65-F5344CB8AC3E}">
        <p14:creationId xmlns:p14="http://schemas.microsoft.com/office/powerpoint/2010/main" val="39107526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FF50810-1388-4A67-BE3A-33A9FF5AAA2E}" type="datetime1">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717132D-F196-4ADC-8E38-BEBB4AB82954}" type="slidenum">
              <a:rPr kumimoji="1" lang="ja-JP" altLang="en-US" smtClean="0"/>
              <a:t>‹#›</a:t>
            </a:fld>
            <a:endParaRPr kumimoji="1" lang="ja-JP" altLang="en-US"/>
          </a:p>
        </p:txBody>
      </p:sp>
    </p:spTree>
    <p:extLst>
      <p:ext uri="{BB962C8B-B14F-4D97-AF65-F5344CB8AC3E}">
        <p14:creationId xmlns:p14="http://schemas.microsoft.com/office/powerpoint/2010/main" val="2729373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D782CD7-CCD5-4607-8C7B-5B21BB7B870A}" type="datetime1">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717132D-F196-4ADC-8E38-BEBB4AB82954}" type="slidenum">
              <a:rPr kumimoji="1" lang="ja-JP" altLang="en-US" smtClean="0"/>
              <a:t>‹#›</a:t>
            </a:fld>
            <a:endParaRPr kumimoji="1" lang="ja-JP" altLang="en-US"/>
          </a:p>
        </p:txBody>
      </p:sp>
    </p:spTree>
    <p:extLst>
      <p:ext uri="{BB962C8B-B14F-4D97-AF65-F5344CB8AC3E}">
        <p14:creationId xmlns:p14="http://schemas.microsoft.com/office/powerpoint/2010/main" val="22546766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08DBAC0-7BBC-41FA-BB04-B0D376EA13D3}" type="datetime1">
              <a:rPr kumimoji="1" lang="ja-JP" altLang="en-US" smtClean="0"/>
              <a:t>2024/3/25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717132D-F196-4ADC-8E38-BEBB4AB82954}" type="slidenum">
              <a:rPr kumimoji="1" lang="ja-JP" altLang="en-US" smtClean="0"/>
              <a:t>‹#›</a:t>
            </a:fld>
            <a:endParaRPr kumimoji="1" lang="ja-JP" altLang="en-US"/>
          </a:p>
        </p:txBody>
      </p:sp>
    </p:spTree>
    <p:extLst>
      <p:ext uri="{BB962C8B-B14F-4D97-AF65-F5344CB8AC3E}">
        <p14:creationId xmlns:p14="http://schemas.microsoft.com/office/powerpoint/2010/main" val="28263685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FAB0404-B1CE-47B7-8507-510B7743299A}" type="datetime1">
              <a:rPr kumimoji="1" lang="ja-JP" altLang="en-US" smtClean="0"/>
              <a:t>2024/3/25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717132D-F196-4ADC-8E38-BEBB4AB82954}" type="slidenum">
              <a:rPr kumimoji="1" lang="ja-JP" altLang="en-US" smtClean="0"/>
              <a:t>‹#›</a:t>
            </a:fld>
            <a:endParaRPr kumimoji="1" lang="ja-JP" altLang="en-US"/>
          </a:p>
        </p:txBody>
      </p:sp>
    </p:spTree>
    <p:extLst>
      <p:ext uri="{BB962C8B-B14F-4D97-AF65-F5344CB8AC3E}">
        <p14:creationId xmlns:p14="http://schemas.microsoft.com/office/powerpoint/2010/main" val="39335138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951487B-C9DB-4DB5-8EB8-68F3EDFA30D9}" type="datetime1">
              <a:rPr kumimoji="1" lang="ja-JP" altLang="en-US" smtClean="0"/>
              <a:t>2024/3/25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717132D-F196-4ADC-8E38-BEBB4AB82954}" type="slidenum">
              <a:rPr kumimoji="1" lang="ja-JP" altLang="en-US" smtClean="0"/>
              <a:t>‹#›</a:t>
            </a:fld>
            <a:endParaRPr kumimoji="1" lang="ja-JP" altLang="en-US"/>
          </a:p>
        </p:txBody>
      </p:sp>
    </p:spTree>
    <p:extLst>
      <p:ext uri="{BB962C8B-B14F-4D97-AF65-F5344CB8AC3E}">
        <p14:creationId xmlns:p14="http://schemas.microsoft.com/office/powerpoint/2010/main" val="17515159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E2FB28-5C75-44F4-AA99-A336A13E2CA5}" type="datetime1">
              <a:rPr kumimoji="1" lang="ja-JP" altLang="en-US" smtClean="0"/>
              <a:t>2024/3/25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717132D-F196-4ADC-8E38-BEBB4AB82954}" type="slidenum">
              <a:rPr kumimoji="1" lang="ja-JP" altLang="en-US" smtClean="0"/>
              <a:t>‹#›</a:t>
            </a:fld>
            <a:endParaRPr kumimoji="1" lang="ja-JP" altLang="en-US"/>
          </a:p>
        </p:txBody>
      </p:sp>
    </p:spTree>
    <p:extLst>
      <p:ext uri="{BB962C8B-B14F-4D97-AF65-F5344CB8AC3E}">
        <p14:creationId xmlns:p14="http://schemas.microsoft.com/office/powerpoint/2010/main" val="2911857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latin typeface="MS Gothic" panose="020B0609070205080204" pitchFamily="49" charset="-128"/>
                <a:ea typeface="MS Gothic" panose="020B0609070205080204" pitchFamily="49"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6AE75AE-2BAB-43E6-BB5F-3D2F13972364}" type="datetime1">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B2FAA30-74E7-DD41-BC03-CBBDDD626F58}" type="slidenum">
              <a:rPr kumimoji="1" lang="ja-JP" altLang="en-US" smtClean="0"/>
              <a:t>‹#›</a:t>
            </a:fld>
            <a:endParaRPr kumimoji="1" lang="ja-JP" altLang="en-US"/>
          </a:p>
        </p:txBody>
      </p:sp>
    </p:spTree>
    <p:extLst>
      <p:ext uri="{BB962C8B-B14F-4D97-AF65-F5344CB8AC3E}">
        <p14:creationId xmlns:p14="http://schemas.microsoft.com/office/powerpoint/2010/main" val="22525365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5967C77-038D-404E-BCE3-8FAF66F156B9}" type="datetime1">
              <a:rPr kumimoji="1" lang="ja-JP" altLang="en-US" smtClean="0"/>
              <a:t>2024/3/25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717132D-F196-4ADC-8E38-BEBB4AB82954}" type="slidenum">
              <a:rPr kumimoji="1" lang="ja-JP" altLang="en-US" smtClean="0"/>
              <a:t>‹#›</a:t>
            </a:fld>
            <a:endParaRPr kumimoji="1" lang="ja-JP" altLang="en-US"/>
          </a:p>
        </p:txBody>
      </p:sp>
    </p:spTree>
    <p:extLst>
      <p:ext uri="{BB962C8B-B14F-4D97-AF65-F5344CB8AC3E}">
        <p14:creationId xmlns:p14="http://schemas.microsoft.com/office/powerpoint/2010/main" val="29080418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072207E-A393-4C7B-A0BC-C88AB4E0CC70}" type="datetime1">
              <a:rPr kumimoji="1" lang="ja-JP" altLang="en-US" smtClean="0"/>
              <a:t>2024/3/25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717132D-F196-4ADC-8E38-BEBB4AB82954}" type="slidenum">
              <a:rPr kumimoji="1" lang="ja-JP" altLang="en-US" smtClean="0"/>
              <a:t>‹#›</a:t>
            </a:fld>
            <a:endParaRPr kumimoji="1" lang="ja-JP" altLang="en-US"/>
          </a:p>
        </p:txBody>
      </p:sp>
    </p:spTree>
    <p:extLst>
      <p:ext uri="{BB962C8B-B14F-4D97-AF65-F5344CB8AC3E}">
        <p14:creationId xmlns:p14="http://schemas.microsoft.com/office/powerpoint/2010/main" val="33239586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D6D7095-CC76-4C1A-8C99-BD40241270F4}" type="datetime1">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717132D-F196-4ADC-8E38-BEBB4AB82954}" type="slidenum">
              <a:rPr kumimoji="1" lang="ja-JP" altLang="en-US" smtClean="0"/>
              <a:t>‹#›</a:t>
            </a:fld>
            <a:endParaRPr kumimoji="1" lang="ja-JP" altLang="en-US"/>
          </a:p>
        </p:txBody>
      </p:sp>
    </p:spTree>
    <p:extLst>
      <p:ext uri="{BB962C8B-B14F-4D97-AF65-F5344CB8AC3E}">
        <p14:creationId xmlns:p14="http://schemas.microsoft.com/office/powerpoint/2010/main" val="1329340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C5E0EDA-A7B0-48BE-9A17-BBE644F23251}" type="datetime1">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717132D-F196-4ADC-8E38-BEBB4AB82954}" type="slidenum">
              <a:rPr kumimoji="1" lang="ja-JP" altLang="en-US" smtClean="0"/>
              <a:t>‹#›</a:t>
            </a:fld>
            <a:endParaRPr kumimoji="1" lang="ja-JP" altLang="en-US"/>
          </a:p>
        </p:txBody>
      </p:sp>
    </p:spTree>
    <p:extLst>
      <p:ext uri="{BB962C8B-B14F-4D97-AF65-F5344CB8AC3E}">
        <p14:creationId xmlns:p14="http://schemas.microsoft.com/office/powerpoint/2010/main" val="1375063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50FE2A-A1A1-4613-9208-339CAC8F74A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35AD2-8B7B-4CF4-BC66-4791DB21DCB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9044260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FE68321-3810-4513-B866-891ACA031014}"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35AD2-8B7B-4CF4-BC66-4791DB21DCB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5649312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6B8B52-E6F5-4557-9D4D-863C0DDD24A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35AD2-8B7B-4CF4-BC66-4791DB21DCB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41864605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77CCD1-A936-4FA7-898E-38036B7D68BC}"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35AD2-8B7B-4CF4-BC66-4791DB21DCB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0186908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C842F4-16F4-4F05-BC04-19E5853B835C}"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35AD2-8B7B-4CF4-BC66-4791DB21DCB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4695955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996830-B881-4A37-9E81-BE5A69EB8B07}"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35AD2-8B7B-4CF4-BC66-4791DB21DCB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708379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latin typeface="MS Gothic" panose="020B0609070205080204" pitchFamily="49" charset="-128"/>
                <a:ea typeface="MS Gothic" panose="020B0609070205080204" pitchFamily="49" charset="-128"/>
              </a:defRPr>
            </a:lvl1pPr>
            <a:lvl2pPr>
              <a:defRPr>
                <a:latin typeface="MS Gothic" panose="020B0609070205080204" pitchFamily="49" charset="-128"/>
                <a:ea typeface="MS Gothic" panose="020B0609070205080204" pitchFamily="49" charset="-128"/>
              </a:defRPr>
            </a:lvl2pPr>
            <a:lvl3pPr>
              <a:defRPr>
                <a:latin typeface="MS Gothic" panose="020B0609070205080204" pitchFamily="49" charset="-128"/>
                <a:ea typeface="MS Gothic" panose="020B0609070205080204" pitchFamily="49" charset="-128"/>
              </a:defRPr>
            </a:lvl3pPr>
            <a:lvl4pPr>
              <a:defRPr>
                <a:latin typeface="MS Gothic" panose="020B0609070205080204" pitchFamily="49" charset="-128"/>
                <a:ea typeface="MS Gothic" panose="020B0609070205080204" pitchFamily="49" charset="-128"/>
              </a:defRPr>
            </a:lvl4pPr>
            <a:lvl5pPr>
              <a:defRPr>
                <a:latin typeface="MS Gothic" panose="020B0609070205080204" pitchFamily="49" charset="-128"/>
                <a:ea typeface="MS Gothic" panose="020B0609070205080204" pitchFamily="49"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latin typeface="MS Gothic" panose="020B0609070205080204" pitchFamily="49" charset="-128"/>
                <a:ea typeface="MS Gothic" panose="020B0609070205080204" pitchFamily="49" charset="-128"/>
              </a:defRPr>
            </a:lvl1pPr>
            <a:lvl2pPr>
              <a:defRPr>
                <a:latin typeface="MS Gothic" panose="020B0609070205080204" pitchFamily="49" charset="-128"/>
                <a:ea typeface="MS Gothic" panose="020B0609070205080204" pitchFamily="49" charset="-128"/>
              </a:defRPr>
            </a:lvl2pPr>
            <a:lvl3pPr>
              <a:defRPr>
                <a:latin typeface="MS Gothic" panose="020B0609070205080204" pitchFamily="49" charset="-128"/>
                <a:ea typeface="MS Gothic" panose="020B0609070205080204" pitchFamily="49" charset="-128"/>
              </a:defRPr>
            </a:lvl3pPr>
            <a:lvl4pPr>
              <a:defRPr>
                <a:latin typeface="MS Gothic" panose="020B0609070205080204" pitchFamily="49" charset="-128"/>
                <a:ea typeface="MS Gothic" panose="020B0609070205080204" pitchFamily="49" charset="-128"/>
              </a:defRPr>
            </a:lvl4pPr>
            <a:lvl5pPr>
              <a:defRPr>
                <a:latin typeface="MS Gothic" panose="020B0609070205080204" pitchFamily="49" charset="-128"/>
                <a:ea typeface="MS Gothic" panose="020B0609070205080204" pitchFamily="49"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5FD3F74-E0ED-4B2D-91F8-6DFDCD17C085}" type="datetime1">
              <a:rPr kumimoji="1" lang="ja-JP" altLang="en-US" smtClean="0"/>
              <a:t>2024/3/25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B2FAA30-74E7-DD41-BC03-CBBDDD626F58}" type="slidenum">
              <a:rPr kumimoji="1" lang="ja-JP" altLang="en-US" smtClean="0"/>
              <a:t>‹#›</a:t>
            </a:fld>
            <a:endParaRPr kumimoji="1" lang="ja-JP" altLang="en-US"/>
          </a:p>
        </p:txBody>
      </p:sp>
    </p:spTree>
    <p:extLst>
      <p:ext uri="{BB962C8B-B14F-4D97-AF65-F5344CB8AC3E}">
        <p14:creationId xmlns:p14="http://schemas.microsoft.com/office/powerpoint/2010/main" val="32031434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956CA4-E03C-418D-9268-E17D1054D0E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35AD2-8B7B-4CF4-BC66-4791DB21DCB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4901682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8AD6D1-C73B-4006-9222-665575C06FE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35AD2-8B7B-4CF4-BC66-4791DB21DCB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1368569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27A0EC-0270-4145-9CC2-5B2060E59E4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35AD2-8B7B-4CF4-BC66-4791DB21DCB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0082739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415DB9-4E7F-40E9-8459-B6C0A5930C96}"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35AD2-8B7B-4CF4-BC66-4791DB21DCB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3002855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E921CB-433F-4876-B259-DF0D2317A1BC}"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35AD2-8B7B-4CF4-BC66-4791DB21DCB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128218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MS Gothic" panose="020B0609070205080204" pitchFamily="49" charset="-128"/>
                <a:ea typeface="MS Gothic"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lvl1pPr>
              <a:defRPr>
                <a:latin typeface="MS Gothic" panose="020B0609070205080204" pitchFamily="49" charset="-128"/>
                <a:ea typeface="MS Gothic" panose="020B0609070205080204" pitchFamily="49" charset="-128"/>
              </a:defRPr>
            </a:lvl1pPr>
            <a:lvl2pPr>
              <a:defRPr>
                <a:latin typeface="MS Gothic" panose="020B0609070205080204" pitchFamily="49" charset="-128"/>
                <a:ea typeface="MS Gothic" panose="020B0609070205080204" pitchFamily="49" charset="-128"/>
              </a:defRPr>
            </a:lvl2pPr>
            <a:lvl3pPr>
              <a:defRPr>
                <a:latin typeface="MS Gothic" panose="020B0609070205080204" pitchFamily="49" charset="-128"/>
                <a:ea typeface="MS Gothic" panose="020B0609070205080204" pitchFamily="49" charset="-128"/>
              </a:defRPr>
            </a:lvl3pPr>
            <a:lvl4pPr>
              <a:defRPr>
                <a:latin typeface="MS Gothic" panose="020B0609070205080204" pitchFamily="49" charset="-128"/>
                <a:ea typeface="MS Gothic" panose="020B0609070205080204" pitchFamily="49" charset="-128"/>
              </a:defRPr>
            </a:lvl4pPr>
            <a:lvl5pPr>
              <a:defRPr>
                <a:latin typeface="MS Gothic" panose="020B0609070205080204" pitchFamily="49" charset="-128"/>
                <a:ea typeface="MS Gothic" panose="020B0609070205080204" pitchFamily="49"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MS Gothic" panose="020B0609070205080204" pitchFamily="49" charset="-128"/>
                <a:ea typeface="MS Gothic"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lvl1pPr>
              <a:defRPr>
                <a:latin typeface="MS Gothic" panose="020B0609070205080204" pitchFamily="49" charset="-128"/>
                <a:ea typeface="MS Gothic" panose="020B0609070205080204" pitchFamily="49" charset="-128"/>
              </a:defRPr>
            </a:lvl1pPr>
            <a:lvl2pPr>
              <a:defRPr>
                <a:latin typeface="MS Gothic" panose="020B0609070205080204" pitchFamily="49" charset="-128"/>
                <a:ea typeface="MS Gothic" panose="020B0609070205080204" pitchFamily="49" charset="-128"/>
              </a:defRPr>
            </a:lvl2pPr>
            <a:lvl3pPr>
              <a:defRPr>
                <a:latin typeface="MS Gothic" panose="020B0609070205080204" pitchFamily="49" charset="-128"/>
                <a:ea typeface="MS Gothic" panose="020B0609070205080204" pitchFamily="49" charset="-128"/>
              </a:defRPr>
            </a:lvl3pPr>
            <a:lvl4pPr>
              <a:defRPr>
                <a:latin typeface="MS Gothic" panose="020B0609070205080204" pitchFamily="49" charset="-128"/>
                <a:ea typeface="MS Gothic" panose="020B0609070205080204" pitchFamily="49" charset="-128"/>
              </a:defRPr>
            </a:lvl4pPr>
            <a:lvl5pPr>
              <a:defRPr>
                <a:latin typeface="MS Gothic" panose="020B0609070205080204" pitchFamily="49" charset="-128"/>
                <a:ea typeface="MS Gothic" panose="020B0609070205080204" pitchFamily="49"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7A2CF7F-00B5-4D16-953A-ADEA1E699C76}" type="datetime1">
              <a:rPr kumimoji="1" lang="ja-JP" altLang="en-US" smtClean="0"/>
              <a:t>2024/3/25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B2FAA30-74E7-DD41-BC03-CBBDDD626F58}" type="slidenum">
              <a:rPr kumimoji="1" lang="ja-JP" altLang="en-US" smtClean="0"/>
              <a:t>‹#›</a:t>
            </a:fld>
            <a:endParaRPr kumimoji="1" lang="ja-JP" altLang="en-US"/>
          </a:p>
        </p:txBody>
      </p:sp>
    </p:spTree>
    <p:extLst>
      <p:ext uri="{BB962C8B-B14F-4D97-AF65-F5344CB8AC3E}">
        <p14:creationId xmlns:p14="http://schemas.microsoft.com/office/powerpoint/2010/main" val="2163164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A2B4235-6A60-4A07-9772-536E0A9BB5A6}" type="datetime1">
              <a:rPr kumimoji="1" lang="ja-JP" altLang="en-US" smtClean="0"/>
              <a:t>2024/3/25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B2FAA30-74E7-DD41-BC03-CBBDDD626F58}" type="slidenum">
              <a:rPr kumimoji="1" lang="ja-JP" altLang="en-US" smtClean="0"/>
              <a:t>‹#›</a:t>
            </a:fld>
            <a:endParaRPr kumimoji="1" lang="ja-JP" altLang="en-US"/>
          </a:p>
        </p:txBody>
      </p:sp>
    </p:spTree>
    <p:extLst>
      <p:ext uri="{BB962C8B-B14F-4D97-AF65-F5344CB8AC3E}">
        <p14:creationId xmlns:p14="http://schemas.microsoft.com/office/powerpoint/2010/main" val="420197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71D623-053E-4F2E-BEC6-F31574A9BA75}" type="datetime1">
              <a:rPr kumimoji="1" lang="ja-JP" altLang="en-US" smtClean="0"/>
              <a:t>2024/3/25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B2FAA30-74E7-DD41-BC03-CBBDDD626F58}" type="slidenum">
              <a:rPr kumimoji="1" lang="ja-JP" altLang="en-US" smtClean="0"/>
              <a:t>‹#›</a:t>
            </a:fld>
            <a:endParaRPr kumimoji="1" lang="ja-JP" altLang="en-US"/>
          </a:p>
        </p:txBody>
      </p:sp>
    </p:spTree>
    <p:extLst>
      <p:ext uri="{BB962C8B-B14F-4D97-AF65-F5344CB8AC3E}">
        <p14:creationId xmlns:p14="http://schemas.microsoft.com/office/powerpoint/2010/main" val="351574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コンテンツ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atin typeface="MS Gothic" panose="020B0609070205080204" pitchFamily="49" charset="-128"/>
                <a:ea typeface="MS Gothic" panose="020B0609070205080204" pitchFamily="49" charset="-128"/>
              </a:defRPr>
            </a:lvl1pPr>
            <a:lvl2pPr>
              <a:defRPr sz="2800">
                <a:latin typeface="MS Gothic" panose="020B0609070205080204" pitchFamily="49" charset="-128"/>
                <a:ea typeface="MS Gothic" panose="020B0609070205080204" pitchFamily="49" charset="-128"/>
              </a:defRPr>
            </a:lvl2pPr>
            <a:lvl3pPr>
              <a:defRPr sz="2400">
                <a:latin typeface="MS Gothic" panose="020B0609070205080204" pitchFamily="49" charset="-128"/>
                <a:ea typeface="MS Gothic" panose="020B0609070205080204" pitchFamily="49" charset="-128"/>
              </a:defRPr>
            </a:lvl3pPr>
            <a:lvl4pPr>
              <a:defRPr sz="2000">
                <a:latin typeface="MS Gothic" panose="020B0609070205080204" pitchFamily="49" charset="-128"/>
                <a:ea typeface="MS Gothic" panose="020B0609070205080204" pitchFamily="49" charset="-128"/>
              </a:defRPr>
            </a:lvl4pPr>
            <a:lvl5pPr>
              <a:defRPr sz="2000">
                <a:latin typeface="MS Gothic" panose="020B0609070205080204" pitchFamily="49" charset="-128"/>
                <a:ea typeface="MS Gothic" panose="020B0609070205080204" pitchFamily="49" charset="-128"/>
              </a:defRPr>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MS Gothic" panose="020B0609070205080204" pitchFamily="49" charset="-128"/>
                <a:ea typeface="MS Gothic"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119155C-912D-4367-8526-17151F90A0B9}" type="datetime1">
              <a:rPr kumimoji="1" lang="ja-JP" altLang="en-US" smtClean="0"/>
              <a:t>2024/3/25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B2FAA30-74E7-DD41-BC03-CBBDDD626F58}" type="slidenum">
              <a:rPr kumimoji="1" lang="ja-JP" altLang="en-US" smtClean="0"/>
              <a:t>‹#›</a:t>
            </a:fld>
            <a:endParaRPr kumimoji="1" lang="ja-JP" altLang="en-US"/>
          </a:p>
        </p:txBody>
      </p:sp>
    </p:spTree>
    <p:extLst>
      <p:ext uri="{BB962C8B-B14F-4D97-AF65-F5344CB8AC3E}">
        <p14:creationId xmlns:p14="http://schemas.microsoft.com/office/powerpoint/2010/main" val="4078229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図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atin typeface="MS Gothic" panose="020B0609070205080204" pitchFamily="49" charset="-128"/>
                <a:ea typeface="MS Gothic" panose="020B0609070205080204" pitchFamily="49"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MS Gothic" panose="020B0609070205080204" pitchFamily="49" charset="-128"/>
                <a:ea typeface="MS Gothic"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3C51AC7-A141-488E-A320-5FDBCE3EE589}" type="datetime1">
              <a:rPr kumimoji="1" lang="ja-JP" altLang="en-US" smtClean="0"/>
              <a:t>2024/3/25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B2FAA30-74E7-DD41-BC03-CBBDDD626F58}" type="slidenum">
              <a:rPr kumimoji="1" lang="ja-JP" altLang="en-US" smtClean="0"/>
              <a:t>‹#›</a:t>
            </a:fld>
            <a:endParaRPr kumimoji="1" lang="ja-JP" altLang="en-US"/>
          </a:p>
        </p:txBody>
      </p:sp>
    </p:spTree>
    <p:extLst>
      <p:ext uri="{BB962C8B-B14F-4D97-AF65-F5344CB8AC3E}">
        <p14:creationId xmlns:p14="http://schemas.microsoft.com/office/powerpoint/2010/main" val="3459515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813849-FF92-4684-BF92-CFF1EDBDB6C1}" type="datetime1">
              <a:rPr kumimoji="1" lang="ja-JP" altLang="en-US" smtClean="0"/>
              <a:t>2024/3/25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FAA30-74E7-DD41-BC03-CBBDDD626F58}" type="slidenum">
              <a:rPr kumimoji="1" lang="ja-JP" altLang="en-US" smtClean="0"/>
              <a:t>‹#›</a:t>
            </a:fld>
            <a:endParaRPr kumimoji="1" lang="ja-JP" altLang="en-US"/>
          </a:p>
        </p:txBody>
      </p:sp>
    </p:spTree>
    <p:extLst>
      <p:ext uri="{BB962C8B-B14F-4D97-AF65-F5344CB8AC3E}">
        <p14:creationId xmlns:p14="http://schemas.microsoft.com/office/powerpoint/2010/main" val="62405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6649C7-9875-47AA-87D8-EE6C9A2AD48F}" type="datetime1">
              <a:rPr kumimoji="1" lang="ja-JP" altLang="en-US" smtClean="0"/>
              <a:t>2024/3/25</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B8810B-C6D9-463D-A236-8FB9443FF5F5}" type="slidenum">
              <a:rPr kumimoji="1" lang="ja-JP" altLang="en-US" smtClean="0"/>
              <a:t>‹#›</a:t>
            </a:fld>
            <a:endParaRPr kumimoji="1" lang="ja-JP" altLang="en-US"/>
          </a:p>
        </p:txBody>
      </p:sp>
    </p:spTree>
    <p:extLst>
      <p:ext uri="{BB962C8B-B14F-4D97-AF65-F5344CB8AC3E}">
        <p14:creationId xmlns:p14="http://schemas.microsoft.com/office/powerpoint/2010/main" val="308066426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2884C5C-1836-4E08-84E3-E5214BC878BE}" type="datetime1">
              <a:rPr kumimoji="1" lang="ja-JP" altLang="en-US" smtClean="0"/>
              <a:t>2024/3/25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17132D-F196-4ADC-8E38-BEBB4AB82954}" type="slidenum">
              <a:rPr kumimoji="1" lang="ja-JP" altLang="en-US" smtClean="0"/>
              <a:t>‹#›</a:t>
            </a:fld>
            <a:endParaRPr kumimoji="1" lang="ja-JP" altLang="en-US"/>
          </a:p>
        </p:txBody>
      </p:sp>
    </p:spTree>
    <p:extLst>
      <p:ext uri="{BB962C8B-B14F-4D97-AF65-F5344CB8AC3E}">
        <p14:creationId xmlns:p14="http://schemas.microsoft.com/office/powerpoint/2010/main" val="415739648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7E5EF8-8938-4BF5-99E6-1411D3E845CC}"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5C35AD2-8B7B-4CF4-BC66-4791DB21DCB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41968507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52425" y="2370484"/>
            <a:ext cx="7862925" cy="1530388"/>
          </a:xfrm>
          <a:solidFill>
            <a:schemeClr val="accent2">
              <a:lumMod val="20000"/>
              <a:lumOff val="80000"/>
            </a:schemeClr>
          </a:solidFill>
          <a:ln w="139700" cmpd="dbl">
            <a:solidFill>
              <a:srgbClr val="FF9B9B"/>
            </a:solidFill>
          </a:ln>
          <a:effectLst>
            <a:outerShdw blurRad="279400" dist="38100" dir="2700000" algn="tl" rotWithShape="0">
              <a:prstClr val="black">
                <a:alpha val="40000"/>
              </a:prstClr>
            </a:outerShdw>
          </a:effectLst>
        </p:spPr>
        <p:txBody>
          <a:bodyPr anchor="ctr">
            <a:noAutofit/>
          </a:bodyPr>
          <a:lstStyle/>
          <a:p>
            <a:pPr>
              <a:lnSpc>
                <a:spcPct val="100000"/>
              </a:lnSpc>
            </a:pPr>
            <a:r>
              <a:rPr kumimoji="1" lang="ja-JP" altLang="en-US" sz="4000" b="1" dirty="0">
                <a:latin typeface="+mj-ea"/>
                <a:cs typeface="メイリオ" panose="020B0604030504040204" pitchFamily="50" charset="-128"/>
              </a:rPr>
              <a:t>学習指導案の作成</a:t>
            </a:r>
            <a:endParaRPr kumimoji="1" lang="ja-JP" altLang="en-US" sz="2800" b="1" dirty="0">
              <a:latin typeface="+mj-ea"/>
              <a:cs typeface="メイリオ" panose="020B0604030504040204" pitchFamily="50" charset="-128"/>
            </a:endParaRPr>
          </a:p>
        </p:txBody>
      </p:sp>
      <p:sp>
        <p:nvSpPr>
          <p:cNvPr id="3" name="サブタイトル 2">
            <a:extLst>
              <a:ext uri="{FF2B5EF4-FFF2-40B4-BE49-F238E27FC236}">
                <a16:creationId xmlns:a16="http://schemas.microsoft.com/office/drawing/2014/main" id="{CD854C60-2AAB-7FB6-A332-18167B08494F}"/>
              </a:ext>
            </a:extLst>
          </p:cNvPr>
          <p:cNvSpPr>
            <a:spLocks noGrp="1"/>
          </p:cNvSpPr>
          <p:nvPr/>
        </p:nvSpPr>
        <p:spPr>
          <a:xfrm>
            <a:off x="652425" y="405880"/>
            <a:ext cx="6552228" cy="431718"/>
          </a:xfrm>
          <a:prstGeom prst="rect">
            <a:avLst/>
          </a:prstGeom>
        </p:spPr>
        <p:txBody>
          <a:bodyPr vert="horz" lIns="91440" tIns="45720" rIns="91440" bIns="45720" rtlCol="0" anchor="ctr">
            <a:normAutofit/>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特別支援学校教員スタート・プログラム（試案）</a:t>
            </a:r>
          </a:p>
        </p:txBody>
      </p:sp>
      <p:sp>
        <p:nvSpPr>
          <p:cNvPr id="5" name="正方形/長方形 3">
            <a:extLst>
              <a:ext uri="{FF2B5EF4-FFF2-40B4-BE49-F238E27FC236}">
                <a16:creationId xmlns:a16="http://schemas.microsoft.com/office/drawing/2014/main" id="{52A918AA-B962-4F76-5F51-F92386D56909}"/>
              </a:ext>
            </a:extLst>
          </p:cNvPr>
          <p:cNvSpPr/>
          <p:nvPr/>
        </p:nvSpPr>
        <p:spPr>
          <a:xfrm>
            <a:off x="652424" y="837598"/>
            <a:ext cx="4986375" cy="457802"/>
          </a:xfrm>
          <a:prstGeom prst="roundRect">
            <a:avLst>
              <a:gd name="adj" fmla="val 50000"/>
            </a:avLst>
          </a:prstGeom>
          <a:solidFill>
            <a:schemeClr val="accent6"/>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b="1" kern="100" dirty="0">
                <a:solidFill>
                  <a:schemeClr val="bg1"/>
                </a:solidFill>
                <a:effectLst/>
                <a:ea typeface="ＭＳ ゴシック" panose="020B0609070205080204" pitchFamily="49" charset="-128"/>
                <a:cs typeface="Times New Roman" panose="02020603050405020304" pitchFamily="18" charset="0"/>
              </a:rPr>
              <a:t>〔セクション</a:t>
            </a:r>
            <a:r>
              <a:rPr lang="en-US" altLang="ja-JP" b="1" kern="100" dirty="0">
                <a:solidFill>
                  <a:schemeClr val="bg1"/>
                </a:solidFill>
                <a:effectLst/>
                <a:ea typeface="ＭＳ ゴシック" panose="020B0609070205080204" pitchFamily="49" charset="-128"/>
                <a:cs typeface="Times New Roman" panose="02020603050405020304" pitchFamily="18" charset="0"/>
              </a:rPr>
              <a:t>Ⅱ</a:t>
            </a:r>
            <a:r>
              <a:rPr lang="ja-JP" b="1" kern="100" dirty="0">
                <a:solidFill>
                  <a:schemeClr val="bg1"/>
                </a:solidFill>
                <a:effectLst/>
                <a:ea typeface="ＭＳ ゴシック" panose="020B0609070205080204" pitchFamily="49" charset="-128"/>
                <a:cs typeface="Times New Roman" panose="02020603050405020304" pitchFamily="18" charset="0"/>
              </a:rPr>
              <a:t>〕</a:t>
            </a:r>
            <a:r>
              <a:rPr lang="ja-JP" altLang="en-US" b="1" kern="100" dirty="0">
                <a:solidFill>
                  <a:schemeClr val="bg1"/>
                </a:solidFill>
                <a:effectLst/>
                <a:ea typeface="ＭＳ ゴシック" panose="020B0609070205080204" pitchFamily="49" charset="-128"/>
                <a:cs typeface="Times New Roman" panose="02020603050405020304" pitchFamily="18" charset="0"/>
              </a:rPr>
              <a:t>授業力レベル</a:t>
            </a:r>
            <a:r>
              <a:rPr lang="ja-JP" b="1" kern="100" dirty="0">
                <a:solidFill>
                  <a:schemeClr val="bg1"/>
                </a:solidFill>
                <a:effectLst/>
                <a:ea typeface="ＭＳ ゴシック" panose="020B0609070205080204" pitchFamily="49" charset="-128"/>
                <a:cs typeface="Times New Roman" panose="02020603050405020304" pitchFamily="18" charset="0"/>
              </a:rPr>
              <a:t>アップ</a:t>
            </a:r>
            <a:endParaRPr lang="ja-JP" sz="2400" kern="100" dirty="0">
              <a:solidFill>
                <a:schemeClr val="bg1"/>
              </a:solidFill>
              <a:effectLst/>
              <a:cs typeface="Times New Roman" panose="02020603050405020304" pitchFamily="18" charset="0"/>
            </a:endParaRPr>
          </a:p>
        </p:txBody>
      </p:sp>
      <p:sp>
        <p:nvSpPr>
          <p:cNvPr id="6" name="スライド番号プレースホルダー 2">
            <a:extLst>
              <a:ext uri="{FF2B5EF4-FFF2-40B4-BE49-F238E27FC236}">
                <a16:creationId xmlns:a16="http://schemas.microsoft.com/office/drawing/2014/main" id="{393DC832-63CA-4D16-9028-1C5057650CB9}"/>
              </a:ext>
            </a:extLst>
          </p:cNvPr>
          <p:cNvSpPr>
            <a:spLocks noGrp="1"/>
          </p:cNvSpPr>
          <p:nvPr>
            <p:ph type="sldNum" sz="quarter" idx="12"/>
          </p:nvPr>
        </p:nvSpPr>
        <p:spPr>
          <a:xfrm>
            <a:off x="6883650" y="6407742"/>
            <a:ext cx="2057400" cy="365125"/>
          </a:xfrm>
        </p:spPr>
        <p:txBody>
          <a:bodyPr/>
          <a:lstStyle/>
          <a:p>
            <a:pPr defTabSz="342900"/>
            <a:r>
              <a:rPr lang="ja-JP" altLang="en-US" sz="1200" dirty="0" smtClean="0">
                <a:solidFill>
                  <a:prstClr val="black">
                    <a:tint val="75000"/>
                  </a:prstClr>
                </a:solidFill>
                <a:latin typeface="ＭＳ ゴシック"/>
                <a:ea typeface="ＭＳ ゴシック"/>
              </a:rPr>
              <a:t>１</a:t>
            </a:r>
            <a:endParaRPr lang="ja-JP" altLang="en-US" sz="1200" dirty="0">
              <a:solidFill>
                <a:prstClr val="black">
                  <a:tint val="75000"/>
                </a:prstClr>
              </a:solidFill>
              <a:latin typeface="ＭＳ ゴシック"/>
              <a:ea typeface="ＭＳ ゴシック"/>
            </a:endParaRPr>
          </a:p>
        </p:txBody>
      </p:sp>
    </p:spTree>
    <p:extLst>
      <p:ext uri="{BB962C8B-B14F-4D97-AF65-F5344CB8AC3E}">
        <p14:creationId xmlns:p14="http://schemas.microsoft.com/office/powerpoint/2010/main" val="2521594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46EBE09-6B37-93DA-E972-140E9F4B9E66}"/>
              </a:ext>
            </a:extLst>
          </p:cNvPr>
          <p:cNvSpPr txBox="1"/>
          <p:nvPr/>
        </p:nvSpPr>
        <p:spPr>
          <a:xfrm>
            <a:off x="637213" y="1474711"/>
            <a:ext cx="7869574" cy="3970318"/>
          </a:xfrm>
          <a:prstGeom prst="rect">
            <a:avLst/>
          </a:prstGeom>
          <a:noFill/>
          <a:ln>
            <a:noFill/>
          </a:ln>
        </p:spPr>
        <p:txBody>
          <a:bodyPr wrap="square" rtlCol="0">
            <a:spAutoFit/>
          </a:bodyPr>
          <a:lstStyle/>
          <a:p>
            <a:r>
              <a:rPr kumimoji="1" lang="en-US" altLang="ja-JP" sz="2800" dirty="0">
                <a:latin typeface="+mn-ea"/>
              </a:rPr>
              <a:t>(1) </a:t>
            </a:r>
            <a:r>
              <a:rPr kumimoji="1" lang="ja-JP" altLang="en-US" sz="2800" dirty="0">
                <a:latin typeface="+mn-ea"/>
              </a:rPr>
              <a:t>本時の目標と評価規準</a:t>
            </a:r>
            <a:endParaRPr kumimoji="1" lang="en-US" altLang="ja-JP" sz="2800" dirty="0">
              <a:latin typeface="+mn-ea"/>
            </a:endParaRPr>
          </a:p>
          <a:p>
            <a:r>
              <a:rPr kumimoji="1" lang="ja-JP" altLang="en-US" sz="2800" dirty="0">
                <a:latin typeface="+mn-ea"/>
              </a:rPr>
              <a:t>　・単元の目標を踏まえ焦点化する</a:t>
            </a:r>
            <a:endParaRPr kumimoji="1" lang="en-US" altLang="ja-JP" sz="2800" dirty="0">
              <a:latin typeface="+mn-ea"/>
            </a:endParaRPr>
          </a:p>
          <a:p>
            <a:endParaRPr lang="en-US" altLang="ja-JP" sz="2800" dirty="0">
              <a:latin typeface="+mn-ea"/>
            </a:endParaRPr>
          </a:p>
          <a:p>
            <a:r>
              <a:rPr kumimoji="1" lang="en-US" altLang="ja-JP" sz="2800" dirty="0">
                <a:latin typeface="+mn-ea"/>
              </a:rPr>
              <a:t>(2) </a:t>
            </a:r>
            <a:r>
              <a:rPr kumimoji="1" lang="ja-JP" altLang="en-US" sz="2800" dirty="0">
                <a:latin typeface="+mn-ea"/>
              </a:rPr>
              <a:t>本時の展開</a:t>
            </a:r>
            <a:endParaRPr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mn-ea"/>
              </a:rPr>
              <a:t>　・「導入→展開→終末」の流れ</a:t>
            </a:r>
            <a:endParaRPr kumimoji="1" lang="en-US" altLang="ja-JP" sz="2800" dirty="0">
              <a:latin typeface="+mn-ea"/>
            </a:endParaRPr>
          </a:p>
          <a:p>
            <a:r>
              <a:rPr kumimoji="1" lang="ja-JP" altLang="en-US" sz="2800" dirty="0">
                <a:latin typeface="+mn-ea"/>
              </a:rPr>
              <a:t>　　導入：児童生徒の疑問、気付き→学習問題</a:t>
            </a:r>
            <a:endParaRPr kumimoji="1" lang="en-US" altLang="ja-JP" sz="2800" dirty="0">
              <a:latin typeface="+mn-ea"/>
            </a:endParaRPr>
          </a:p>
          <a:p>
            <a:r>
              <a:rPr kumimoji="1" lang="ja-JP" altLang="en-US" sz="2800" dirty="0">
                <a:latin typeface="+mn-ea"/>
              </a:rPr>
              <a:t>　　展開：学習問題を解決する活動</a:t>
            </a:r>
            <a:endParaRPr kumimoji="1" lang="en-US" altLang="ja-JP" sz="2800" dirty="0">
              <a:latin typeface="+mn-ea"/>
            </a:endParaRPr>
          </a:p>
          <a:p>
            <a:r>
              <a:rPr kumimoji="1" lang="ja-JP" altLang="en-US" sz="2800" dirty="0">
                <a:latin typeface="+mn-ea"/>
              </a:rPr>
              <a:t>　　終末：学習問題に対するこたえ</a:t>
            </a:r>
            <a:endParaRPr kumimoji="1" lang="en-US" altLang="ja-JP" sz="2800" dirty="0">
              <a:latin typeface="+mn-ea"/>
            </a:endParaRPr>
          </a:p>
          <a:p>
            <a:r>
              <a:rPr kumimoji="1" lang="ja-JP" altLang="en-US" sz="2800" dirty="0">
                <a:latin typeface="+mn-ea"/>
              </a:rPr>
              <a:t>　　　　　本時の学習の振り返り</a:t>
            </a:r>
            <a:endParaRPr kumimoji="1" lang="en-US" altLang="ja-JP" sz="2800" dirty="0">
              <a:latin typeface="+mn-ea"/>
            </a:endParaRPr>
          </a:p>
        </p:txBody>
      </p:sp>
      <p:sp>
        <p:nvSpPr>
          <p:cNvPr id="6" name="正方形/長方形 5">
            <a:extLst>
              <a:ext uri="{FF2B5EF4-FFF2-40B4-BE49-F238E27FC236}">
                <a16:creationId xmlns:a16="http://schemas.microsoft.com/office/drawing/2014/main" id="{E42403F7-1A63-32AA-988C-AB9CFE7A829A}"/>
              </a:ext>
            </a:extLst>
          </p:cNvPr>
          <p:cNvSpPr/>
          <p:nvPr/>
        </p:nvSpPr>
        <p:spPr>
          <a:xfrm>
            <a:off x="1432907" y="6253854"/>
            <a:ext cx="7082443" cy="307777"/>
          </a:xfrm>
          <a:prstGeom prst="rect">
            <a:avLst/>
          </a:prstGeom>
        </p:spPr>
        <p:txBody>
          <a:bodyPr wrap="square">
            <a:spAutoFit/>
          </a:bodyPr>
          <a:lstStyle/>
          <a:p>
            <a:pPr algn="r"/>
            <a:r>
              <a:rPr lang="ja-JP" altLang="en-US" sz="1400" dirty="0">
                <a:latin typeface="ＭＳ ゴシック" panose="020B0609070205080204" pitchFamily="49" charset="-128"/>
                <a:ea typeface="ＭＳ ゴシック" panose="020B0609070205080204" pitchFamily="49" charset="-128"/>
              </a:rPr>
              <a:t>参考：「学習指導案の書き方」ＮＩＴＳ</a:t>
            </a:r>
          </a:p>
        </p:txBody>
      </p:sp>
      <p:sp>
        <p:nvSpPr>
          <p:cNvPr id="7" name="スライド番号プレースホルダー 2">
            <a:extLst>
              <a:ext uri="{FF2B5EF4-FFF2-40B4-BE49-F238E27FC236}">
                <a16:creationId xmlns:a16="http://schemas.microsoft.com/office/drawing/2014/main" id="{393DC832-63CA-4D16-9028-1C5057650CB9}"/>
              </a:ext>
            </a:extLst>
          </p:cNvPr>
          <p:cNvSpPr txBox="1">
            <a:spLocks/>
          </p:cNvSpPr>
          <p:nvPr/>
        </p:nvSpPr>
        <p:spPr>
          <a:xfrm>
            <a:off x="6883650" y="6407742"/>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342900"/>
            <a:r>
              <a:rPr lang="en-US" altLang="ja-JP" sz="1200" dirty="0" smtClean="0">
                <a:solidFill>
                  <a:prstClr val="black">
                    <a:tint val="75000"/>
                  </a:prstClr>
                </a:solidFill>
                <a:latin typeface="ＭＳ ゴシック"/>
                <a:ea typeface="ＭＳ ゴシック"/>
              </a:rPr>
              <a:t>10</a:t>
            </a:r>
            <a:endParaRPr lang="ja-JP" altLang="en-US" sz="1200" dirty="0">
              <a:solidFill>
                <a:prstClr val="black">
                  <a:tint val="75000"/>
                </a:prstClr>
              </a:solidFill>
              <a:latin typeface="ＭＳ ゴシック"/>
              <a:ea typeface="ＭＳ ゴシック"/>
            </a:endParaRPr>
          </a:p>
        </p:txBody>
      </p:sp>
      <p:sp>
        <p:nvSpPr>
          <p:cNvPr id="8" name="テキスト ボックス 7">
            <a:extLst>
              <a:ext uri="{FF2B5EF4-FFF2-40B4-BE49-F238E27FC236}">
                <a16:creationId xmlns:a16="http://schemas.microsoft.com/office/drawing/2014/main" id="{38324E75-2868-C2F7-F8CB-508D17081D5C}"/>
              </a:ext>
            </a:extLst>
          </p:cNvPr>
          <p:cNvSpPr txBox="1"/>
          <p:nvPr/>
        </p:nvSpPr>
        <p:spPr>
          <a:xfrm>
            <a:off x="180000" y="180000"/>
            <a:ext cx="9143999" cy="648000"/>
          </a:xfrm>
          <a:prstGeom prst="rect">
            <a:avLst/>
          </a:prstGeom>
          <a:noFill/>
        </p:spPr>
        <p:txBody>
          <a:bodyPr wrap="square" anchor="ctr">
            <a:noAutofit/>
          </a:bodyPr>
          <a:lstStyle/>
          <a:p>
            <a:r>
              <a:rPr lang="ja-JP" altLang="en-US" sz="3200" dirty="0" smtClean="0">
                <a:latin typeface="HGｺﾞｼｯｸE" panose="020B0909000000000000" pitchFamily="49" charset="-128"/>
                <a:ea typeface="HGｺﾞｼｯｸE" panose="020B0909000000000000" pitchFamily="49" charset="-128"/>
              </a:rPr>
              <a:t>７</a:t>
            </a:r>
            <a:r>
              <a:rPr lang="ja-JP" altLang="en-US" sz="3200" dirty="0">
                <a:latin typeface="HGｺﾞｼｯｸE" panose="020B0909000000000000" pitchFamily="49" charset="-128"/>
                <a:ea typeface="HGｺﾞｼｯｸE" panose="020B0909000000000000" pitchFamily="49" charset="-128"/>
              </a:rPr>
              <a:t>　</a:t>
            </a:r>
            <a:r>
              <a:rPr lang="ja-JP" altLang="en-US" sz="3200" dirty="0" smtClean="0">
                <a:latin typeface="HGｺﾞｼｯｸE" panose="020B0909000000000000" pitchFamily="49" charset="-128"/>
                <a:ea typeface="HGｺﾞｼｯｸE" panose="020B0909000000000000" pitchFamily="49" charset="-128"/>
              </a:rPr>
              <a:t>本時の学習</a:t>
            </a:r>
            <a:endParaRPr lang="ja-JP" altLang="en-US" sz="3600" dirty="0">
              <a:latin typeface="HGｺﾞｼｯｸE" panose="020B0909000000000000" pitchFamily="49" charset="-128"/>
              <a:ea typeface="HGｺﾞｼｯｸE" panose="020B0909000000000000" pitchFamily="49" charset="-128"/>
            </a:endParaRPr>
          </a:p>
        </p:txBody>
      </p:sp>
    </p:spTree>
    <p:extLst>
      <p:ext uri="{BB962C8B-B14F-4D97-AF65-F5344CB8AC3E}">
        <p14:creationId xmlns:p14="http://schemas.microsoft.com/office/powerpoint/2010/main" val="267464649"/>
      </p:ext>
    </p:extLst>
  </p:cSld>
  <p:clrMapOvr>
    <a:masterClrMapping/>
  </p:clrMapOvr>
  <mc:AlternateContent xmlns:mc="http://schemas.openxmlformats.org/markup-compatibility/2006" xmlns:p14="http://schemas.microsoft.com/office/powerpoint/2010/main">
    <mc:Choice Requires="p14">
      <p:transition spd="slow" p14:dur="2000" advTm="81130"/>
    </mc:Choice>
    <mc:Fallback xmlns="">
      <p:transition spd="slow" advTm="8113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4D8D1BD0-B422-F623-9376-2932B8739F9A}"/>
              </a:ext>
            </a:extLst>
          </p:cNvPr>
          <p:cNvPicPr>
            <a:picLocks noChangeAspect="1"/>
          </p:cNvPicPr>
          <p:nvPr/>
        </p:nvPicPr>
        <p:blipFill rotWithShape="1">
          <a:blip r:embed="rId3"/>
          <a:srcRect l="34583" t="12564" r="37222" b="15384"/>
          <a:stretch/>
        </p:blipFill>
        <p:spPr>
          <a:xfrm>
            <a:off x="3902987" y="1061710"/>
            <a:ext cx="3003815" cy="4157990"/>
          </a:xfrm>
          <a:prstGeom prst="rect">
            <a:avLst/>
          </a:prstGeom>
          <a:ln>
            <a:solidFill>
              <a:schemeClr val="tx1"/>
            </a:solidFill>
          </a:ln>
        </p:spPr>
      </p:pic>
      <p:pic>
        <p:nvPicPr>
          <p:cNvPr id="19" name="図 18">
            <a:extLst>
              <a:ext uri="{FF2B5EF4-FFF2-40B4-BE49-F238E27FC236}">
                <a16:creationId xmlns:a16="http://schemas.microsoft.com/office/drawing/2014/main" id="{9DA06198-175F-6539-1B4A-5DDC68734642}"/>
              </a:ext>
            </a:extLst>
          </p:cNvPr>
          <p:cNvPicPr>
            <a:picLocks noChangeAspect="1"/>
          </p:cNvPicPr>
          <p:nvPr/>
        </p:nvPicPr>
        <p:blipFill rotWithShape="1">
          <a:blip r:embed="rId4"/>
          <a:srcRect l="32639" t="11026" r="35694" b="7180"/>
          <a:stretch/>
        </p:blipFill>
        <p:spPr>
          <a:xfrm>
            <a:off x="593380" y="1061710"/>
            <a:ext cx="2971855" cy="4157990"/>
          </a:xfrm>
          <a:prstGeom prst="rect">
            <a:avLst/>
          </a:prstGeom>
          <a:ln>
            <a:solidFill>
              <a:schemeClr val="tx1"/>
            </a:solidFill>
          </a:ln>
        </p:spPr>
      </p:pic>
      <p:sp>
        <p:nvSpPr>
          <p:cNvPr id="22" name="テキスト ボックス 21">
            <a:extLst>
              <a:ext uri="{FF2B5EF4-FFF2-40B4-BE49-F238E27FC236}">
                <a16:creationId xmlns:a16="http://schemas.microsoft.com/office/drawing/2014/main" id="{3B59B7E7-9629-576E-5C42-2D000CF55475}"/>
              </a:ext>
            </a:extLst>
          </p:cNvPr>
          <p:cNvSpPr txBox="1"/>
          <p:nvPr/>
        </p:nvSpPr>
        <p:spPr>
          <a:xfrm>
            <a:off x="593380" y="5425376"/>
            <a:ext cx="7989622" cy="725299"/>
          </a:xfrm>
          <a:prstGeom prst="roundRect">
            <a:avLst/>
          </a:prstGeom>
          <a:solidFill>
            <a:schemeClr val="accent1">
              <a:lumMod val="20000"/>
              <a:lumOff val="80000"/>
            </a:schemeClr>
          </a:solidFill>
          <a:ln>
            <a:solidFill>
              <a:schemeClr val="tx1"/>
            </a:solidFill>
          </a:ln>
        </p:spPr>
        <p:txBody>
          <a:bodyPr wrap="square" rtlCol="0" anchor="ctr">
            <a:noAutofit/>
          </a:bodyPr>
          <a:lstStyle/>
          <a:p>
            <a:pPr algn="ctr"/>
            <a:r>
              <a:rPr kumimoji="1" lang="ja-JP" altLang="en-US" sz="2000" dirty="0">
                <a:latin typeface="+mn-ea"/>
              </a:rPr>
              <a:t>令和３年度特別支援教育教育課程編成の手引</a:t>
            </a:r>
            <a:endParaRPr kumimoji="1" lang="en-US" altLang="ja-JP" sz="2000" dirty="0">
              <a:latin typeface="+mn-ea"/>
            </a:endParaRPr>
          </a:p>
          <a:p>
            <a:pPr algn="ctr"/>
            <a:r>
              <a:rPr kumimoji="1" lang="ja-JP" altLang="en-US" sz="2000" dirty="0">
                <a:latin typeface="+mn-ea"/>
              </a:rPr>
              <a:t>別冊　単元の指導計画　一単位時間の指導計画</a:t>
            </a:r>
            <a:endParaRPr kumimoji="1" lang="en-US" altLang="ja-JP" sz="2000" dirty="0">
              <a:latin typeface="+mn-ea"/>
            </a:endParaRPr>
          </a:p>
        </p:txBody>
      </p:sp>
      <p:pic>
        <p:nvPicPr>
          <p:cNvPr id="24" name="図 23" descr="QR コード&#10;&#10;自動的に生成された説明">
            <a:extLst>
              <a:ext uri="{FF2B5EF4-FFF2-40B4-BE49-F238E27FC236}">
                <a16:creationId xmlns:a16="http://schemas.microsoft.com/office/drawing/2014/main" id="{4D45797A-ED56-A3CE-52FC-5746A33331B0}"/>
              </a:ext>
            </a:extLst>
          </p:cNvPr>
          <p:cNvPicPr>
            <a:picLocks noChangeAspect="1"/>
          </p:cNvPicPr>
          <p:nvPr/>
        </p:nvPicPr>
        <p:blipFill>
          <a:blip r:embed="rId5"/>
          <a:stretch>
            <a:fillRect/>
          </a:stretch>
        </p:blipFill>
        <p:spPr>
          <a:xfrm>
            <a:off x="7182827" y="3819525"/>
            <a:ext cx="1400175" cy="1400175"/>
          </a:xfrm>
          <a:prstGeom prst="rect">
            <a:avLst/>
          </a:prstGeom>
          <a:ln>
            <a:solidFill>
              <a:schemeClr val="tx1"/>
            </a:solidFill>
          </a:ln>
        </p:spPr>
      </p:pic>
      <p:sp>
        <p:nvSpPr>
          <p:cNvPr id="25" name="テキスト ボックス 24">
            <a:extLst>
              <a:ext uri="{FF2B5EF4-FFF2-40B4-BE49-F238E27FC236}">
                <a16:creationId xmlns:a16="http://schemas.microsoft.com/office/drawing/2014/main" id="{69C58E01-114C-55E6-AABE-09B52CE140B5}"/>
              </a:ext>
            </a:extLst>
          </p:cNvPr>
          <p:cNvSpPr txBox="1"/>
          <p:nvPr/>
        </p:nvSpPr>
        <p:spPr>
          <a:xfrm>
            <a:off x="406400" y="451092"/>
            <a:ext cx="7869574" cy="461665"/>
          </a:xfrm>
          <a:prstGeom prst="rect">
            <a:avLst/>
          </a:prstGeom>
          <a:noFill/>
          <a:ln>
            <a:noFill/>
          </a:ln>
        </p:spPr>
        <p:txBody>
          <a:bodyPr wrap="square" rtlCol="0">
            <a:spAutoFit/>
          </a:bodyPr>
          <a:lstStyle/>
          <a:p>
            <a:r>
              <a:rPr kumimoji="1" lang="en-US" altLang="ja-JP" sz="2400" dirty="0">
                <a:latin typeface="HG丸ｺﾞｼｯｸM-PRO" panose="020F0600000000000000" pitchFamily="50" charset="-128"/>
                <a:ea typeface="HG丸ｺﾞｼｯｸM-PRO" panose="020F0600000000000000" pitchFamily="50" charset="-128"/>
              </a:rPr>
              <a:t>〔</a:t>
            </a:r>
            <a:r>
              <a:rPr kumimoji="1" lang="ja-JP" altLang="en-US" sz="2400" dirty="0">
                <a:latin typeface="HG丸ｺﾞｼｯｸM-PRO" panose="020F0600000000000000" pitchFamily="50" charset="-128"/>
                <a:ea typeface="HG丸ｺﾞｼｯｸM-PRO" panose="020F0600000000000000" pitchFamily="50" charset="-128"/>
              </a:rPr>
              <a:t>参考資料</a:t>
            </a:r>
            <a:r>
              <a:rPr kumimoji="1" lang="en-US" altLang="ja-JP" sz="2400" dirty="0">
                <a:latin typeface="HG丸ｺﾞｼｯｸM-PRO" panose="020F0600000000000000" pitchFamily="50" charset="-128"/>
                <a:ea typeface="HG丸ｺﾞｼｯｸM-PRO" panose="020F0600000000000000" pitchFamily="50" charset="-128"/>
              </a:rPr>
              <a:t>〕</a:t>
            </a:r>
          </a:p>
        </p:txBody>
      </p:sp>
      <p:sp>
        <p:nvSpPr>
          <p:cNvPr id="8" name="スライド番号プレースホルダー 2">
            <a:extLst>
              <a:ext uri="{FF2B5EF4-FFF2-40B4-BE49-F238E27FC236}">
                <a16:creationId xmlns:a16="http://schemas.microsoft.com/office/drawing/2014/main" id="{393DC832-63CA-4D16-9028-1C5057650CB9}"/>
              </a:ext>
            </a:extLst>
          </p:cNvPr>
          <p:cNvSpPr txBox="1">
            <a:spLocks/>
          </p:cNvSpPr>
          <p:nvPr/>
        </p:nvSpPr>
        <p:spPr>
          <a:xfrm>
            <a:off x="6883650" y="6407742"/>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342900"/>
            <a:r>
              <a:rPr lang="en-US" altLang="ja-JP" sz="1200" dirty="0" smtClean="0">
                <a:solidFill>
                  <a:prstClr val="black">
                    <a:tint val="75000"/>
                  </a:prstClr>
                </a:solidFill>
                <a:latin typeface="ＭＳ ゴシック"/>
                <a:ea typeface="ＭＳ ゴシック"/>
              </a:rPr>
              <a:t>11</a:t>
            </a:r>
            <a:endParaRPr lang="ja-JP" altLang="en-US" sz="1200" dirty="0">
              <a:solidFill>
                <a:prstClr val="black">
                  <a:tint val="75000"/>
                </a:prstClr>
              </a:solidFill>
              <a:latin typeface="ＭＳ ゴシック"/>
              <a:ea typeface="ＭＳ ゴシック"/>
            </a:endParaRPr>
          </a:p>
        </p:txBody>
      </p:sp>
    </p:spTree>
    <p:extLst>
      <p:ext uri="{BB962C8B-B14F-4D97-AF65-F5344CB8AC3E}">
        <p14:creationId xmlns:p14="http://schemas.microsoft.com/office/powerpoint/2010/main" val="636674118"/>
      </p:ext>
    </p:extLst>
  </p:cSld>
  <p:clrMapOvr>
    <a:masterClrMapping/>
  </p:clrMapOvr>
  <mc:AlternateContent xmlns:mc="http://schemas.openxmlformats.org/markup-compatibility/2006" xmlns:p14="http://schemas.microsoft.com/office/powerpoint/2010/main">
    <mc:Choice Requires="p14">
      <p:transition spd="slow" p14:dur="2000" advTm="81130"/>
    </mc:Choice>
    <mc:Fallback xmlns="">
      <p:transition spd="slow" advTm="8113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
          <p:cNvSpPr txBox="1">
            <a:spLocks noChangeArrowheads="1"/>
          </p:cNvSpPr>
          <p:nvPr/>
        </p:nvSpPr>
        <p:spPr bwMode="auto">
          <a:xfrm>
            <a:off x="397565" y="1252182"/>
            <a:ext cx="8368748" cy="1595521"/>
          </a:xfrm>
          <a:prstGeom prst="rect">
            <a:avLst/>
          </a:prstGeom>
          <a:solidFill>
            <a:srgbClr val="FFFF99"/>
          </a:solidFill>
          <a:ln w="9525">
            <a:solidFill>
              <a:schemeClr val="tx1"/>
            </a:solidFill>
            <a:round/>
            <a:headEnd/>
            <a:tailEnd/>
          </a:ln>
        </p:spPr>
        <p:txBody>
          <a:bodyPr anchor="ctr"/>
          <a:lstStyle/>
          <a:p>
            <a:pPr marL="0" marR="0" lvl="0" indent="0" algn="ctr" defTabSz="914400" rtl="0" eaLnBrk="1" fontAlgn="auto" latinLnBrk="0" hangingPunct="1">
              <a:lnSpc>
                <a:spcPct val="100000"/>
              </a:lnSpc>
              <a:spcBef>
                <a:spcPts val="575"/>
              </a:spcBef>
              <a:spcAft>
                <a:spcPts val="0"/>
              </a:spcAft>
              <a:buClr>
                <a:srgbClr val="000000"/>
              </a:buClr>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学習指導案について</a:t>
            </a:r>
            <a:endParaRPr kumimoji="1" lang="en-US" altLang="ja-JP"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ct val="100000"/>
              </a:lnSpc>
              <a:spcBef>
                <a:spcPts val="575"/>
              </a:spcBef>
              <a:spcAft>
                <a:spcPts val="0"/>
              </a:spcAft>
              <a:buClr>
                <a:srgbClr val="000000"/>
              </a:buClr>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確認をしましょう！</a:t>
            </a:r>
            <a:endParaRPr kumimoji="1" lang="en-US" altLang="ja-JP"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Text Box 1"/>
          <p:cNvSpPr txBox="1">
            <a:spLocks noChangeArrowheads="1"/>
          </p:cNvSpPr>
          <p:nvPr/>
        </p:nvSpPr>
        <p:spPr bwMode="auto">
          <a:xfrm>
            <a:off x="397565" y="3171280"/>
            <a:ext cx="8368748" cy="2495732"/>
          </a:xfrm>
          <a:prstGeom prst="rect">
            <a:avLst/>
          </a:prstGeom>
          <a:noFill/>
          <a:ln w="9525">
            <a:noFill/>
            <a:round/>
            <a:headEnd/>
            <a:tailEnd/>
          </a:ln>
        </p:spPr>
        <p:txBody>
          <a:bodyPr anchor="ctr"/>
          <a:lstStyle/>
          <a:p>
            <a:pPr marL="216000" marR="0" lvl="0" indent="-457200" algn="l" defTabSz="914400" rtl="0" eaLnBrk="1" fontAlgn="auto" latinLnBrk="0" hangingPunct="1">
              <a:lnSpc>
                <a:spcPct val="130000"/>
              </a:lnSpc>
              <a:spcBef>
                <a:spcPts val="575"/>
              </a:spcBef>
              <a:spcAft>
                <a:spcPts val="0"/>
              </a:spcAft>
              <a:buClr>
                <a:srgbClr val="000000"/>
              </a:buClr>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・学習指導案の</a:t>
            </a:r>
            <a:r>
              <a:rPr kumimoji="1" lang="ja-JP" altLang="en-US" sz="20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様式の各項目を確認しましょう。</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216000" marR="0" lvl="0" indent="-457200" algn="l" defTabSz="914400" rtl="0" eaLnBrk="1" fontAlgn="auto" latinLnBrk="0" hangingPunct="1">
              <a:lnSpc>
                <a:spcPct val="130000"/>
              </a:lnSpc>
              <a:spcBef>
                <a:spcPts val="575"/>
              </a:spcBef>
              <a:spcAft>
                <a:spcPts val="0"/>
              </a:spcAft>
              <a:buClr>
                <a:srgbClr val="000000"/>
              </a:buClr>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・作成、</a:t>
            </a:r>
            <a:r>
              <a:rPr kumimoji="1" lang="ja-JP" altLang="en-US" sz="20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検討に至る業務の流れやスケジュールを確認しましょう。</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216000" lvl="0" indent="-457200">
              <a:lnSpc>
                <a:spcPct val="130000"/>
              </a:lnSpc>
              <a:spcBef>
                <a:spcPts val="575"/>
              </a:spcBef>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ja-JP" altLang="en-US" sz="2000" dirty="0">
                <a:solidFill>
                  <a:prstClr val="black"/>
                </a:solidFill>
                <a:latin typeface="HG丸ｺﾞｼｯｸM-PRO" panose="020F0600000000000000" pitchFamily="50" charset="-128"/>
                <a:ea typeface="HG丸ｺﾞｼｯｸM-PRO" panose="020F0600000000000000" pitchFamily="50" charset="-128"/>
              </a:rPr>
              <a:t>・研究授業をどの</a:t>
            </a:r>
            <a:r>
              <a:rPr kumimoji="1" lang="ja-JP" altLang="en-US" sz="20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教科、</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単元</a:t>
            </a:r>
            <a:r>
              <a:rPr kumimoji="1" lang="ja-JP" altLang="en-US" sz="20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で実施するか、検討しましょう。</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216000" marR="0" lvl="0" indent="-457200" algn="l" defTabSz="914400" rtl="0" eaLnBrk="1" fontAlgn="auto" latinLnBrk="0" hangingPunct="1">
              <a:lnSpc>
                <a:spcPct val="130000"/>
              </a:lnSpc>
              <a:spcBef>
                <a:spcPts val="575"/>
              </a:spcBef>
              <a:spcAft>
                <a:spcPts val="0"/>
              </a:spcAft>
              <a:buClr>
                <a:srgbClr val="000000"/>
              </a:buClr>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・作成に当たって必要な資料等には、どのようなものがある</a:t>
            </a:r>
            <a:r>
              <a:rPr kumimoji="1" lang="ja-JP" altLang="en-US" sz="20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かを確認しましょう。</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6" name="スライド番号プレースホルダー 2">
            <a:extLst>
              <a:ext uri="{FF2B5EF4-FFF2-40B4-BE49-F238E27FC236}">
                <a16:creationId xmlns:a16="http://schemas.microsoft.com/office/drawing/2014/main" id="{393DC832-63CA-4D16-9028-1C5057650CB9}"/>
              </a:ext>
            </a:extLst>
          </p:cNvPr>
          <p:cNvSpPr txBox="1">
            <a:spLocks/>
          </p:cNvSpPr>
          <p:nvPr/>
        </p:nvSpPr>
        <p:spPr>
          <a:xfrm>
            <a:off x="6883650" y="6407742"/>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342900"/>
            <a:r>
              <a:rPr lang="en-US" altLang="ja-JP" dirty="0" smtClean="0">
                <a:solidFill>
                  <a:prstClr val="black">
                    <a:tint val="75000"/>
                  </a:prstClr>
                </a:solidFill>
                <a:latin typeface="ＭＳ ゴシック"/>
                <a:ea typeface="ＭＳ ゴシック"/>
              </a:rPr>
              <a:t>12</a:t>
            </a:r>
            <a:endParaRPr lang="ja-JP" altLang="en-US" dirty="0">
              <a:solidFill>
                <a:prstClr val="black">
                  <a:tint val="75000"/>
                </a:prstClr>
              </a:solidFill>
              <a:latin typeface="ＭＳ ゴシック"/>
              <a:ea typeface="ＭＳ ゴシック"/>
            </a:endParaRPr>
          </a:p>
        </p:txBody>
      </p:sp>
      <p:grpSp>
        <p:nvGrpSpPr>
          <p:cNvPr id="7" name="グループ化 6"/>
          <p:cNvGrpSpPr/>
          <p:nvPr/>
        </p:nvGrpSpPr>
        <p:grpSpPr>
          <a:xfrm>
            <a:off x="397565" y="341216"/>
            <a:ext cx="1696279" cy="646331"/>
            <a:chOff x="384313" y="-31286"/>
            <a:chExt cx="1696279" cy="646331"/>
          </a:xfrm>
        </p:grpSpPr>
        <p:sp>
          <p:nvSpPr>
            <p:cNvPr id="8" name="角丸四角形 7"/>
            <p:cNvSpPr/>
            <p:nvPr/>
          </p:nvSpPr>
          <p:spPr>
            <a:xfrm>
              <a:off x="384313" y="31116"/>
              <a:ext cx="1696279" cy="568370"/>
            </a:xfrm>
            <a:prstGeom prst="roundRect">
              <a:avLst>
                <a:gd name="adj" fmla="val 50000"/>
              </a:avLst>
            </a:prstGeom>
            <a:solidFill>
              <a:schemeClr val="bg1"/>
            </a:solidFill>
            <a:ln w="38100">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40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テキスト ボックス 11"/>
            <p:cNvSpPr txBox="1"/>
            <p:nvPr/>
          </p:nvSpPr>
          <p:spPr>
            <a:xfrm>
              <a:off x="678454" y="-31286"/>
              <a:ext cx="1107996" cy="646331"/>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3600" dirty="0" smtClean="0">
                  <a:latin typeface="ＭＳ ゴシック" panose="020B0609070205080204" pitchFamily="49" charset="-128"/>
                  <a:ea typeface="ＭＳ ゴシック" panose="020B0609070205080204" pitchFamily="49" charset="-128"/>
                </a:rPr>
                <a:t>演習</a:t>
              </a:r>
              <a:endParaRPr kumimoji="1" lang="ja-JP" altLang="en-US" dirty="0">
                <a:latin typeface="ＭＳ ゴシック" panose="020B0609070205080204" pitchFamily="49" charset="-128"/>
                <a:ea typeface="ＭＳ ゴシック" panose="020B0609070205080204" pitchFamily="49" charset="-128"/>
              </a:endParaRPr>
            </a:p>
          </p:txBody>
        </p:sp>
      </p:grpSp>
    </p:spTree>
    <p:extLst>
      <p:ext uri="{BB962C8B-B14F-4D97-AF65-F5344CB8AC3E}">
        <p14:creationId xmlns:p14="http://schemas.microsoft.com/office/powerpoint/2010/main" val="2947128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楕円 4"/>
          <p:cNvSpPr>
            <a:spLocks noChangeAspect="1"/>
          </p:cNvSpPr>
          <p:nvPr/>
        </p:nvSpPr>
        <p:spPr>
          <a:xfrm>
            <a:off x="2797704" y="1665520"/>
            <a:ext cx="3557311" cy="355731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393DC832-63CA-4D16-9028-1C5057650CB9}"/>
              </a:ext>
            </a:extLst>
          </p:cNvPr>
          <p:cNvSpPr>
            <a:spLocks noGrp="1"/>
          </p:cNvSpPr>
          <p:nvPr>
            <p:ph type="sldNum" sz="quarter" idx="12"/>
          </p:nvPr>
        </p:nvSpPr>
        <p:spPr>
          <a:xfrm>
            <a:off x="6883650" y="6407742"/>
            <a:ext cx="2057400" cy="365125"/>
          </a:xfrm>
        </p:spPr>
        <p:txBody>
          <a:bodyPr/>
          <a:lstStyle/>
          <a:p>
            <a:pPr defTabSz="342900"/>
            <a:r>
              <a:rPr lang="ja-JP" altLang="en-US" sz="1200" dirty="0" smtClean="0">
                <a:solidFill>
                  <a:prstClr val="black">
                    <a:tint val="75000"/>
                  </a:prstClr>
                </a:solidFill>
                <a:latin typeface="ＭＳ ゴシック"/>
                <a:ea typeface="ＭＳ ゴシック"/>
              </a:rPr>
              <a:t>２</a:t>
            </a:r>
            <a:endParaRPr lang="ja-JP" altLang="en-US" sz="1200" dirty="0">
              <a:solidFill>
                <a:prstClr val="black">
                  <a:tint val="75000"/>
                </a:prstClr>
              </a:solidFill>
              <a:latin typeface="ＭＳ ゴシック"/>
              <a:ea typeface="ＭＳ ゴシック"/>
            </a:endParaRPr>
          </a:p>
        </p:txBody>
      </p:sp>
      <p:sp>
        <p:nvSpPr>
          <p:cNvPr id="2" name="テキスト ボックス 1">
            <a:extLst>
              <a:ext uri="{FF2B5EF4-FFF2-40B4-BE49-F238E27FC236}">
                <a16:creationId xmlns:a16="http://schemas.microsoft.com/office/drawing/2014/main" id="{38324E75-2868-C2F7-F8CB-508D17081D5C}"/>
              </a:ext>
            </a:extLst>
          </p:cNvPr>
          <p:cNvSpPr txBox="1"/>
          <p:nvPr/>
        </p:nvSpPr>
        <p:spPr>
          <a:xfrm>
            <a:off x="180000" y="180000"/>
            <a:ext cx="9143999" cy="648000"/>
          </a:xfrm>
          <a:prstGeom prst="rect">
            <a:avLst/>
          </a:prstGeom>
          <a:noFill/>
        </p:spPr>
        <p:txBody>
          <a:bodyPr wrap="square" anchor="ctr">
            <a:noAutofit/>
          </a:bodyPr>
          <a:lstStyle/>
          <a:p>
            <a:r>
              <a:rPr lang="ja-JP" altLang="en-US" sz="3200" dirty="0" smtClean="0">
                <a:latin typeface="HGｺﾞｼｯｸE" panose="020B0909000000000000" pitchFamily="49" charset="-128"/>
                <a:ea typeface="HGｺﾞｼｯｸE" panose="020B0909000000000000" pitchFamily="49" charset="-128"/>
              </a:rPr>
              <a:t>１</a:t>
            </a:r>
            <a:r>
              <a:rPr lang="ja-JP" altLang="en-US" sz="3200" dirty="0">
                <a:latin typeface="HGｺﾞｼｯｸE" panose="020B0909000000000000" pitchFamily="49" charset="-128"/>
                <a:ea typeface="HGｺﾞｼｯｸE" panose="020B0909000000000000" pitchFamily="49" charset="-128"/>
              </a:rPr>
              <a:t>　学習指導案とは</a:t>
            </a:r>
            <a:endParaRPr lang="ja-JP" altLang="en-US" sz="3600" dirty="0">
              <a:latin typeface="HGｺﾞｼｯｸE" panose="020B0909000000000000" pitchFamily="49" charset="-128"/>
              <a:ea typeface="HGｺﾞｼｯｸE" panose="020B0909000000000000" pitchFamily="49" charset="-128"/>
            </a:endParaRPr>
          </a:p>
        </p:txBody>
      </p:sp>
      <p:sp>
        <p:nvSpPr>
          <p:cNvPr id="4" name="正方形/長方形 3">
            <a:extLst>
              <a:ext uri="{FF2B5EF4-FFF2-40B4-BE49-F238E27FC236}">
                <a16:creationId xmlns:a16="http://schemas.microsoft.com/office/drawing/2014/main" id="{691358C3-5DB4-3C9A-4FCA-6F5E039B201B}"/>
              </a:ext>
            </a:extLst>
          </p:cNvPr>
          <p:cNvSpPr/>
          <p:nvPr/>
        </p:nvSpPr>
        <p:spPr>
          <a:xfrm>
            <a:off x="1467413" y="6357372"/>
            <a:ext cx="7082443" cy="307777"/>
          </a:xfrm>
          <a:prstGeom prst="rect">
            <a:avLst/>
          </a:prstGeom>
        </p:spPr>
        <p:txBody>
          <a:bodyPr wrap="square">
            <a:spAutoFit/>
          </a:bodyPr>
          <a:lstStyle/>
          <a:p>
            <a:pPr algn="r"/>
            <a:r>
              <a:rPr lang="ja-JP" altLang="en-US" sz="1400" dirty="0">
                <a:latin typeface="ＭＳ ゴシック" panose="020B0609070205080204" pitchFamily="49" charset="-128"/>
                <a:ea typeface="ＭＳ ゴシック" panose="020B0609070205080204" pitchFamily="49" charset="-128"/>
              </a:rPr>
              <a:t>「学習指導案の書き方」ＮＩＴＳ</a:t>
            </a:r>
          </a:p>
        </p:txBody>
      </p:sp>
      <p:sp>
        <p:nvSpPr>
          <p:cNvPr id="6" name="テキスト ボックス 5">
            <a:extLst>
              <a:ext uri="{FF2B5EF4-FFF2-40B4-BE49-F238E27FC236}">
                <a16:creationId xmlns:a16="http://schemas.microsoft.com/office/drawing/2014/main" id="{09F89055-9B29-BB76-225B-870BD324D928}"/>
              </a:ext>
            </a:extLst>
          </p:cNvPr>
          <p:cNvSpPr txBox="1"/>
          <p:nvPr/>
        </p:nvSpPr>
        <p:spPr>
          <a:xfrm>
            <a:off x="2504768" y="1036031"/>
            <a:ext cx="4134465" cy="954107"/>
          </a:xfrm>
          <a:prstGeom prst="rect">
            <a:avLst/>
          </a:prstGeom>
          <a:gradFill>
            <a:gsLst>
              <a:gs pos="0">
                <a:srgbClr val="E2E9F6"/>
              </a:gs>
              <a:gs pos="100000">
                <a:schemeClr val="accent5">
                  <a:lumMod val="60000"/>
                  <a:lumOff val="40000"/>
                </a:schemeClr>
              </a:gs>
            </a:gsLst>
          </a:gradFill>
          <a:ln w="38100">
            <a:solidFill>
              <a:schemeClr val="accent1"/>
            </a:solidFill>
          </a:ln>
        </p:spPr>
        <p:style>
          <a:lnRef idx="1">
            <a:schemeClr val="accent5"/>
          </a:lnRef>
          <a:fillRef idx="2">
            <a:schemeClr val="accent5"/>
          </a:fillRef>
          <a:effectRef idx="1">
            <a:schemeClr val="accent5"/>
          </a:effectRef>
          <a:fontRef idx="minor">
            <a:schemeClr val="dk1"/>
          </a:fontRef>
        </p:style>
        <p:txBody>
          <a:bodyPr wrap="none" rtlCol="0">
            <a:spAutoFit/>
          </a:bodyPr>
          <a:lstStyle/>
          <a:p>
            <a:pPr algn="ctr"/>
            <a:r>
              <a:rPr kumimoji="1" lang="ja-JP" altLang="en-US" sz="2800" dirty="0" smtClean="0">
                <a:latin typeface="ＭＳ ゴシック" panose="020B0609070205080204" pitchFamily="49" charset="-128"/>
                <a:ea typeface="ＭＳ ゴシック" panose="020B0609070205080204" pitchFamily="49" charset="-128"/>
              </a:rPr>
              <a:t>何ができるようになるか</a:t>
            </a:r>
            <a:endParaRPr kumimoji="1" lang="en-US" altLang="ja-JP" sz="2800" dirty="0" smtClean="0">
              <a:latin typeface="ＭＳ ゴシック" panose="020B0609070205080204" pitchFamily="49" charset="-128"/>
              <a:ea typeface="ＭＳ ゴシック" panose="020B0609070205080204" pitchFamily="49" charset="-128"/>
            </a:endParaRPr>
          </a:p>
          <a:p>
            <a:pPr algn="ctr"/>
            <a:r>
              <a:rPr kumimoji="1" lang="ja-JP" altLang="en-US" sz="2800" dirty="0" smtClean="0">
                <a:latin typeface="ＭＳ ゴシック" panose="020B0609070205080204" pitchFamily="49" charset="-128"/>
                <a:ea typeface="ＭＳ ゴシック" panose="020B0609070205080204" pitchFamily="49" charset="-128"/>
              </a:rPr>
              <a:t>（目指す資質・能力）</a:t>
            </a:r>
            <a:endParaRPr kumimoji="1" lang="ja-JP" altLang="en-US" sz="2800" dirty="0">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09F89055-9B29-BB76-225B-870BD324D928}"/>
              </a:ext>
            </a:extLst>
          </p:cNvPr>
          <p:cNvSpPr txBox="1"/>
          <p:nvPr/>
        </p:nvSpPr>
        <p:spPr>
          <a:xfrm>
            <a:off x="3581986" y="2489935"/>
            <a:ext cx="1980029" cy="523220"/>
          </a:xfrm>
          <a:prstGeom prst="rect">
            <a:avLst/>
          </a:prstGeom>
          <a:gradFill>
            <a:gsLst>
              <a:gs pos="0">
                <a:schemeClr val="accent2">
                  <a:lumMod val="20000"/>
                  <a:lumOff val="80000"/>
                </a:schemeClr>
              </a:gs>
              <a:gs pos="100000">
                <a:schemeClr val="accent2">
                  <a:lumMod val="60000"/>
                  <a:lumOff val="40000"/>
                </a:schemeClr>
              </a:gs>
            </a:gsLst>
          </a:gradFill>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ja-JP" altLang="en-US" sz="2800" dirty="0" smtClean="0">
                <a:latin typeface="ＭＳ ゴシック" panose="020B0609070205080204" pitchFamily="49" charset="-128"/>
                <a:ea typeface="ＭＳ ゴシック" panose="020B0609070205080204" pitchFamily="49" charset="-128"/>
              </a:rPr>
              <a:t>学習指導案</a:t>
            </a:r>
            <a:endParaRPr kumimoji="1" lang="ja-JP" altLang="en-US" sz="2800" dirty="0">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09F89055-9B29-BB76-225B-870BD324D928}"/>
              </a:ext>
            </a:extLst>
          </p:cNvPr>
          <p:cNvSpPr txBox="1"/>
          <p:nvPr/>
        </p:nvSpPr>
        <p:spPr>
          <a:xfrm>
            <a:off x="418766" y="2472528"/>
            <a:ext cx="1980029" cy="523220"/>
          </a:xfrm>
          <a:prstGeom prst="rect">
            <a:avLst/>
          </a:prstGeom>
          <a:gradFill>
            <a:gsLst>
              <a:gs pos="0">
                <a:srgbClr val="FFDDDD"/>
              </a:gs>
              <a:gs pos="100000">
                <a:srgbClr val="FF9393"/>
              </a:gs>
            </a:gsLst>
          </a:gradFill>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ja-JP" altLang="en-US" sz="2800" dirty="0" smtClean="0">
                <a:latin typeface="ＭＳ ゴシック" panose="020B0609070205080204" pitchFamily="49" charset="-128"/>
                <a:ea typeface="ＭＳ ゴシック" panose="020B0609070205080204" pitchFamily="49" charset="-128"/>
              </a:rPr>
              <a:t>子供の実態</a:t>
            </a:r>
            <a:endParaRPr kumimoji="1" lang="ja-JP" altLang="en-US" sz="2800" dirty="0">
              <a:latin typeface="ＭＳ ゴシック" panose="020B0609070205080204" pitchFamily="49" charset="-128"/>
              <a:ea typeface="ＭＳ ゴシック" panose="020B0609070205080204" pitchFamily="49" charset="-128"/>
            </a:endParaRPr>
          </a:p>
        </p:txBody>
      </p:sp>
      <p:sp>
        <p:nvSpPr>
          <p:cNvPr id="9" name="テキスト ボックス 8">
            <a:extLst>
              <a:ext uri="{FF2B5EF4-FFF2-40B4-BE49-F238E27FC236}">
                <a16:creationId xmlns:a16="http://schemas.microsoft.com/office/drawing/2014/main" id="{09F89055-9B29-BB76-225B-870BD324D928}"/>
              </a:ext>
            </a:extLst>
          </p:cNvPr>
          <p:cNvSpPr txBox="1"/>
          <p:nvPr/>
        </p:nvSpPr>
        <p:spPr>
          <a:xfrm>
            <a:off x="6742799" y="2489935"/>
            <a:ext cx="1620957" cy="523220"/>
          </a:xfrm>
          <a:prstGeom prst="rect">
            <a:avLst/>
          </a:prstGeom>
          <a:gradFill>
            <a:gsLst>
              <a:gs pos="0">
                <a:srgbClr val="FFDDDD"/>
              </a:gs>
              <a:gs pos="100000">
                <a:srgbClr val="FF9393"/>
              </a:gs>
            </a:gsLst>
          </a:gradFill>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ja-JP" altLang="en-US" sz="2800" dirty="0" smtClean="0">
                <a:latin typeface="ＭＳ ゴシック" panose="020B0609070205080204" pitchFamily="49" charset="-128"/>
                <a:ea typeface="ＭＳ ゴシック" panose="020B0609070205080204" pitchFamily="49" charset="-128"/>
              </a:rPr>
              <a:t>教材研究</a:t>
            </a:r>
            <a:endParaRPr kumimoji="1" lang="ja-JP" altLang="en-US" sz="2800" dirty="0">
              <a:latin typeface="ＭＳ ゴシック" panose="020B0609070205080204" pitchFamily="49" charset="-128"/>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09F89055-9B29-BB76-225B-870BD324D928}"/>
              </a:ext>
            </a:extLst>
          </p:cNvPr>
          <p:cNvSpPr txBox="1"/>
          <p:nvPr/>
        </p:nvSpPr>
        <p:spPr>
          <a:xfrm>
            <a:off x="3581986" y="3510883"/>
            <a:ext cx="1988045" cy="523220"/>
          </a:xfrm>
          <a:prstGeom prst="rect">
            <a:avLst/>
          </a:prstGeom>
          <a:noFill/>
        </p:spPr>
        <p:txBody>
          <a:bodyPr wrap="none" rtlCol="0">
            <a:spAutoFit/>
          </a:bodyPr>
          <a:lstStyle/>
          <a:p>
            <a:r>
              <a:rPr kumimoji="1" lang="ja-JP" altLang="en-US" sz="2800" b="1" dirty="0" smtClean="0">
                <a:latin typeface="ＭＳ ゴシック" panose="020B0609070205080204" pitchFamily="49" charset="-128"/>
                <a:ea typeface="ＭＳ ゴシック" panose="020B0609070205080204" pitchFamily="49" charset="-128"/>
              </a:rPr>
              <a:t>学びの地図</a:t>
            </a:r>
            <a:endParaRPr kumimoji="1" lang="ja-JP" altLang="en-US" sz="2800" b="1" dirty="0">
              <a:latin typeface="ＭＳ ゴシック" panose="020B0609070205080204" pitchFamily="49" charset="-128"/>
              <a:ea typeface="ＭＳ ゴシック" panose="020B0609070205080204" pitchFamily="49" charset="-128"/>
            </a:endParaRPr>
          </a:p>
        </p:txBody>
      </p:sp>
      <p:sp>
        <p:nvSpPr>
          <p:cNvPr id="11" name="テキスト ボックス 10">
            <a:extLst>
              <a:ext uri="{FF2B5EF4-FFF2-40B4-BE49-F238E27FC236}">
                <a16:creationId xmlns:a16="http://schemas.microsoft.com/office/drawing/2014/main" id="{09F89055-9B29-BB76-225B-870BD324D928}"/>
              </a:ext>
            </a:extLst>
          </p:cNvPr>
          <p:cNvSpPr txBox="1"/>
          <p:nvPr/>
        </p:nvSpPr>
        <p:spPr>
          <a:xfrm>
            <a:off x="1157223" y="4204611"/>
            <a:ext cx="2339102" cy="954107"/>
          </a:xfrm>
          <a:prstGeom prst="rect">
            <a:avLst/>
          </a:prstGeom>
          <a:gradFill>
            <a:gsLst>
              <a:gs pos="0">
                <a:srgbClr val="E2E9F6"/>
              </a:gs>
              <a:gs pos="100000">
                <a:schemeClr val="accent5">
                  <a:lumMod val="60000"/>
                  <a:lumOff val="40000"/>
                </a:schemeClr>
              </a:gs>
            </a:gsLst>
          </a:gradFill>
          <a:ln w="38100">
            <a:solidFill>
              <a:schemeClr val="accent1"/>
            </a:solidFill>
          </a:ln>
        </p:spPr>
        <p:style>
          <a:lnRef idx="1">
            <a:schemeClr val="accent5"/>
          </a:lnRef>
          <a:fillRef idx="2">
            <a:schemeClr val="accent5"/>
          </a:fillRef>
          <a:effectRef idx="1">
            <a:schemeClr val="accent5"/>
          </a:effectRef>
          <a:fontRef idx="minor">
            <a:schemeClr val="dk1"/>
          </a:fontRef>
        </p:style>
        <p:txBody>
          <a:bodyPr wrap="none" rtlCol="0">
            <a:spAutoFit/>
          </a:bodyPr>
          <a:lstStyle/>
          <a:p>
            <a:pPr algn="ctr"/>
            <a:r>
              <a:rPr kumimoji="1" lang="ja-JP" altLang="en-US" sz="2800" dirty="0" smtClean="0">
                <a:latin typeface="ＭＳ ゴシック" panose="020B0609070205080204" pitchFamily="49" charset="-128"/>
                <a:ea typeface="ＭＳ ゴシック" panose="020B0609070205080204" pitchFamily="49" charset="-128"/>
              </a:rPr>
              <a:t>何を学ぶか</a:t>
            </a:r>
            <a:endParaRPr kumimoji="1" lang="en-US" altLang="ja-JP" sz="2800" dirty="0" smtClean="0">
              <a:latin typeface="ＭＳ ゴシック" panose="020B0609070205080204" pitchFamily="49" charset="-128"/>
              <a:ea typeface="ＭＳ ゴシック" panose="020B0609070205080204" pitchFamily="49" charset="-128"/>
            </a:endParaRPr>
          </a:p>
          <a:p>
            <a:pPr algn="ctr"/>
            <a:r>
              <a:rPr kumimoji="1" lang="ja-JP" altLang="en-US" sz="2800" dirty="0" smtClean="0">
                <a:latin typeface="ＭＳ ゴシック" panose="020B0609070205080204" pitchFamily="49" charset="-128"/>
                <a:ea typeface="ＭＳ ゴシック" panose="020B0609070205080204" pitchFamily="49" charset="-128"/>
              </a:rPr>
              <a:t>（学習内容）</a:t>
            </a:r>
            <a:endParaRPr kumimoji="1" lang="ja-JP" altLang="en-US" sz="2800" dirty="0">
              <a:latin typeface="ＭＳ ゴシック" panose="020B0609070205080204" pitchFamily="49" charset="-128"/>
              <a:ea typeface="ＭＳ ゴシック" panose="020B0609070205080204" pitchFamily="49" charset="-128"/>
            </a:endParaRPr>
          </a:p>
        </p:txBody>
      </p:sp>
      <p:sp>
        <p:nvSpPr>
          <p:cNvPr id="15" name="テキスト ボックス 14">
            <a:extLst>
              <a:ext uri="{FF2B5EF4-FFF2-40B4-BE49-F238E27FC236}">
                <a16:creationId xmlns:a16="http://schemas.microsoft.com/office/drawing/2014/main" id="{09F89055-9B29-BB76-225B-870BD324D928}"/>
              </a:ext>
            </a:extLst>
          </p:cNvPr>
          <p:cNvSpPr txBox="1"/>
          <p:nvPr/>
        </p:nvSpPr>
        <p:spPr>
          <a:xfrm>
            <a:off x="5370464" y="4204611"/>
            <a:ext cx="3057247" cy="954107"/>
          </a:xfrm>
          <a:prstGeom prst="rect">
            <a:avLst/>
          </a:prstGeom>
          <a:gradFill>
            <a:gsLst>
              <a:gs pos="0">
                <a:srgbClr val="E2E9F6"/>
              </a:gs>
              <a:gs pos="100000">
                <a:schemeClr val="accent5">
                  <a:lumMod val="60000"/>
                  <a:lumOff val="40000"/>
                </a:schemeClr>
              </a:gs>
            </a:gsLst>
          </a:gradFill>
          <a:ln w="38100">
            <a:solidFill>
              <a:schemeClr val="accent1"/>
            </a:solidFill>
          </a:ln>
        </p:spPr>
        <p:style>
          <a:lnRef idx="1">
            <a:schemeClr val="accent5"/>
          </a:lnRef>
          <a:fillRef idx="2">
            <a:schemeClr val="accent5"/>
          </a:fillRef>
          <a:effectRef idx="1">
            <a:schemeClr val="accent5"/>
          </a:effectRef>
          <a:fontRef idx="minor">
            <a:schemeClr val="dk1"/>
          </a:fontRef>
        </p:style>
        <p:txBody>
          <a:bodyPr wrap="none" rtlCol="0">
            <a:spAutoFit/>
          </a:bodyPr>
          <a:lstStyle/>
          <a:p>
            <a:pPr algn="ctr"/>
            <a:r>
              <a:rPr kumimoji="1" lang="ja-JP" altLang="en-US" sz="2800" dirty="0" smtClean="0">
                <a:latin typeface="ＭＳ ゴシック" panose="020B0609070205080204" pitchFamily="49" charset="-128"/>
                <a:ea typeface="ＭＳ ゴシック" panose="020B0609070205080204" pitchFamily="49" charset="-128"/>
              </a:rPr>
              <a:t>どのように学ぶか</a:t>
            </a:r>
            <a:endParaRPr kumimoji="1" lang="en-US" altLang="ja-JP" sz="2800" dirty="0" smtClean="0">
              <a:latin typeface="ＭＳ ゴシック" panose="020B0609070205080204" pitchFamily="49" charset="-128"/>
              <a:ea typeface="ＭＳ ゴシック" panose="020B0609070205080204" pitchFamily="49" charset="-128"/>
            </a:endParaRPr>
          </a:p>
          <a:p>
            <a:pPr algn="ctr"/>
            <a:r>
              <a:rPr kumimoji="1" lang="ja-JP" altLang="en-US" sz="2800" dirty="0" smtClean="0">
                <a:latin typeface="ＭＳ ゴシック" panose="020B0609070205080204" pitchFamily="49" charset="-128"/>
                <a:ea typeface="ＭＳ ゴシック" panose="020B0609070205080204" pitchFamily="49" charset="-128"/>
              </a:rPr>
              <a:t>（学習方法）</a:t>
            </a:r>
            <a:endParaRPr kumimoji="1" lang="ja-JP" altLang="en-US" sz="2800" dirty="0">
              <a:latin typeface="ＭＳ ゴシック" panose="020B0609070205080204" pitchFamily="49" charset="-128"/>
              <a:ea typeface="ＭＳ ゴシック" panose="020B0609070205080204" pitchFamily="49" charset="-128"/>
            </a:endParaRPr>
          </a:p>
        </p:txBody>
      </p:sp>
      <p:sp>
        <p:nvSpPr>
          <p:cNvPr id="17" name="テキスト ボックス 16">
            <a:extLst>
              <a:ext uri="{FF2B5EF4-FFF2-40B4-BE49-F238E27FC236}">
                <a16:creationId xmlns:a16="http://schemas.microsoft.com/office/drawing/2014/main" id="{09F89055-9B29-BB76-225B-870BD324D928}"/>
              </a:ext>
            </a:extLst>
          </p:cNvPr>
          <p:cNvSpPr txBox="1"/>
          <p:nvPr/>
        </p:nvSpPr>
        <p:spPr>
          <a:xfrm>
            <a:off x="170795" y="5548692"/>
            <a:ext cx="8802410" cy="523220"/>
          </a:xfrm>
          <a:prstGeom prst="rect">
            <a:avLst/>
          </a:prstGeom>
          <a:noFill/>
        </p:spPr>
        <p:txBody>
          <a:bodyPr wrap="none" rtlCol="0">
            <a:spAutoFit/>
          </a:bodyPr>
          <a:lstStyle/>
          <a:p>
            <a:pPr algn="ctr"/>
            <a:r>
              <a:rPr kumimoji="1" lang="ja-JP" altLang="en-US" sz="2800" dirty="0" smtClean="0">
                <a:latin typeface="ＭＳ ゴシック" panose="020B0609070205080204" pitchFamily="49" charset="-128"/>
                <a:ea typeface="ＭＳ ゴシック" panose="020B0609070205080204" pitchFamily="49" charset="-128"/>
              </a:rPr>
              <a:t>　授業研究 ＝　　　　　　　　　　＝ 指導力の向上</a:t>
            </a:r>
            <a:endParaRPr kumimoji="1" lang="ja-JP" altLang="en-US" sz="2800" dirty="0">
              <a:latin typeface="ＭＳ ゴシック" panose="020B0609070205080204" pitchFamily="49" charset="-128"/>
              <a:ea typeface="ＭＳ ゴシック" panose="020B0609070205080204" pitchFamily="49" charset="-128"/>
            </a:endParaRPr>
          </a:p>
        </p:txBody>
      </p:sp>
      <p:sp>
        <p:nvSpPr>
          <p:cNvPr id="18" name="テキスト ボックス 17">
            <a:extLst>
              <a:ext uri="{FF2B5EF4-FFF2-40B4-BE49-F238E27FC236}">
                <a16:creationId xmlns:a16="http://schemas.microsoft.com/office/drawing/2014/main" id="{09F89055-9B29-BB76-225B-870BD324D928}"/>
              </a:ext>
            </a:extLst>
          </p:cNvPr>
          <p:cNvSpPr txBox="1"/>
          <p:nvPr/>
        </p:nvSpPr>
        <p:spPr>
          <a:xfrm>
            <a:off x="2725816" y="5350117"/>
            <a:ext cx="3416320" cy="954107"/>
          </a:xfrm>
          <a:prstGeom prst="rect">
            <a:avLst/>
          </a:prstGeom>
          <a:noFill/>
        </p:spPr>
        <p:txBody>
          <a:bodyPr wrap="none" rtlCol="0">
            <a:spAutoFit/>
          </a:bodyPr>
          <a:lstStyle/>
          <a:p>
            <a:pPr algn="ctr"/>
            <a:r>
              <a:rPr kumimoji="1" lang="ja-JP" altLang="en-US" sz="2800" dirty="0" smtClean="0">
                <a:latin typeface="ＭＳ ゴシック" panose="020B0609070205080204" pitchFamily="49" charset="-128"/>
                <a:ea typeface="ＭＳ ゴシック" panose="020B0609070205080204" pitchFamily="49" charset="-128"/>
              </a:rPr>
              <a:t>教育活動を振り返る</a:t>
            </a:r>
            <a:endParaRPr kumimoji="1" lang="en-US" altLang="ja-JP" sz="2800" dirty="0" smtClean="0">
              <a:latin typeface="ＭＳ ゴシック" panose="020B0609070205080204" pitchFamily="49" charset="-128"/>
              <a:ea typeface="ＭＳ ゴシック" panose="020B0609070205080204" pitchFamily="49" charset="-128"/>
            </a:endParaRPr>
          </a:p>
          <a:p>
            <a:pPr algn="ctr"/>
            <a:r>
              <a:rPr kumimoji="1" lang="ja-JP" altLang="en-US" sz="2800" dirty="0" smtClean="0">
                <a:latin typeface="ＭＳ ゴシック" panose="020B0609070205080204" pitchFamily="49" charset="-128"/>
                <a:ea typeface="ＭＳ ゴシック" panose="020B0609070205080204" pitchFamily="49" charset="-128"/>
              </a:rPr>
              <a:t>（リフレクション）</a:t>
            </a:r>
            <a:endParaRPr kumimoji="1" lang="ja-JP" altLang="en-US" sz="2800" dirty="0">
              <a:latin typeface="ＭＳ ゴシック" panose="020B0609070205080204" pitchFamily="49" charset="-128"/>
              <a:ea typeface="ＭＳ ゴシック" panose="020B0609070205080204" pitchFamily="49" charset="-128"/>
            </a:endParaRPr>
          </a:p>
        </p:txBody>
      </p:sp>
      <p:sp>
        <p:nvSpPr>
          <p:cNvPr id="19" name="テキスト ボックス 18">
            <a:extLst>
              <a:ext uri="{FF2B5EF4-FFF2-40B4-BE49-F238E27FC236}">
                <a16:creationId xmlns:a16="http://schemas.microsoft.com/office/drawing/2014/main" id="{09F89055-9B29-BB76-225B-870BD324D928}"/>
              </a:ext>
            </a:extLst>
          </p:cNvPr>
          <p:cNvSpPr txBox="1"/>
          <p:nvPr/>
        </p:nvSpPr>
        <p:spPr>
          <a:xfrm>
            <a:off x="4264224" y="3023659"/>
            <a:ext cx="615553" cy="613341"/>
          </a:xfrm>
          <a:prstGeom prst="rect">
            <a:avLst/>
          </a:prstGeom>
          <a:noFill/>
        </p:spPr>
        <p:txBody>
          <a:bodyPr vert="eaVert" wrap="square" rtlCol="0">
            <a:spAutoFit/>
          </a:bodyPr>
          <a:lstStyle/>
          <a:p>
            <a:pPr algn="ctr"/>
            <a:r>
              <a:rPr kumimoji="1" lang="ja-JP" altLang="en-US" sz="2800" dirty="0" smtClean="0">
                <a:latin typeface="ＭＳ ゴシック" panose="020B0609070205080204" pitchFamily="49" charset="-128"/>
                <a:ea typeface="ＭＳ ゴシック" panose="020B0609070205080204" pitchFamily="49" charset="-128"/>
              </a:rPr>
              <a:t>＝</a:t>
            </a:r>
            <a:endParaRPr kumimoji="1" lang="ja-JP" altLang="en-US" sz="2800" dirty="0">
              <a:latin typeface="ＭＳ ゴシック" panose="020B0609070205080204" pitchFamily="49" charset="-128"/>
              <a:ea typeface="ＭＳ ゴシック" panose="020B0609070205080204" pitchFamily="49" charset="-128"/>
            </a:endParaRPr>
          </a:p>
        </p:txBody>
      </p:sp>
      <p:sp>
        <p:nvSpPr>
          <p:cNvPr id="20" name="右矢印 19"/>
          <p:cNvSpPr/>
          <p:nvPr/>
        </p:nvSpPr>
        <p:spPr>
          <a:xfrm>
            <a:off x="2619696" y="2489935"/>
            <a:ext cx="727354" cy="505813"/>
          </a:xfrm>
          <a:prstGeom prst="rightArrow">
            <a:avLst/>
          </a:prstGeom>
          <a:gradFill>
            <a:gsLst>
              <a:gs pos="0">
                <a:schemeClr val="accent2">
                  <a:lumMod val="110000"/>
                  <a:satMod val="105000"/>
                  <a:tint val="67000"/>
                </a:schemeClr>
              </a:gs>
              <a:gs pos="100000">
                <a:srgbClr val="FF0000"/>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1" name="右矢印 20"/>
          <p:cNvSpPr/>
          <p:nvPr/>
        </p:nvSpPr>
        <p:spPr>
          <a:xfrm flipH="1">
            <a:off x="5805669" y="2489934"/>
            <a:ext cx="727354" cy="505813"/>
          </a:xfrm>
          <a:prstGeom prst="rightArrow">
            <a:avLst/>
          </a:prstGeom>
          <a:gradFill>
            <a:gsLst>
              <a:gs pos="0">
                <a:schemeClr val="accent2">
                  <a:lumMod val="110000"/>
                  <a:satMod val="105000"/>
                  <a:tint val="67000"/>
                </a:schemeClr>
              </a:gs>
              <a:gs pos="100000">
                <a:srgbClr val="FF0000"/>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155848927"/>
      </p:ext>
    </p:extLst>
  </p:cSld>
  <p:clrMapOvr>
    <a:masterClrMapping/>
  </p:clrMapOvr>
  <mc:AlternateContent xmlns:mc="http://schemas.openxmlformats.org/markup-compatibility/2006" xmlns:p14="http://schemas.microsoft.com/office/powerpoint/2010/main">
    <mc:Choice Requires="p14">
      <p:transition spd="slow" p14:dur="2000" advTm="81130"/>
    </mc:Choice>
    <mc:Fallback xmlns="">
      <p:transition spd="slow" advTm="8113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947F31A-1B30-8F51-3539-B8964BFDC983}"/>
              </a:ext>
            </a:extLst>
          </p:cNvPr>
          <p:cNvSpPr txBox="1"/>
          <p:nvPr/>
        </p:nvSpPr>
        <p:spPr>
          <a:xfrm>
            <a:off x="637213" y="1176129"/>
            <a:ext cx="7869574" cy="4832092"/>
          </a:xfrm>
          <a:prstGeom prst="rect">
            <a:avLst/>
          </a:prstGeom>
          <a:noFill/>
          <a:ln>
            <a:solidFill>
              <a:schemeClr val="tx1"/>
            </a:solidFill>
          </a:ln>
        </p:spPr>
        <p:txBody>
          <a:bodyPr wrap="square" rtlCol="0">
            <a:spAutoFit/>
          </a:bodyPr>
          <a:lstStyle/>
          <a:p>
            <a:r>
              <a:rPr kumimoji="1" lang="ja-JP" altLang="en-US" sz="2800" dirty="0">
                <a:latin typeface="+mn-ea"/>
              </a:rPr>
              <a:t>１　単元名</a:t>
            </a:r>
            <a:endParaRPr kumimoji="1" lang="en-US" altLang="ja-JP" sz="2800" dirty="0">
              <a:latin typeface="+mn-ea"/>
            </a:endParaRPr>
          </a:p>
          <a:p>
            <a:r>
              <a:rPr kumimoji="1" lang="ja-JP" altLang="en-US" sz="2800" dirty="0">
                <a:latin typeface="+mn-ea"/>
              </a:rPr>
              <a:t>２　単元について</a:t>
            </a:r>
            <a:endParaRPr kumimoji="1" lang="en-US" altLang="ja-JP" sz="2800" dirty="0">
              <a:latin typeface="+mn-ea"/>
            </a:endParaRPr>
          </a:p>
          <a:p>
            <a:r>
              <a:rPr kumimoji="1" lang="ja-JP" altLang="en-US" sz="2800" dirty="0">
                <a:latin typeface="+mn-ea"/>
              </a:rPr>
              <a:t>　</a:t>
            </a:r>
            <a:r>
              <a:rPr kumimoji="1" lang="en-US" altLang="ja-JP" sz="2800" dirty="0">
                <a:latin typeface="+mn-ea"/>
              </a:rPr>
              <a:t>(1) </a:t>
            </a:r>
            <a:r>
              <a:rPr kumimoji="1" lang="ja-JP" altLang="en-US" sz="2800" dirty="0">
                <a:latin typeface="+mn-ea"/>
              </a:rPr>
              <a:t>児童（生徒）の実態について</a:t>
            </a:r>
            <a:endParaRPr kumimoji="1" lang="en-US" altLang="ja-JP" sz="2800" dirty="0">
              <a:latin typeface="+mn-ea"/>
            </a:endParaRPr>
          </a:p>
          <a:p>
            <a:r>
              <a:rPr kumimoji="1" lang="ja-JP" altLang="en-US" sz="2800" dirty="0">
                <a:latin typeface="+mn-ea"/>
              </a:rPr>
              <a:t>　</a:t>
            </a:r>
            <a:r>
              <a:rPr kumimoji="1" lang="en-US" altLang="ja-JP" sz="2800" dirty="0">
                <a:latin typeface="+mn-ea"/>
              </a:rPr>
              <a:t>(2) </a:t>
            </a:r>
            <a:r>
              <a:rPr kumimoji="1" lang="ja-JP" altLang="en-US" sz="2800" dirty="0">
                <a:latin typeface="+mn-ea"/>
              </a:rPr>
              <a:t>教材について</a:t>
            </a:r>
            <a:endParaRPr kumimoji="1" lang="en-US" altLang="ja-JP" sz="2800" dirty="0">
              <a:latin typeface="+mn-ea"/>
            </a:endParaRPr>
          </a:p>
          <a:p>
            <a:r>
              <a:rPr kumimoji="1" lang="ja-JP" altLang="en-US" sz="2800" dirty="0">
                <a:latin typeface="+mn-ea"/>
              </a:rPr>
              <a:t>　</a:t>
            </a:r>
            <a:r>
              <a:rPr kumimoji="1" lang="en-US" altLang="ja-JP" sz="2800" dirty="0">
                <a:latin typeface="+mn-ea"/>
              </a:rPr>
              <a:t>(3) </a:t>
            </a:r>
            <a:r>
              <a:rPr kumimoji="1" lang="ja-JP" altLang="en-US" sz="2800" dirty="0">
                <a:latin typeface="+mn-ea"/>
              </a:rPr>
              <a:t>指導について</a:t>
            </a:r>
            <a:endParaRPr kumimoji="1" lang="en-US" altLang="ja-JP" sz="2800" dirty="0">
              <a:latin typeface="+mn-ea"/>
            </a:endParaRPr>
          </a:p>
          <a:p>
            <a:r>
              <a:rPr kumimoji="1" lang="ja-JP" altLang="en-US" sz="2800" dirty="0">
                <a:latin typeface="+mn-ea"/>
              </a:rPr>
              <a:t>３　単元の目標</a:t>
            </a:r>
            <a:endParaRPr kumimoji="1" lang="en-US" altLang="ja-JP" sz="2800" dirty="0">
              <a:latin typeface="+mn-ea"/>
            </a:endParaRPr>
          </a:p>
          <a:p>
            <a:r>
              <a:rPr kumimoji="1" lang="ja-JP" altLang="en-US" sz="2800" dirty="0">
                <a:latin typeface="+mn-ea"/>
              </a:rPr>
              <a:t>４　単元の評価規準</a:t>
            </a:r>
            <a:endParaRPr kumimoji="1" lang="en-US" altLang="ja-JP" sz="2800" dirty="0">
              <a:latin typeface="+mn-ea"/>
            </a:endParaRPr>
          </a:p>
          <a:p>
            <a:r>
              <a:rPr kumimoji="1" lang="ja-JP" altLang="en-US" sz="2800" dirty="0">
                <a:latin typeface="+mn-ea"/>
              </a:rPr>
              <a:t>５　単元の指導計画</a:t>
            </a:r>
            <a:endParaRPr kumimoji="1" lang="en-US" altLang="ja-JP" sz="2800" dirty="0">
              <a:latin typeface="+mn-ea"/>
            </a:endParaRPr>
          </a:p>
          <a:p>
            <a:r>
              <a:rPr kumimoji="1" lang="ja-JP" altLang="en-US" sz="2800" dirty="0">
                <a:latin typeface="+mn-ea"/>
              </a:rPr>
              <a:t>６　本時の学習</a:t>
            </a:r>
            <a:endParaRPr kumimoji="1" lang="en-US" altLang="ja-JP" sz="2800" dirty="0">
              <a:latin typeface="+mn-ea"/>
            </a:endParaRPr>
          </a:p>
          <a:p>
            <a:r>
              <a:rPr kumimoji="1" lang="ja-JP" altLang="en-US" sz="2800" dirty="0">
                <a:latin typeface="+mn-ea"/>
              </a:rPr>
              <a:t>　</a:t>
            </a:r>
            <a:r>
              <a:rPr kumimoji="1" lang="en-US" altLang="ja-JP" sz="2800" dirty="0">
                <a:latin typeface="+mn-ea"/>
              </a:rPr>
              <a:t>(1) </a:t>
            </a:r>
            <a:r>
              <a:rPr kumimoji="1" lang="ja-JP" altLang="en-US" sz="2800" dirty="0">
                <a:latin typeface="+mn-ea"/>
              </a:rPr>
              <a:t>本時の目標と評価規準</a:t>
            </a:r>
            <a:endParaRPr kumimoji="1" lang="en-US" altLang="ja-JP" sz="2800" dirty="0">
              <a:latin typeface="+mn-ea"/>
            </a:endParaRPr>
          </a:p>
          <a:p>
            <a:r>
              <a:rPr kumimoji="1" lang="ja-JP" altLang="en-US" sz="2800" dirty="0">
                <a:latin typeface="+mn-ea"/>
              </a:rPr>
              <a:t>　</a:t>
            </a:r>
            <a:r>
              <a:rPr kumimoji="1" lang="en-US" altLang="ja-JP" sz="2800" dirty="0">
                <a:latin typeface="+mn-ea"/>
              </a:rPr>
              <a:t>(2) </a:t>
            </a:r>
            <a:r>
              <a:rPr kumimoji="1" lang="ja-JP" altLang="en-US" sz="2800" dirty="0">
                <a:latin typeface="+mn-ea"/>
              </a:rPr>
              <a:t>本時の展開</a:t>
            </a:r>
            <a:endParaRPr kumimoji="1" lang="en-US" altLang="ja-JP" sz="2800" dirty="0">
              <a:latin typeface="+mn-ea"/>
            </a:endParaRPr>
          </a:p>
        </p:txBody>
      </p:sp>
      <p:pic>
        <p:nvPicPr>
          <p:cNvPr id="8" name="図 7">
            <a:extLst>
              <a:ext uri="{FF2B5EF4-FFF2-40B4-BE49-F238E27FC236}">
                <a16:creationId xmlns:a16="http://schemas.microsoft.com/office/drawing/2014/main" id="{A70E3120-9AD9-EB70-EEA2-85B78F7FFA16}"/>
              </a:ext>
            </a:extLst>
          </p:cNvPr>
          <p:cNvPicPr>
            <a:picLocks noChangeAspect="1"/>
          </p:cNvPicPr>
          <p:nvPr/>
        </p:nvPicPr>
        <p:blipFill rotWithShape="1">
          <a:blip r:embed="rId3"/>
          <a:srcRect l="13795" t="15236" r="21582" b="6222"/>
          <a:stretch/>
        </p:blipFill>
        <p:spPr>
          <a:xfrm>
            <a:off x="5957046" y="2647077"/>
            <a:ext cx="2097754" cy="3175499"/>
          </a:xfrm>
          <a:prstGeom prst="rect">
            <a:avLst/>
          </a:prstGeom>
          <a:ln>
            <a:solidFill>
              <a:schemeClr val="tx1"/>
            </a:solidFill>
          </a:ln>
          <a:effectLst>
            <a:outerShdw blurRad="50800" dist="38100" dir="2700000" algn="tl" rotWithShape="0">
              <a:prstClr val="black">
                <a:alpha val="40000"/>
              </a:prstClr>
            </a:outerShdw>
          </a:effectLst>
        </p:spPr>
      </p:pic>
      <p:sp>
        <p:nvSpPr>
          <p:cNvPr id="9" name="テキスト ボックス 8">
            <a:extLst>
              <a:ext uri="{FF2B5EF4-FFF2-40B4-BE49-F238E27FC236}">
                <a16:creationId xmlns:a16="http://schemas.microsoft.com/office/drawing/2014/main" id="{DD57F412-FE2B-BA18-AF46-9644B90AE983}"/>
              </a:ext>
            </a:extLst>
          </p:cNvPr>
          <p:cNvSpPr txBox="1"/>
          <p:nvPr/>
        </p:nvSpPr>
        <p:spPr>
          <a:xfrm>
            <a:off x="683568" y="6010607"/>
            <a:ext cx="7975600" cy="365125"/>
          </a:xfrm>
          <a:prstGeom prst="rect">
            <a:avLst/>
          </a:prstGeom>
          <a:noFill/>
        </p:spPr>
        <p:txBody>
          <a:bodyPr wrap="square" rtlCol="0" anchor="ctr" anchorCtr="0">
            <a:noAutofit/>
          </a:bodyPr>
          <a:lstStyle/>
          <a:p>
            <a:pPr algn="r"/>
            <a:r>
              <a:rPr lang="ja-JP" altLang="en-US" sz="1400" dirty="0">
                <a:latin typeface="MS Gothic" panose="020B0609070205080204" pitchFamily="49" charset="-128"/>
                <a:ea typeface="MS Gothic" panose="020B0609070205080204" pitchFamily="49" charset="-128"/>
              </a:rPr>
              <a:t>「学校教育の手引き</a:t>
            </a:r>
            <a:r>
              <a:rPr kumimoji="1" lang="ja-JP" altLang="en-US" sz="1400" dirty="0">
                <a:latin typeface="MS Gothic" panose="020B0609070205080204" pitchFamily="49" charset="-128"/>
                <a:ea typeface="MS Gothic" panose="020B0609070205080204" pitchFamily="49" charset="-128"/>
              </a:rPr>
              <a:t>　</a:t>
            </a:r>
            <a:r>
              <a:rPr kumimoji="1" lang="en-US" altLang="ja-JP" sz="1400" dirty="0">
                <a:latin typeface="MS Gothic" panose="020B0609070205080204" pitchFamily="49" charset="-128"/>
                <a:ea typeface="MS Gothic" panose="020B0609070205080204" pitchFamily="49" charset="-128"/>
              </a:rPr>
              <a:t>P78</a:t>
            </a:r>
            <a:r>
              <a:rPr kumimoji="1" lang="ja-JP" altLang="en-US" sz="1400" dirty="0">
                <a:latin typeface="MS Gothic" panose="020B0609070205080204" pitchFamily="49" charset="-128"/>
                <a:ea typeface="MS Gothic" panose="020B0609070205080204" pitchFamily="49" charset="-128"/>
              </a:rPr>
              <a:t>～</a:t>
            </a:r>
            <a:r>
              <a:rPr kumimoji="1" lang="en-US" altLang="ja-JP" sz="1400" dirty="0">
                <a:latin typeface="MS Gothic" panose="020B0609070205080204" pitchFamily="49" charset="-128"/>
                <a:ea typeface="MS Gothic" panose="020B0609070205080204" pitchFamily="49" charset="-128"/>
              </a:rPr>
              <a:t>79</a:t>
            </a:r>
            <a:r>
              <a:rPr kumimoji="1" lang="ja-JP" altLang="en-US" sz="1400" dirty="0">
                <a:latin typeface="MS Gothic" panose="020B0609070205080204" pitchFamily="49" charset="-128"/>
                <a:ea typeface="MS Gothic" panose="020B0609070205080204" pitchFamily="49" charset="-128"/>
              </a:rPr>
              <a:t>」北海道教育委員会（令和５年）　</a:t>
            </a:r>
          </a:p>
        </p:txBody>
      </p:sp>
      <p:sp>
        <p:nvSpPr>
          <p:cNvPr id="7" name="スライド番号プレースホルダー 2">
            <a:extLst>
              <a:ext uri="{FF2B5EF4-FFF2-40B4-BE49-F238E27FC236}">
                <a16:creationId xmlns:a16="http://schemas.microsoft.com/office/drawing/2014/main" id="{393DC832-63CA-4D16-9028-1C5057650CB9}"/>
              </a:ext>
            </a:extLst>
          </p:cNvPr>
          <p:cNvSpPr txBox="1">
            <a:spLocks/>
          </p:cNvSpPr>
          <p:nvPr/>
        </p:nvSpPr>
        <p:spPr>
          <a:xfrm>
            <a:off x="6883650" y="6407742"/>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342900"/>
            <a:r>
              <a:rPr lang="ja-JP" altLang="en-US" sz="1200" dirty="0" smtClean="0">
                <a:solidFill>
                  <a:prstClr val="black">
                    <a:tint val="75000"/>
                  </a:prstClr>
                </a:solidFill>
                <a:latin typeface="ＭＳ ゴシック"/>
                <a:ea typeface="ＭＳ ゴシック"/>
              </a:rPr>
              <a:t>３</a:t>
            </a:r>
            <a:endParaRPr lang="ja-JP" altLang="en-US" sz="1200" dirty="0">
              <a:solidFill>
                <a:prstClr val="black">
                  <a:tint val="75000"/>
                </a:prstClr>
              </a:solidFill>
              <a:latin typeface="ＭＳ ゴシック"/>
              <a:ea typeface="ＭＳ ゴシック"/>
            </a:endParaRPr>
          </a:p>
        </p:txBody>
      </p:sp>
      <p:sp>
        <p:nvSpPr>
          <p:cNvPr id="10" name="テキスト ボックス 9">
            <a:extLst>
              <a:ext uri="{FF2B5EF4-FFF2-40B4-BE49-F238E27FC236}">
                <a16:creationId xmlns:a16="http://schemas.microsoft.com/office/drawing/2014/main" id="{38324E75-2868-C2F7-F8CB-508D17081D5C}"/>
              </a:ext>
            </a:extLst>
          </p:cNvPr>
          <p:cNvSpPr txBox="1"/>
          <p:nvPr/>
        </p:nvSpPr>
        <p:spPr>
          <a:xfrm>
            <a:off x="180000" y="180000"/>
            <a:ext cx="9143999" cy="648000"/>
          </a:xfrm>
          <a:prstGeom prst="rect">
            <a:avLst/>
          </a:prstGeom>
          <a:noFill/>
        </p:spPr>
        <p:txBody>
          <a:bodyPr wrap="square" anchor="ctr">
            <a:noAutofit/>
          </a:bodyPr>
          <a:lstStyle/>
          <a:p>
            <a:r>
              <a:rPr lang="ja-JP" altLang="en-US" sz="3200" dirty="0" smtClean="0">
                <a:latin typeface="HGｺﾞｼｯｸE" panose="020B0909000000000000" pitchFamily="49" charset="-128"/>
                <a:ea typeface="HGｺﾞｼｯｸE" panose="020B0909000000000000" pitchFamily="49" charset="-128"/>
              </a:rPr>
              <a:t>２</a:t>
            </a:r>
            <a:r>
              <a:rPr lang="ja-JP" altLang="en-US" sz="3200" dirty="0">
                <a:latin typeface="HGｺﾞｼｯｸE" panose="020B0909000000000000" pitchFamily="49" charset="-128"/>
                <a:ea typeface="HGｺﾞｼｯｸE" panose="020B0909000000000000" pitchFamily="49" charset="-128"/>
              </a:rPr>
              <a:t>　学習指導</a:t>
            </a:r>
            <a:r>
              <a:rPr lang="ja-JP" altLang="en-US" sz="3200" dirty="0" smtClean="0">
                <a:latin typeface="HGｺﾞｼｯｸE" panose="020B0909000000000000" pitchFamily="49" charset="-128"/>
                <a:ea typeface="HGｺﾞｼｯｸE" panose="020B0909000000000000" pitchFamily="49" charset="-128"/>
              </a:rPr>
              <a:t>案の項目</a:t>
            </a:r>
            <a:endParaRPr lang="ja-JP" altLang="en-US" sz="3600" dirty="0">
              <a:latin typeface="HGｺﾞｼｯｸE" panose="020B0909000000000000" pitchFamily="49" charset="-128"/>
              <a:ea typeface="HGｺﾞｼｯｸE" panose="020B0909000000000000" pitchFamily="49" charset="-128"/>
            </a:endParaRPr>
          </a:p>
        </p:txBody>
      </p:sp>
    </p:spTree>
    <p:extLst>
      <p:ext uri="{BB962C8B-B14F-4D97-AF65-F5344CB8AC3E}">
        <p14:creationId xmlns:p14="http://schemas.microsoft.com/office/powerpoint/2010/main" val="982837600"/>
      </p:ext>
    </p:extLst>
  </p:cSld>
  <p:clrMapOvr>
    <a:masterClrMapping/>
  </p:clrMapOvr>
  <mc:AlternateContent xmlns:mc="http://schemas.openxmlformats.org/markup-compatibility/2006" xmlns:p14="http://schemas.microsoft.com/office/powerpoint/2010/main">
    <mc:Choice Requires="p14">
      <p:transition spd="slow" p14:dur="2000" advTm="81130"/>
    </mc:Choice>
    <mc:Fallback xmlns="">
      <p:transition spd="slow" advTm="8113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E697A7C5-05AC-54F0-FE95-ADFF506E264F}"/>
              </a:ext>
            </a:extLst>
          </p:cNvPr>
          <p:cNvSpPr txBox="1"/>
          <p:nvPr/>
        </p:nvSpPr>
        <p:spPr>
          <a:xfrm>
            <a:off x="637213" y="1474711"/>
            <a:ext cx="7869574" cy="3810467"/>
          </a:xfrm>
          <a:prstGeom prst="rect">
            <a:avLst/>
          </a:prstGeom>
          <a:noFill/>
          <a:ln>
            <a:noFill/>
          </a:ln>
        </p:spPr>
        <p:txBody>
          <a:bodyPr wrap="square" rtlCol="0">
            <a:spAutoFit/>
          </a:bodyPr>
          <a:lstStyle/>
          <a:p>
            <a:pPr marL="514350" indent="-514350">
              <a:lnSpc>
                <a:spcPct val="120000"/>
              </a:lnSpc>
              <a:buAutoNum type="arabicParenBoth"/>
            </a:pPr>
            <a:r>
              <a:rPr kumimoji="1" lang="ja-JP" altLang="en-US" sz="2800" dirty="0">
                <a:latin typeface="+mn-ea"/>
              </a:rPr>
              <a:t> 児童（生徒）の実態について</a:t>
            </a:r>
            <a:endParaRPr kumimoji="1" lang="en-US" altLang="ja-JP" sz="2800" dirty="0">
              <a:latin typeface="+mn-ea"/>
            </a:endParaRPr>
          </a:p>
          <a:p>
            <a:pPr>
              <a:lnSpc>
                <a:spcPct val="120000"/>
              </a:lnSpc>
            </a:pPr>
            <a:r>
              <a:rPr kumimoji="1" lang="ja-JP" altLang="en-US" sz="2000" dirty="0">
                <a:latin typeface="HG丸ｺﾞｼｯｸM-PRO" panose="020F0600000000000000" pitchFamily="50" charset="-128"/>
                <a:ea typeface="HG丸ｺﾞｼｯｸM-PRO" panose="020F0600000000000000" pitchFamily="50" charset="-128"/>
              </a:rPr>
              <a:t>　　・全般的な発達の様子や障がいの程度、特徴など</a:t>
            </a:r>
            <a:endParaRPr kumimoji="1" lang="en-US" altLang="ja-JP" sz="2000" dirty="0">
              <a:latin typeface="HG丸ｺﾞｼｯｸM-PRO" panose="020F0600000000000000" pitchFamily="50" charset="-128"/>
              <a:ea typeface="HG丸ｺﾞｼｯｸM-PRO" panose="020F0600000000000000" pitchFamily="50" charset="-128"/>
            </a:endParaRPr>
          </a:p>
          <a:p>
            <a:pPr>
              <a:lnSpc>
                <a:spcPct val="120000"/>
              </a:lnSpc>
            </a:pPr>
            <a:r>
              <a:rPr kumimoji="1" lang="ja-JP" altLang="en-US" sz="2000" dirty="0">
                <a:latin typeface="HG丸ｺﾞｼｯｸM-PRO" panose="020F0600000000000000" pitchFamily="50" charset="-128"/>
                <a:ea typeface="HG丸ｺﾞｼｯｸM-PRO" panose="020F0600000000000000" pitchFamily="50" charset="-128"/>
              </a:rPr>
              <a:t>　　・学習の履歴や日常の学習における児童（生徒）の実態</a:t>
            </a:r>
            <a:endParaRPr kumimoji="1" lang="en-US" altLang="ja-JP" sz="2000" dirty="0">
              <a:latin typeface="HG丸ｺﾞｼｯｸM-PRO" panose="020F0600000000000000" pitchFamily="50" charset="-128"/>
              <a:ea typeface="HG丸ｺﾞｼｯｸM-PRO" panose="020F0600000000000000" pitchFamily="50" charset="-128"/>
            </a:endParaRPr>
          </a:p>
          <a:p>
            <a:pPr>
              <a:lnSpc>
                <a:spcPct val="120000"/>
              </a:lnSpc>
            </a:pPr>
            <a:r>
              <a:rPr kumimoji="1" lang="ja-JP" altLang="en-US" sz="2000" dirty="0">
                <a:latin typeface="HG丸ｺﾞｼｯｸM-PRO" panose="020F0600000000000000" pitchFamily="50" charset="-128"/>
                <a:ea typeface="HG丸ｺﾞｼｯｸM-PRO" panose="020F0600000000000000" pitchFamily="50" charset="-128"/>
              </a:rPr>
              <a:t>　　・本単元に対する興味・関心など</a:t>
            </a:r>
            <a:endParaRPr kumimoji="1" lang="en-US" altLang="ja-JP" sz="2000" dirty="0">
              <a:latin typeface="HG丸ｺﾞｼｯｸM-PRO" panose="020F0600000000000000" pitchFamily="50" charset="-128"/>
              <a:ea typeface="HG丸ｺﾞｼｯｸM-PRO" panose="020F0600000000000000" pitchFamily="50" charset="-128"/>
            </a:endParaRPr>
          </a:p>
          <a:p>
            <a:pPr>
              <a:lnSpc>
                <a:spcPct val="120000"/>
              </a:lnSpc>
            </a:pPr>
            <a:r>
              <a:rPr kumimoji="1" lang="en-US" altLang="ja-JP" sz="2800" dirty="0">
                <a:latin typeface="+mn-ea"/>
              </a:rPr>
              <a:t>(2) </a:t>
            </a:r>
            <a:r>
              <a:rPr kumimoji="1" lang="ja-JP" altLang="en-US" sz="2800" dirty="0">
                <a:latin typeface="+mn-ea"/>
              </a:rPr>
              <a:t>教材について</a:t>
            </a:r>
            <a:endParaRPr kumimoji="1" lang="en-US" altLang="ja-JP" sz="2800" dirty="0">
              <a:latin typeface="+mn-ea"/>
            </a:endParaRPr>
          </a:p>
          <a:p>
            <a:pPr>
              <a:lnSpc>
                <a:spcPct val="120000"/>
              </a:lnSpc>
            </a:pPr>
            <a:r>
              <a:rPr kumimoji="1" lang="ja-JP" altLang="en-US" sz="2000" dirty="0">
                <a:latin typeface="HG丸ｺﾞｼｯｸM-PRO" panose="020F0600000000000000" pitchFamily="50" charset="-128"/>
                <a:ea typeface="HG丸ｺﾞｼｯｸM-PRO" panose="020F0600000000000000" pitchFamily="50" charset="-128"/>
              </a:rPr>
              <a:t>　　・何を学ぶのか（内容）</a:t>
            </a:r>
            <a:endParaRPr kumimoji="1" lang="en-US" altLang="ja-JP" sz="2000" dirty="0">
              <a:latin typeface="HG丸ｺﾞｼｯｸM-PRO" panose="020F0600000000000000" pitchFamily="50" charset="-128"/>
              <a:ea typeface="HG丸ｺﾞｼｯｸM-PRO" panose="020F0600000000000000" pitchFamily="50" charset="-128"/>
            </a:endParaRPr>
          </a:p>
          <a:p>
            <a:pPr>
              <a:lnSpc>
                <a:spcPct val="120000"/>
              </a:lnSpc>
            </a:pPr>
            <a:r>
              <a:rPr kumimoji="1" lang="ja-JP" altLang="en-US" sz="2000" dirty="0">
                <a:latin typeface="HG丸ｺﾞｼｯｸM-PRO" panose="020F0600000000000000" pitchFamily="50" charset="-128"/>
                <a:ea typeface="HG丸ｺﾞｼｯｸM-PRO" panose="020F0600000000000000" pitchFamily="50" charset="-128"/>
              </a:rPr>
              <a:t>　　・何ができるようになるのか（資質・能力）</a:t>
            </a:r>
            <a:endParaRPr kumimoji="1" lang="en-US" altLang="ja-JP" sz="2000" dirty="0">
              <a:latin typeface="HG丸ｺﾞｼｯｸM-PRO" panose="020F0600000000000000" pitchFamily="50" charset="-128"/>
              <a:ea typeface="HG丸ｺﾞｼｯｸM-PRO" panose="020F0600000000000000" pitchFamily="50" charset="-128"/>
            </a:endParaRPr>
          </a:p>
          <a:p>
            <a:pPr>
              <a:lnSpc>
                <a:spcPct val="120000"/>
              </a:lnSpc>
            </a:pPr>
            <a:r>
              <a:rPr kumimoji="1" lang="en-US" altLang="ja-JP" sz="2800" dirty="0">
                <a:latin typeface="+mn-ea"/>
              </a:rPr>
              <a:t>(3) </a:t>
            </a:r>
            <a:r>
              <a:rPr kumimoji="1" lang="ja-JP" altLang="en-US" sz="2800" dirty="0">
                <a:latin typeface="+mn-ea"/>
              </a:rPr>
              <a:t>指導について</a:t>
            </a:r>
            <a:endParaRPr kumimoji="1" lang="en-US" altLang="ja-JP" sz="2800" dirty="0">
              <a:latin typeface="+mn-ea"/>
            </a:endParaRPr>
          </a:p>
          <a:p>
            <a:pPr>
              <a:lnSpc>
                <a:spcPct val="120000"/>
              </a:lnSpc>
            </a:pPr>
            <a:r>
              <a:rPr kumimoji="1" lang="ja-JP" altLang="en-US" sz="2000" dirty="0">
                <a:latin typeface="HG丸ｺﾞｼｯｸM-PRO" panose="020F0600000000000000" pitchFamily="50" charset="-128"/>
                <a:ea typeface="HG丸ｺﾞｼｯｸM-PRO" panose="020F0600000000000000" pitchFamily="50" charset="-128"/>
              </a:rPr>
              <a:t>　　・どのように学べるようにしていくか（指導方法）</a:t>
            </a:r>
            <a:endParaRPr kumimoji="1" lang="en-US" altLang="ja-JP" sz="2000" dirty="0">
              <a:latin typeface="HG丸ｺﾞｼｯｸM-PRO" panose="020F0600000000000000" pitchFamily="50" charset="-128"/>
              <a:ea typeface="HG丸ｺﾞｼｯｸM-PRO" panose="020F0600000000000000" pitchFamily="50" charset="-128"/>
            </a:endParaRPr>
          </a:p>
        </p:txBody>
      </p:sp>
      <p:sp>
        <p:nvSpPr>
          <p:cNvPr id="13" name="正方形/長方形 12">
            <a:extLst>
              <a:ext uri="{FF2B5EF4-FFF2-40B4-BE49-F238E27FC236}">
                <a16:creationId xmlns:a16="http://schemas.microsoft.com/office/drawing/2014/main" id="{BE10ACBE-9709-061F-F8D2-BAE0488D987B}"/>
              </a:ext>
            </a:extLst>
          </p:cNvPr>
          <p:cNvSpPr/>
          <p:nvPr/>
        </p:nvSpPr>
        <p:spPr>
          <a:xfrm>
            <a:off x="1432907" y="6253854"/>
            <a:ext cx="7082443" cy="307777"/>
          </a:xfrm>
          <a:prstGeom prst="rect">
            <a:avLst/>
          </a:prstGeom>
        </p:spPr>
        <p:txBody>
          <a:bodyPr wrap="square">
            <a:spAutoFit/>
          </a:bodyPr>
          <a:lstStyle/>
          <a:p>
            <a:pPr algn="r"/>
            <a:r>
              <a:rPr lang="ja-JP" altLang="en-US" sz="1400" dirty="0">
                <a:latin typeface="ＭＳ ゴシック" panose="020B0609070205080204" pitchFamily="49" charset="-128"/>
                <a:ea typeface="ＭＳ ゴシック" panose="020B0609070205080204" pitchFamily="49" charset="-128"/>
              </a:rPr>
              <a:t>参考：「学習指導案の書き方」ＮＩＴＳ</a:t>
            </a:r>
          </a:p>
        </p:txBody>
      </p:sp>
      <p:sp>
        <p:nvSpPr>
          <p:cNvPr id="6" name="スライド番号プレースホルダー 2">
            <a:extLst>
              <a:ext uri="{FF2B5EF4-FFF2-40B4-BE49-F238E27FC236}">
                <a16:creationId xmlns:a16="http://schemas.microsoft.com/office/drawing/2014/main" id="{393DC832-63CA-4D16-9028-1C5057650CB9}"/>
              </a:ext>
            </a:extLst>
          </p:cNvPr>
          <p:cNvSpPr txBox="1">
            <a:spLocks/>
          </p:cNvSpPr>
          <p:nvPr/>
        </p:nvSpPr>
        <p:spPr>
          <a:xfrm>
            <a:off x="6883650" y="6407742"/>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342900"/>
            <a:r>
              <a:rPr lang="ja-JP" altLang="en-US" sz="1200" dirty="0" smtClean="0">
                <a:solidFill>
                  <a:prstClr val="black">
                    <a:tint val="75000"/>
                  </a:prstClr>
                </a:solidFill>
                <a:latin typeface="ＭＳ ゴシック"/>
                <a:ea typeface="ＭＳ ゴシック"/>
              </a:rPr>
              <a:t>４</a:t>
            </a:r>
            <a:endParaRPr lang="ja-JP" altLang="en-US" sz="1200" dirty="0">
              <a:solidFill>
                <a:prstClr val="black">
                  <a:tint val="75000"/>
                </a:prstClr>
              </a:solidFill>
              <a:latin typeface="ＭＳ ゴシック"/>
              <a:ea typeface="ＭＳ ゴシック"/>
            </a:endParaRPr>
          </a:p>
        </p:txBody>
      </p:sp>
      <p:sp>
        <p:nvSpPr>
          <p:cNvPr id="7" name="テキスト ボックス 6">
            <a:extLst>
              <a:ext uri="{FF2B5EF4-FFF2-40B4-BE49-F238E27FC236}">
                <a16:creationId xmlns:a16="http://schemas.microsoft.com/office/drawing/2014/main" id="{38324E75-2868-C2F7-F8CB-508D17081D5C}"/>
              </a:ext>
            </a:extLst>
          </p:cNvPr>
          <p:cNvSpPr txBox="1"/>
          <p:nvPr/>
        </p:nvSpPr>
        <p:spPr>
          <a:xfrm>
            <a:off x="180000" y="180000"/>
            <a:ext cx="9143999" cy="648000"/>
          </a:xfrm>
          <a:prstGeom prst="rect">
            <a:avLst/>
          </a:prstGeom>
          <a:noFill/>
        </p:spPr>
        <p:txBody>
          <a:bodyPr wrap="square" anchor="ctr">
            <a:noAutofit/>
          </a:bodyPr>
          <a:lstStyle/>
          <a:p>
            <a:r>
              <a:rPr lang="ja-JP" altLang="en-US" sz="3200" dirty="0" smtClean="0">
                <a:latin typeface="HGｺﾞｼｯｸE" panose="020B0909000000000000" pitchFamily="49" charset="-128"/>
                <a:ea typeface="HGｺﾞｼｯｸE" panose="020B0909000000000000" pitchFamily="49" charset="-128"/>
              </a:rPr>
              <a:t>３</a:t>
            </a:r>
            <a:r>
              <a:rPr lang="ja-JP" altLang="en-US" sz="3200" dirty="0">
                <a:latin typeface="HGｺﾞｼｯｸE" panose="020B0909000000000000" pitchFamily="49" charset="-128"/>
                <a:ea typeface="HGｺﾞｼｯｸE" panose="020B0909000000000000" pitchFamily="49" charset="-128"/>
              </a:rPr>
              <a:t>　</a:t>
            </a:r>
            <a:r>
              <a:rPr lang="ja-JP" altLang="en-US" sz="3200" dirty="0" smtClean="0">
                <a:latin typeface="HGｺﾞｼｯｸE" panose="020B0909000000000000" pitchFamily="49" charset="-128"/>
                <a:ea typeface="HGｺﾞｼｯｸE" panose="020B0909000000000000" pitchFamily="49" charset="-128"/>
              </a:rPr>
              <a:t>単元について</a:t>
            </a:r>
            <a:endParaRPr lang="ja-JP" altLang="en-US" sz="3600" dirty="0">
              <a:latin typeface="HGｺﾞｼｯｸE" panose="020B0909000000000000" pitchFamily="49" charset="-128"/>
              <a:ea typeface="HGｺﾞｼｯｸE" panose="020B0909000000000000" pitchFamily="49" charset="-128"/>
            </a:endParaRPr>
          </a:p>
        </p:txBody>
      </p:sp>
    </p:spTree>
    <p:extLst>
      <p:ext uri="{BB962C8B-B14F-4D97-AF65-F5344CB8AC3E}">
        <p14:creationId xmlns:p14="http://schemas.microsoft.com/office/powerpoint/2010/main" val="1217038026"/>
      </p:ext>
    </p:extLst>
  </p:cSld>
  <p:clrMapOvr>
    <a:masterClrMapping/>
  </p:clrMapOvr>
  <mc:AlternateContent xmlns:mc="http://schemas.openxmlformats.org/markup-compatibility/2006" xmlns:p14="http://schemas.microsoft.com/office/powerpoint/2010/main">
    <mc:Choice Requires="p14">
      <p:transition spd="slow" p14:dur="2000" advTm="81130"/>
    </mc:Choice>
    <mc:Fallback xmlns="">
      <p:transition spd="slow" advTm="8113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E314E0B-CCD8-DA26-0184-43D7CAADEA05}"/>
              </a:ext>
            </a:extLst>
          </p:cNvPr>
          <p:cNvSpPr txBox="1"/>
          <p:nvPr/>
        </p:nvSpPr>
        <p:spPr>
          <a:xfrm>
            <a:off x="408613" y="573048"/>
            <a:ext cx="8174800" cy="523220"/>
          </a:xfrm>
          <a:prstGeom prst="rect">
            <a:avLst/>
          </a:prstGeom>
          <a:noFill/>
          <a:ln>
            <a:noFill/>
          </a:ln>
        </p:spPr>
        <p:txBody>
          <a:bodyPr wrap="square" rtlCol="0">
            <a:spAutoFit/>
          </a:bodyPr>
          <a:lstStyle/>
          <a:p>
            <a:r>
              <a:rPr kumimoji="1" lang="ja-JP" altLang="en-US" sz="2800" dirty="0">
                <a:latin typeface="+mn-ea"/>
              </a:rPr>
              <a:t>❖　児童（生徒）の実態についての個別の記載例</a:t>
            </a:r>
            <a:endParaRPr kumimoji="1" lang="en-US" altLang="ja-JP" sz="2800" dirty="0">
              <a:latin typeface="+mn-ea"/>
            </a:endParaRPr>
          </a:p>
        </p:txBody>
      </p:sp>
      <p:sp>
        <p:nvSpPr>
          <p:cNvPr id="13" name="正方形/長方形 12">
            <a:extLst>
              <a:ext uri="{FF2B5EF4-FFF2-40B4-BE49-F238E27FC236}">
                <a16:creationId xmlns:a16="http://schemas.microsoft.com/office/drawing/2014/main" id="{BE10ACBE-9709-061F-F8D2-BAE0488D987B}"/>
              </a:ext>
            </a:extLst>
          </p:cNvPr>
          <p:cNvSpPr/>
          <p:nvPr/>
        </p:nvSpPr>
        <p:spPr>
          <a:xfrm>
            <a:off x="1500970" y="6202462"/>
            <a:ext cx="7082443" cy="307777"/>
          </a:xfrm>
          <a:prstGeom prst="rect">
            <a:avLst/>
          </a:prstGeom>
        </p:spPr>
        <p:txBody>
          <a:bodyPr wrap="square">
            <a:spAutoFit/>
          </a:bodyPr>
          <a:lstStyle/>
          <a:p>
            <a:pPr algn="r"/>
            <a:r>
              <a:rPr lang="ja-JP" altLang="en-US" sz="1400" dirty="0">
                <a:latin typeface="ＭＳ ゴシック" panose="020B0609070205080204" pitchFamily="49" charset="-128"/>
                <a:ea typeface="ＭＳ ゴシック" panose="020B0609070205080204" pitchFamily="49" charset="-128"/>
              </a:rPr>
              <a:t>「学習指導案データベース」埼玉県立総合教育センター</a:t>
            </a:r>
          </a:p>
        </p:txBody>
      </p:sp>
      <p:pic>
        <p:nvPicPr>
          <p:cNvPr id="6" name="図 5">
            <a:extLst>
              <a:ext uri="{FF2B5EF4-FFF2-40B4-BE49-F238E27FC236}">
                <a16:creationId xmlns:a16="http://schemas.microsoft.com/office/drawing/2014/main" id="{B62890EC-87F0-FC67-01BB-FA44F7206EFB}"/>
              </a:ext>
            </a:extLst>
          </p:cNvPr>
          <p:cNvPicPr>
            <a:picLocks noChangeAspect="1"/>
          </p:cNvPicPr>
          <p:nvPr/>
        </p:nvPicPr>
        <p:blipFill rotWithShape="1">
          <a:blip r:embed="rId3"/>
          <a:srcRect l="12550" t="15984" r="12552" b="36642"/>
          <a:stretch/>
        </p:blipFill>
        <p:spPr>
          <a:xfrm>
            <a:off x="560586" y="1160664"/>
            <a:ext cx="8022827" cy="5055089"/>
          </a:xfrm>
          <a:prstGeom prst="rect">
            <a:avLst/>
          </a:prstGeom>
          <a:ln>
            <a:solidFill>
              <a:schemeClr val="tx1"/>
            </a:solidFill>
          </a:ln>
        </p:spPr>
      </p:pic>
      <p:sp>
        <p:nvSpPr>
          <p:cNvPr id="7" name="スライド番号プレースホルダー 2">
            <a:extLst>
              <a:ext uri="{FF2B5EF4-FFF2-40B4-BE49-F238E27FC236}">
                <a16:creationId xmlns:a16="http://schemas.microsoft.com/office/drawing/2014/main" id="{393DC832-63CA-4D16-9028-1C5057650CB9}"/>
              </a:ext>
            </a:extLst>
          </p:cNvPr>
          <p:cNvSpPr txBox="1">
            <a:spLocks/>
          </p:cNvSpPr>
          <p:nvPr/>
        </p:nvSpPr>
        <p:spPr>
          <a:xfrm>
            <a:off x="6883650" y="6407742"/>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342900"/>
            <a:r>
              <a:rPr lang="ja-JP" altLang="en-US" sz="1200" dirty="0" smtClean="0">
                <a:solidFill>
                  <a:prstClr val="black">
                    <a:tint val="75000"/>
                  </a:prstClr>
                </a:solidFill>
                <a:latin typeface="ＭＳ ゴシック"/>
                <a:ea typeface="ＭＳ ゴシック"/>
              </a:rPr>
              <a:t>５</a:t>
            </a:r>
            <a:endParaRPr lang="ja-JP" altLang="en-US" sz="1200" dirty="0">
              <a:solidFill>
                <a:prstClr val="black">
                  <a:tint val="75000"/>
                </a:prstClr>
              </a:solidFill>
              <a:latin typeface="ＭＳ ゴシック"/>
              <a:ea typeface="ＭＳ ゴシック"/>
            </a:endParaRPr>
          </a:p>
        </p:txBody>
      </p:sp>
    </p:spTree>
    <p:extLst>
      <p:ext uri="{BB962C8B-B14F-4D97-AF65-F5344CB8AC3E}">
        <p14:creationId xmlns:p14="http://schemas.microsoft.com/office/powerpoint/2010/main" val="2359873350"/>
      </p:ext>
    </p:extLst>
  </p:cSld>
  <p:clrMapOvr>
    <a:masterClrMapping/>
  </p:clrMapOvr>
  <mc:AlternateContent xmlns:mc="http://schemas.openxmlformats.org/markup-compatibility/2006" xmlns:p14="http://schemas.microsoft.com/office/powerpoint/2010/main">
    <mc:Choice Requires="p14">
      <p:transition spd="slow" p14:dur="2000" advTm="81130"/>
    </mc:Choice>
    <mc:Fallback xmlns="">
      <p:transition spd="slow" advTm="8113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393DC832-63CA-4D16-9028-1C5057650CB9}"/>
              </a:ext>
            </a:extLst>
          </p:cNvPr>
          <p:cNvSpPr>
            <a:spLocks noGrp="1"/>
          </p:cNvSpPr>
          <p:nvPr>
            <p:ph type="sldNum" sz="quarter" idx="12"/>
          </p:nvPr>
        </p:nvSpPr>
        <p:spPr>
          <a:xfrm>
            <a:off x="6457950" y="6176471"/>
            <a:ext cx="2057400" cy="365125"/>
          </a:xfrm>
        </p:spPr>
        <p:txBody>
          <a:bodyPr/>
          <a:lstStyle/>
          <a:p>
            <a:pPr defTabSz="342900"/>
            <a:fld id="{1717132D-F196-4ADC-8E38-BEBB4AB82954}" type="slidenum">
              <a:rPr lang="ja-JP" altLang="en-US">
                <a:solidFill>
                  <a:prstClr val="black">
                    <a:tint val="75000"/>
                  </a:prstClr>
                </a:solidFill>
                <a:latin typeface="ＭＳ ゴシック"/>
                <a:ea typeface="ＭＳ ゴシック"/>
              </a:rPr>
              <a:pPr defTabSz="342900"/>
              <a:t>6</a:t>
            </a:fld>
            <a:endParaRPr lang="ja-JP" altLang="en-US">
              <a:solidFill>
                <a:prstClr val="black">
                  <a:tint val="75000"/>
                </a:prstClr>
              </a:solidFill>
              <a:latin typeface="ＭＳ ゴシック"/>
              <a:ea typeface="ＭＳ ゴシック"/>
            </a:endParaRPr>
          </a:p>
        </p:txBody>
      </p:sp>
      <p:pic>
        <p:nvPicPr>
          <p:cNvPr id="9" name="図 8">
            <a:extLst>
              <a:ext uri="{FF2B5EF4-FFF2-40B4-BE49-F238E27FC236}">
                <a16:creationId xmlns:a16="http://schemas.microsoft.com/office/drawing/2014/main" id="{49E15D44-CD40-9994-852B-37A00AF023C4}"/>
              </a:ext>
            </a:extLst>
          </p:cNvPr>
          <p:cNvPicPr>
            <a:picLocks noChangeAspect="1"/>
          </p:cNvPicPr>
          <p:nvPr/>
        </p:nvPicPr>
        <p:blipFill rotWithShape="1">
          <a:blip r:embed="rId3"/>
          <a:srcRect l="3889" t="23333" r="3611" b="10000"/>
          <a:stretch/>
        </p:blipFill>
        <p:spPr>
          <a:xfrm>
            <a:off x="2720330" y="1572074"/>
            <a:ext cx="5737870" cy="2240009"/>
          </a:xfrm>
          <a:prstGeom prst="rect">
            <a:avLst/>
          </a:prstGeom>
        </p:spPr>
      </p:pic>
      <p:pic>
        <p:nvPicPr>
          <p:cNvPr id="5" name="図 4">
            <a:extLst>
              <a:ext uri="{FF2B5EF4-FFF2-40B4-BE49-F238E27FC236}">
                <a16:creationId xmlns:a16="http://schemas.microsoft.com/office/drawing/2014/main" id="{372E9C6B-5505-2884-A016-A0C7CF0F95FC}"/>
              </a:ext>
            </a:extLst>
          </p:cNvPr>
          <p:cNvPicPr>
            <a:picLocks noChangeAspect="1"/>
          </p:cNvPicPr>
          <p:nvPr/>
        </p:nvPicPr>
        <p:blipFill rotWithShape="1">
          <a:blip r:embed="rId4"/>
          <a:srcRect l="4583" t="20256" r="3749" b="40513"/>
          <a:stretch/>
        </p:blipFill>
        <p:spPr>
          <a:xfrm>
            <a:off x="2686050" y="5077561"/>
            <a:ext cx="5873749" cy="1361641"/>
          </a:xfrm>
          <a:prstGeom prst="rect">
            <a:avLst/>
          </a:prstGeom>
        </p:spPr>
      </p:pic>
      <p:sp>
        <p:nvSpPr>
          <p:cNvPr id="6" name="テキスト ボックス 5">
            <a:extLst>
              <a:ext uri="{FF2B5EF4-FFF2-40B4-BE49-F238E27FC236}">
                <a16:creationId xmlns:a16="http://schemas.microsoft.com/office/drawing/2014/main" id="{4184CA3B-1E16-0C84-95A9-466F582DC371}"/>
              </a:ext>
            </a:extLst>
          </p:cNvPr>
          <p:cNvSpPr txBox="1"/>
          <p:nvPr/>
        </p:nvSpPr>
        <p:spPr>
          <a:xfrm>
            <a:off x="637213" y="1096278"/>
            <a:ext cx="3807787" cy="442674"/>
          </a:xfrm>
          <a:prstGeom prst="roundRect">
            <a:avLst/>
          </a:prstGeom>
          <a:solidFill>
            <a:srgbClr val="FFC000"/>
          </a:solidFill>
          <a:ln>
            <a:solidFill>
              <a:schemeClr val="tx1"/>
            </a:solidFill>
          </a:ln>
        </p:spPr>
        <p:txBody>
          <a:bodyPr wrap="square" rtlCol="0">
            <a:spAutoFit/>
          </a:bodyPr>
          <a:lstStyle/>
          <a:p>
            <a:pPr algn="ctr"/>
            <a:r>
              <a:rPr kumimoji="1" lang="ja-JP" altLang="en-US" sz="2000" b="1" dirty="0">
                <a:latin typeface="+mn-ea"/>
              </a:rPr>
              <a:t>資質・能力の３つの柱で設定</a:t>
            </a:r>
            <a:endParaRPr kumimoji="1" lang="en-US" altLang="ja-JP" sz="2000" b="1" dirty="0">
              <a:latin typeface="+mn-ea"/>
            </a:endParaRPr>
          </a:p>
        </p:txBody>
      </p:sp>
      <p:sp>
        <p:nvSpPr>
          <p:cNvPr id="7" name="テキスト ボックス 6">
            <a:extLst>
              <a:ext uri="{FF2B5EF4-FFF2-40B4-BE49-F238E27FC236}">
                <a16:creationId xmlns:a16="http://schemas.microsoft.com/office/drawing/2014/main" id="{5A5306FF-3B1B-91DB-5FE7-39CF9CFFC15E}"/>
              </a:ext>
            </a:extLst>
          </p:cNvPr>
          <p:cNvSpPr txBox="1"/>
          <p:nvPr/>
        </p:nvSpPr>
        <p:spPr>
          <a:xfrm>
            <a:off x="637213" y="4495931"/>
            <a:ext cx="3807788" cy="442674"/>
          </a:xfrm>
          <a:prstGeom prst="roundRect">
            <a:avLst/>
          </a:prstGeom>
          <a:solidFill>
            <a:srgbClr val="FFC000"/>
          </a:solidFill>
          <a:ln>
            <a:solidFill>
              <a:schemeClr val="tx1"/>
            </a:solidFill>
          </a:ln>
        </p:spPr>
        <p:txBody>
          <a:bodyPr wrap="square" rtlCol="0">
            <a:spAutoFit/>
          </a:bodyPr>
          <a:lstStyle/>
          <a:p>
            <a:pPr algn="ctr"/>
            <a:r>
              <a:rPr kumimoji="1" lang="ja-JP" altLang="en-US" sz="2000" b="1" dirty="0">
                <a:latin typeface="+mn-ea"/>
              </a:rPr>
              <a:t>評価の３つの観点で作成</a:t>
            </a:r>
            <a:endParaRPr kumimoji="1" lang="en-US" altLang="ja-JP" sz="2000" b="1" dirty="0">
              <a:latin typeface="+mn-ea"/>
            </a:endParaRPr>
          </a:p>
        </p:txBody>
      </p:sp>
      <p:sp>
        <p:nvSpPr>
          <p:cNvPr id="12" name="正方形/長方形 11">
            <a:extLst>
              <a:ext uri="{FF2B5EF4-FFF2-40B4-BE49-F238E27FC236}">
                <a16:creationId xmlns:a16="http://schemas.microsoft.com/office/drawing/2014/main" id="{E42403F7-1A63-32AA-988C-AB9CFE7A829A}"/>
              </a:ext>
            </a:extLst>
          </p:cNvPr>
          <p:cNvSpPr/>
          <p:nvPr/>
        </p:nvSpPr>
        <p:spPr>
          <a:xfrm>
            <a:off x="1432907" y="6349454"/>
            <a:ext cx="7082443" cy="307777"/>
          </a:xfrm>
          <a:prstGeom prst="rect">
            <a:avLst/>
          </a:prstGeom>
        </p:spPr>
        <p:txBody>
          <a:bodyPr wrap="square">
            <a:spAutoFit/>
          </a:bodyPr>
          <a:lstStyle/>
          <a:p>
            <a:pPr algn="r"/>
            <a:r>
              <a:rPr lang="ja-JP" altLang="en-US" sz="1400" dirty="0">
                <a:latin typeface="ＭＳ ゴシック" panose="020B0609070205080204" pitchFamily="49" charset="-128"/>
                <a:ea typeface="ＭＳ ゴシック" panose="020B0609070205080204" pitchFamily="49" charset="-128"/>
              </a:rPr>
              <a:t>参考：「学習指導案の書き方」ＮＩＴＳ</a:t>
            </a:r>
          </a:p>
        </p:txBody>
      </p:sp>
      <p:sp>
        <p:nvSpPr>
          <p:cNvPr id="11" name="スライド番号プレースホルダー 2">
            <a:extLst>
              <a:ext uri="{FF2B5EF4-FFF2-40B4-BE49-F238E27FC236}">
                <a16:creationId xmlns:a16="http://schemas.microsoft.com/office/drawing/2014/main" id="{393DC832-63CA-4D16-9028-1C5057650CB9}"/>
              </a:ext>
            </a:extLst>
          </p:cNvPr>
          <p:cNvSpPr txBox="1">
            <a:spLocks/>
          </p:cNvSpPr>
          <p:nvPr/>
        </p:nvSpPr>
        <p:spPr>
          <a:xfrm>
            <a:off x="6883650" y="6407742"/>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342900"/>
            <a:r>
              <a:rPr lang="ja-JP" altLang="en-US" sz="1200" dirty="0" smtClean="0">
                <a:solidFill>
                  <a:prstClr val="black">
                    <a:tint val="75000"/>
                  </a:prstClr>
                </a:solidFill>
                <a:latin typeface="ＭＳ ゴシック"/>
                <a:ea typeface="ＭＳ ゴシック"/>
              </a:rPr>
              <a:t>６</a:t>
            </a:r>
            <a:endParaRPr lang="ja-JP" altLang="en-US" sz="1200" dirty="0">
              <a:solidFill>
                <a:prstClr val="black">
                  <a:tint val="75000"/>
                </a:prstClr>
              </a:solidFill>
              <a:latin typeface="ＭＳ ゴシック"/>
              <a:ea typeface="ＭＳ ゴシック"/>
            </a:endParaRPr>
          </a:p>
        </p:txBody>
      </p:sp>
      <p:sp>
        <p:nvSpPr>
          <p:cNvPr id="13" name="テキスト ボックス 12">
            <a:extLst>
              <a:ext uri="{FF2B5EF4-FFF2-40B4-BE49-F238E27FC236}">
                <a16:creationId xmlns:a16="http://schemas.microsoft.com/office/drawing/2014/main" id="{38324E75-2868-C2F7-F8CB-508D17081D5C}"/>
              </a:ext>
            </a:extLst>
          </p:cNvPr>
          <p:cNvSpPr txBox="1"/>
          <p:nvPr/>
        </p:nvSpPr>
        <p:spPr>
          <a:xfrm>
            <a:off x="180000" y="180000"/>
            <a:ext cx="9143999" cy="648000"/>
          </a:xfrm>
          <a:prstGeom prst="rect">
            <a:avLst/>
          </a:prstGeom>
          <a:noFill/>
        </p:spPr>
        <p:txBody>
          <a:bodyPr wrap="square" anchor="ctr">
            <a:noAutofit/>
          </a:bodyPr>
          <a:lstStyle/>
          <a:p>
            <a:r>
              <a:rPr lang="ja-JP" altLang="en-US" sz="3200" dirty="0" smtClean="0">
                <a:latin typeface="HGｺﾞｼｯｸE" panose="020B0909000000000000" pitchFamily="49" charset="-128"/>
                <a:ea typeface="HGｺﾞｼｯｸE" panose="020B0909000000000000" pitchFamily="49" charset="-128"/>
              </a:rPr>
              <a:t>４</a:t>
            </a:r>
            <a:r>
              <a:rPr lang="ja-JP" altLang="en-US" sz="3200" dirty="0">
                <a:latin typeface="HGｺﾞｼｯｸE" panose="020B0909000000000000" pitchFamily="49" charset="-128"/>
                <a:ea typeface="HGｺﾞｼｯｸE" panose="020B0909000000000000" pitchFamily="49" charset="-128"/>
              </a:rPr>
              <a:t>　</a:t>
            </a:r>
            <a:r>
              <a:rPr lang="ja-JP" altLang="en-US" sz="3200" dirty="0" smtClean="0">
                <a:latin typeface="HGｺﾞｼｯｸE" panose="020B0909000000000000" pitchFamily="49" charset="-128"/>
                <a:ea typeface="HGｺﾞｼｯｸE" panose="020B0909000000000000" pitchFamily="49" charset="-128"/>
              </a:rPr>
              <a:t>単元の目標</a:t>
            </a:r>
            <a:endParaRPr lang="ja-JP" altLang="en-US" sz="3600" dirty="0">
              <a:latin typeface="HGｺﾞｼｯｸE" panose="020B0909000000000000" pitchFamily="49" charset="-128"/>
              <a:ea typeface="HGｺﾞｼｯｸE" panose="020B0909000000000000" pitchFamily="49" charset="-128"/>
            </a:endParaRPr>
          </a:p>
        </p:txBody>
      </p:sp>
      <p:sp>
        <p:nvSpPr>
          <p:cNvPr id="14" name="テキスト ボックス 13">
            <a:extLst>
              <a:ext uri="{FF2B5EF4-FFF2-40B4-BE49-F238E27FC236}">
                <a16:creationId xmlns:a16="http://schemas.microsoft.com/office/drawing/2014/main" id="{38324E75-2868-C2F7-F8CB-508D17081D5C}"/>
              </a:ext>
            </a:extLst>
          </p:cNvPr>
          <p:cNvSpPr txBox="1"/>
          <p:nvPr/>
        </p:nvSpPr>
        <p:spPr>
          <a:xfrm>
            <a:off x="180000" y="3732295"/>
            <a:ext cx="9143999" cy="648000"/>
          </a:xfrm>
          <a:prstGeom prst="rect">
            <a:avLst/>
          </a:prstGeom>
          <a:noFill/>
        </p:spPr>
        <p:txBody>
          <a:bodyPr wrap="square" anchor="ctr">
            <a:noAutofit/>
          </a:bodyPr>
          <a:lstStyle/>
          <a:p>
            <a:r>
              <a:rPr lang="ja-JP" altLang="en-US" sz="3200" dirty="0" smtClean="0">
                <a:latin typeface="HGｺﾞｼｯｸE" panose="020B0909000000000000" pitchFamily="49" charset="-128"/>
                <a:ea typeface="HGｺﾞｼｯｸE" panose="020B0909000000000000" pitchFamily="49" charset="-128"/>
              </a:rPr>
              <a:t>５</a:t>
            </a:r>
            <a:r>
              <a:rPr lang="ja-JP" altLang="en-US" sz="3200" dirty="0">
                <a:latin typeface="HGｺﾞｼｯｸE" panose="020B0909000000000000" pitchFamily="49" charset="-128"/>
                <a:ea typeface="HGｺﾞｼｯｸE" panose="020B0909000000000000" pitchFamily="49" charset="-128"/>
              </a:rPr>
              <a:t>　</a:t>
            </a:r>
            <a:r>
              <a:rPr lang="ja-JP" altLang="en-US" sz="3200" dirty="0" smtClean="0">
                <a:latin typeface="HGｺﾞｼｯｸE" panose="020B0909000000000000" pitchFamily="49" charset="-128"/>
                <a:ea typeface="HGｺﾞｼｯｸE" panose="020B0909000000000000" pitchFamily="49" charset="-128"/>
              </a:rPr>
              <a:t>単元の評価規準①</a:t>
            </a:r>
            <a:endParaRPr lang="ja-JP" altLang="en-US" sz="3600" dirty="0">
              <a:latin typeface="HGｺﾞｼｯｸE" panose="020B0909000000000000" pitchFamily="49" charset="-128"/>
              <a:ea typeface="HGｺﾞｼｯｸE" panose="020B0909000000000000" pitchFamily="49" charset="-128"/>
            </a:endParaRPr>
          </a:p>
        </p:txBody>
      </p:sp>
    </p:spTree>
    <p:extLst>
      <p:ext uri="{BB962C8B-B14F-4D97-AF65-F5344CB8AC3E}">
        <p14:creationId xmlns:p14="http://schemas.microsoft.com/office/powerpoint/2010/main" val="1118070138"/>
      </p:ext>
    </p:extLst>
  </p:cSld>
  <p:clrMapOvr>
    <a:masterClrMapping/>
  </p:clrMapOvr>
  <mc:AlternateContent xmlns:mc="http://schemas.openxmlformats.org/markup-compatibility/2006" xmlns:p14="http://schemas.microsoft.com/office/powerpoint/2010/main">
    <mc:Choice Requires="p14">
      <p:transition spd="slow" p14:dur="2000" advTm="81130"/>
    </mc:Choice>
    <mc:Fallback xmlns="">
      <p:transition spd="slow" advTm="8113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3A5BD317-26E9-DF9E-9F66-8DD0BF9E7697}"/>
              </a:ext>
            </a:extLst>
          </p:cNvPr>
          <p:cNvSpPr txBox="1"/>
          <p:nvPr/>
        </p:nvSpPr>
        <p:spPr>
          <a:xfrm>
            <a:off x="876165" y="5947319"/>
            <a:ext cx="7975600" cy="365125"/>
          </a:xfrm>
          <a:prstGeom prst="rect">
            <a:avLst/>
          </a:prstGeom>
          <a:noFill/>
        </p:spPr>
        <p:txBody>
          <a:bodyPr wrap="square" rtlCol="0" anchor="ctr" anchorCtr="0">
            <a:noAutofit/>
          </a:bodyPr>
          <a:lstStyle/>
          <a:p>
            <a:pPr algn="r"/>
            <a:r>
              <a:rPr lang="ja-JP" altLang="en-US" sz="1400" dirty="0">
                <a:latin typeface="MS Gothic" panose="020B0609070205080204" pitchFamily="49" charset="-128"/>
                <a:ea typeface="MS Gothic" panose="020B0609070205080204" pitchFamily="49" charset="-128"/>
              </a:rPr>
              <a:t>「令和３年度特別支援教育教育課程編成の手引</a:t>
            </a:r>
            <a:r>
              <a:rPr kumimoji="1" lang="ja-JP" altLang="en-US" sz="1400" dirty="0">
                <a:latin typeface="MS Gothic" panose="020B0609070205080204" pitchFamily="49" charset="-128"/>
                <a:ea typeface="MS Gothic" panose="020B0609070205080204" pitchFamily="49" charset="-128"/>
              </a:rPr>
              <a:t>」北海道教育委員会（令和３年</a:t>
            </a:r>
            <a:r>
              <a:rPr kumimoji="1" lang="en-US" altLang="ja-JP" sz="1400" dirty="0">
                <a:latin typeface="MS Gothic" panose="020B0609070205080204" pitchFamily="49" charset="-128"/>
                <a:ea typeface="MS Gothic" panose="020B0609070205080204" pitchFamily="49" charset="-128"/>
              </a:rPr>
              <a:t>11</a:t>
            </a:r>
            <a:r>
              <a:rPr kumimoji="1" lang="ja-JP" altLang="en-US" sz="1400" dirty="0">
                <a:latin typeface="MS Gothic" panose="020B0609070205080204" pitchFamily="49" charset="-128"/>
                <a:ea typeface="MS Gothic" panose="020B0609070205080204" pitchFamily="49" charset="-128"/>
              </a:rPr>
              <a:t>月）　</a:t>
            </a:r>
          </a:p>
        </p:txBody>
      </p:sp>
      <p:sp>
        <p:nvSpPr>
          <p:cNvPr id="6" name="スライド番号プレースホルダー 2">
            <a:extLst>
              <a:ext uri="{FF2B5EF4-FFF2-40B4-BE49-F238E27FC236}">
                <a16:creationId xmlns:a16="http://schemas.microsoft.com/office/drawing/2014/main" id="{393DC832-63CA-4D16-9028-1C5057650CB9}"/>
              </a:ext>
            </a:extLst>
          </p:cNvPr>
          <p:cNvSpPr txBox="1">
            <a:spLocks/>
          </p:cNvSpPr>
          <p:nvPr/>
        </p:nvSpPr>
        <p:spPr>
          <a:xfrm>
            <a:off x="6883650" y="6407742"/>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342900"/>
            <a:r>
              <a:rPr lang="ja-JP" altLang="en-US" sz="1200" dirty="0" smtClean="0">
                <a:solidFill>
                  <a:prstClr val="black">
                    <a:tint val="75000"/>
                  </a:prstClr>
                </a:solidFill>
                <a:latin typeface="ＭＳ ゴシック"/>
                <a:ea typeface="ＭＳ ゴシック"/>
              </a:rPr>
              <a:t>７</a:t>
            </a:r>
            <a:endParaRPr lang="ja-JP" altLang="en-US" sz="1200" dirty="0">
              <a:solidFill>
                <a:prstClr val="black">
                  <a:tint val="75000"/>
                </a:prstClr>
              </a:solidFill>
              <a:latin typeface="ＭＳ ゴシック"/>
              <a:ea typeface="ＭＳ ゴシック"/>
            </a:endParaRPr>
          </a:p>
        </p:txBody>
      </p:sp>
      <p:sp>
        <p:nvSpPr>
          <p:cNvPr id="8" name="テキスト ボックス 7">
            <a:extLst>
              <a:ext uri="{FF2B5EF4-FFF2-40B4-BE49-F238E27FC236}">
                <a16:creationId xmlns:a16="http://schemas.microsoft.com/office/drawing/2014/main" id="{38324E75-2868-C2F7-F8CB-508D17081D5C}"/>
              </a:ext>
            </a:extLst>
          </p:cNvPr>
          <p:cNvSpPr txBox="1"/>
          <p:nvPr/>
        </p:nvSpPr>
        <p:spPr>
          <a:xfrm>
            <a:off x="180000" y="180000"/>
            <a:ext cx="9143999" cy="648000"/>
          </a:xfrm>
          <a:prstGeom prst="rect">
            <a:avLst/>
          </a:prstGeom>
          <a:noFill/>
        </p:spPr>
        <p:txBody>
          <a:bodyPr wrap="square" anchor="ctr">
            <a:noAutofit/>
          </a:bodyPr>
          <a:lstStyle/>
          <a:p>
            <a:r>
              <a:rPr lang="ja-JP" altLang="en-US" sz="3200" dirty="0" smtClean="0">
                <a:latin typeface="HGｺﾞｼｯｸE" panose="020B0909000000000000" pitchFamily="49" charset="-128"/>
                <a:ea typeface="HGｺﾞｼｯｸE" panose="020B0909000000000000" pitchFamily="49" charset="-128"/>
              </a:rPr>
              <a:t>５</a:t>
            </a:r>
            <a:r>
              <a:rPr lang="ja-JP" altLang="en-US" sz="3200" dirty="0">
                <a:latin typeface="HGｺﾞｼｯｸE" panose="020B0909000000000000" pitchFamily="49" charset="-128"/>
                <a:ea typeface="HGｺﾞｼｯｸE" panose="020B0909000000000000" pitchFamily="49" charset="-128"/>
              </a:rPr>
              <a:t>　</a:t>
            </a:r>
            <a:r>
              <a:rPr lang="ja-JP" altLang="en-US" sz="3200" dirty="0" smtClean="0">
                <a:latin typeface="HGｺﾞｼｯｸE" panose="020B0909000000000000" pitchFamily="49" charset="-128"/>
                <a:ea typeface="HGｺﾞｼｯｸE" panose="020B0909000000000000" pitchFamily="49" charset="-128"/>
              </a:rPr>
              <a:t>単元の評価規準②</a:t>
            </a:r>
            <a:endParaRPr lang="ja-JP" altLang="en-US" sz="3600" dirty="0">
              <a:latin typeface="HGｺﾞｼｯｸE" panose="020B0909000000000000" pitchFamily="49" charset="-128"/>
              <a:ea typeface="HGｺﾞｼｯｸE" panose="020B0909000000000000" pitchFamily="49"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241" y="1006800"/>
            <a:ext cx="8329518" cy="4919865"/>
          </a:xfrm>
          <a:prstGeom prst="rect">
            <a:avLst/>
          </a:prstGeom>
          <a:ln>
            <a:solidFill>
              <a:schemeClr val="tx1"/>
            </a:solidFill>
          </a:ln>
        </p:spPr>
      </p:pic>
    </p:spTree>
    <p:extLst>
      <p:ext uri="{BB962C8B-B14F-4D97-AF65-F5344CB8AC3E}">
        <p14:creationId xmlns:p14="http://schemas.microsoft.com/office/powerpoint/2010/main" val="1341906954"/>
      </p:ext>
    </p:extLst>
  </p:cSld>
  <p:clrMapOvr>
    <a:masterClrMapping/>
  </p:clrMapOvr>
  <mc:AlternateContent xmlns:mc="http://schemas.openxmlformats.org/markup-compatibility/2006" xmlns:p14="http://schemas.microsoft.com/office/powerpoint/2010/main">
    <mc:Choice Requires="p14">
      <p:transition spd="slow" p14:dur="2000" advTm="81130"/>
    </mc:Choice>
    <mc:Fallback xmlns="">
      <p:transition spd="slow" advTm="8113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E314E0B-CCD8-DA26-0184-43D7CAADEA05}"/>
              </a:ext>
            </a:extLst>
          </p:cNvPr>
          <p:cNvSpPr txBox="1"/>
          <p:nvPr/>
        </p:nvSpPr>
        <p:spPr>
          <a:xfrm>
            <a:off x="1003301" y="573048"/>
            <a:ext cx="7274886" cy="523220"/>
          </a:xfrm>
          <a:prstGeom prst="rect">
            <a:avLst/>
          </a:prstGeom>
          <a:noFill/>
          <a:ln>
            <a:noFill/>
          </a:ln>
        </p:spPr>
        <p:txBody>
          <a:bodyPr wrap="square" rtlCol="0">
            <a:spAutoFit/>
          </a:bodyPr>
          <a:lstStyle/>
          <a:p>
            <a:r>
              <a:rPr kumimoji="1" lang="ja-JP" altLang="en-US" sz="2800" dirty="0">
                <a:latin typeface="+mn-ea"/>
              </a:rPr>
              <a:t>❖　単元の目標についての個別の記載例</a:t>
            </a:r>
            <a:endParaRPr kumimoji="1" lang="en-US" altLang="ja-JP" sz="2800" dirty="0">
              <a:latin typeface="+mn-ea"/>
            </a:endParaRPr>
          </a:p>
        </p:txBody>
      </p:sp>
      <p:sp>
        <p:nvSpPr>
          <p:cNvPr id="13" name="正方形/長方形 12">
            <a:extLst>
              <a:ext uri="{FF2B5EF4-FFF2-40B4-BE49-F238E27FC236}">
                <a16:creationId xmlns:a16="http://schemas.microsoft.com/office/drawing/2014/main" id="{BE10ACBE-9709-061F-F8D2-BAE0488D987B}"/>
              </a:ext>
            </a:extLst>
          </p:cNvPr>
          <p:cNvSpPr/>
          <p:nvPr/>
        </p:nvSpPr>
        <p:spPr>
          <a:xfrm>
            <a:off x="1500970" y="6202462"/>
            <a:ext cx="7082443" cy="307777"/>
          </a:xfrm>
          <a:prstGeom prst="rect">
            <a:avLst/>
          </a:prstGeom>
        </p:spPr>
        <p:txBody>
          <a:bodyPr wrap="square">
            <a:spAutoFit/>
          </a:bodyPr>
          <a:lstStyle/>
          <a:p>
            <a:pPr algn="r"/>
            <a:r>
              <a:rPr lang="ja-JP" altLang="en-US" sz="1400" dirty="0">
                <a:latin typeface="ＭＳ ゴシック" panose="020B0609070205080204" pitchFamily="49" charset="-128"/>
                <a:ea typeface="ＭＳ ゴシック" panose="020B0609070205080204" pitchFamily="49" charset="-128"/>
              </a:rPr>
              <a:t>「みやぎ授業づくりガイド」宮城県立総合教育センター（令和３年）</a:t>
            </a:r>
          </a:p>
        </p:txBody>
      </p:sp>
      <p:pic>
        <p:nvPicPr>
          <p:cNvPr id="4" name="図 3">
            <a:extLst>
              <a:ext uri="{FF2B5EF4-FFF2-40B4-BE49-F238E27FC236}">
                <a16:creationId xmlns:a16="http://schemas.microsoft.com/office/drawing/2014/main" id="{BD751B05-2343-A3AB-D362-E37E7AF7F419}"/>
              </a:ext>
            </a:extLst>
          </p:cNvPr>
          <p:cNvPicPr>
            <a:picLocks noChangeAspect="1"/>
          </p:cNvPicPr>
          <p:nvPr/>
        </p:nvPicPr>
        <p:blipFill rotWithShape="1">
          <a:blip r:embed="rId3"/>
          <a:srcRect l="15001" t="12963" r="27241" b="43426"/>
          <a:stretch/>
        </p:blipFill>
        <p:spPr>
          <a:xfrm>
            <a:off x="1394907" y="1209360"/>
            <a:ext cx="6354186" cy="4955002"/>
          </a:xfrm>
          <a:prstGeom prst="rect">
            <a:avLst/>
          </a:prstGeom>
          <a:ln>
            <a:solidFill>
              <a:schemeClr val="tx1"/>
            </a:solidFill>
          </a:ln>
        </p:spPr>
      </p:pic>
      <p:sp>
        <p:nvSpPr>
          <p:cNvPr id="6" name="スライド番号プレースホルダー 2">
            <a:extLst>
              <a:ext uri="{FF2B5EF4-FFF2-40B4-BE49-F238E27FC236}">
                <a16:creationId xmlns:a16="http://schemas.microsoft.com/office/drawing/2014/main" id="{393DC832-63CA-4D16-9028-1C5057650CB9}"/>
              </a:ext>
            </a:extLst>
          </p:cNvPr>
          <p:cNvSpPr txBox="1">
            <a:spLocks/>
          </p:cNvSpPr>
          <p:nvPr/>
        </p:nvSpPr>
        <p:spPr>
          <a:xfrm>
            <a:off x="6883650" y="6407742"/>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342900"/>
            <a:r>
              <a:rPr lang="ja-JP" altLang="en-US" sz="1200" dirty="0" smtClean="0">
                <a:solidFill>
                  <a:prstClr val="black">
                    <a:tint val="75000"/>
                  </a:prstClr>
                </a:solidFill>
                <a:latin typeface="ＭＳ ゴシック"/>
                <a:ea typeface="ＭＳ ゴシック"/>
              </a:rPr>
              <a:t>８</a:t>
            </a:r>
            <a:endParaRPr lang="ja-JP" altLang="en-US" sz="1200" dirty="0">
              <a:solidFill>
                <a:prstClr val="black">
                  <a:tint val="75000"/>
                </a:prstClr>
              </a:solidFill>
              <a:latin typeface="ＭＳ ゴシック"/>
              <a:ea typeface="ＭＳ ゴシック"/>
            </a:endParaRPr>
          </a:p>
        </p:txBody>
      </p:sp>
    </p:spTree>
    <p:extLst>
      <p:ext uri="{BB962C8B-B14F-4D97-AF65-F5344CB8AC3E}">
        <p14:creationId xmlns:p14="http://schemas.microsoft.com/office/powerpoint/2010/main" val="3646994931"/>
      </p:ext>
    </p:extLst>
  </p:cSld>
  <p:clrMapOvr>
    <a:masterClrMapping/>
  </p:clrMapOvr>
  <mc:AlternateContent xmlns:mc="http://schemas.openxmlformats.org/markup-compatibility/2006" xmlns:p14="http://schemas.microsoft.com/office/powerpoint/2010/main">
    <mc:Choice Requires="p14">
      <p:transition spd="slow" p14:dur="2000" advTm="81130"/>
    </mc:Choice>
    <mc:Fallback xmlns="">
      <p:transition spd="slow" advTm="8113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3A5BD317-26E9-DF9E-9F66-8DD0BF9E7697}"/>
              </a:ext>
            </a:extLst>
          </p:cNvPr>
          <p:cNvSpPr txBox="1"/>
          <p:nvPr/>
        </p:nvSpPr>
        <p:spPr>
          <a:xfrm>
            <a:off x="539750" y="5263466"/>
            <a:ext cx="7975600" cy="365125"/>
          </a:xfrm>
          <a:prstGeom prst="rect">
            <a:avLst/>
          </a:prstGeom>
          <a:noFill/>
        </p:spPr>
        <p:txBody>
          <a:bodyPr wrap="square" rtlCol="0" anchor="ctr" anchorCtr="0">
            <a:noAutofit/>
          </a:bodyPr>
          <a:lstStyle/>
          <a:p>
            <a:pPr algn="r"/>
            <a:r>
              <a:rPr lang="ja-JP" altLang="en-US" sz="1400" dirty="0">
                <a:latin typeface="MS Gothic" panose="020B0609070205080204" pitchFamily="49" charset="-128"/>
                <a:ea typeface="MS Gothic" panose="020B0609070205080204" pitchFamily="49" charset="-128"/>
              </a:rPr>
              <a:t>「令和３年度特別支援教育教育課程編成の手引</a:t>
            </a:r>
            <a:r>
              <a:rPr kumimoji="1" lang="ja-JP" altLang="en-US" sz="1400" dirty="0">
                <a:latin typeface="MS Gothic" panose="020B0609070205080204" pitchFamily="49" charset="-128"/>
                <a:ea typeface="MS Gothic" panose="020B0609070205080204" pitchFamily="49" charset="-128"/>
              </a:rPr>
              <a:t>」北海道教育委員会（令和３年</a:t>
            </a:r>
            <a:r>
              <a:rPr kumimoji="1" lang="en-US" altLang="ja-JP" sz="1400" dirty="0">
                <a:latin typeface="MS Gothic" panose="020B0609070205080204" pitchFamily="49" charset="-128"/>
                <a:ea typeface="MS Gothic" panose="020B0609070205080204" pitchFamily="49" charset="-128"/>
              </a:rPr>
              <a:t>11</a:t>
            </a:r>
            <a:r>
              <a:rPr kumimoji="1" lang="ja-JP" altLang="en-US" sz="1400" dirty="0">
                <a:latin typeface="MS Gothic" panose="020B0609070205080204" pitchFamily="49" charset="-128"/>
                <a:ea typeface="MS Gothic" panose="020B0609070205080204" pitchFamily="49" charset="-128"/>
              </a:rPr>
              <a:t>月）　</a:t>
            </a:r>
          </a:p>
        </p:txBody>
      </p:sp>
      <p:pic>
        <p:nvPicPr>
          <p:cNvPr id="4" name="図 3">
            <a:extLst>
              <a:ext uri="{FF2B5EF4-FFF2-40B4-BE49-F238E27FC236}">
                <a16:creationId xmlns:a16="http://schemas.microsoft.com/office/drawing/2014/main" id="{16EC0549-F948-2ECE-A205-FF2125EC1B12}"/>
              </a:ext>
            </a:extLst>
          </p:cNvPr>
          <p:cNvPicPr>
            <a:picLocks noChangeAspect="1"/>
          </p:cNvPicPr>
          <p:nvPr/>
        </p:nvPicPr>
        <p:blipFill rotWithShape="1">
          <a:blip r:embed="rId3"/>
          <a:srcRect l="7361" t="24075" r="11935" b="7314"/>
          <a:stretch/>
        </p:blipFill>
        <p:spPr>
          <a:xfrm>
            <a:off x="1676010" y="980051"/>
            <a:ext cx="5791975" cy="4343982"/>
          </a:xfrm>
          <a:prstGeom prst="rect">
            <a:avLst/>
          </a:prstGeom>
        </p:spPr>
      </p:pic>
      <p:sp>
        <p:nvSpPr>
          <p:cNvPr id="6" name="テキスト ボックス 5">
            <a:extLst>
              <a:ext uri="{FF2B5EF4-FFF2-40B4-BE49-F238E27FC236}">
                <a16:creationId xmlns:a16="http://schemas.microsoft.com/office/drawing/2014/main" id="{26042371-2029-C63B-22B1-D9153CCA44BE}"/>
              </a:ext>
            </a:extLst>
          </p:cNvPr>
          <p:cNvSpPr txBox="1"/>
          <p:nvPr/>
        </p:nvSpPr>
        <p:spPr>
          <a:xfrm>
            <a:off x="1263649" y="5738574"/>
            <a:ext cx="6616699" cy="725299"/>
          </a:xfrm>
          <a:prstGeom prst="roundRect">
            <a:avLst/>
          </a:prstGeom>
          <a:solidFill>
            <a:srgbClr val="FFC000"/>
          </a:solidFill>
          <a:ln>
            <a:solidFill>
              <a:schemeClr val="tx1"/>
            </a:solidFill>
          </a:ln>
        </p:spPr>
        <p:txBody>
          <a:bodyPr wrap="square" rtlCol="0">
            <a:noAutofit/>
          </a:bodyPr>
          <a:lstStyle/>
          <a:p>
            <a:r>
              <a:rPr kumimoji="1" lang="ja-JP" altLang="en-US" sz="2000" dirty="0">
                <a:latin typeface="+mn-ea"/>
              </a:rPr>
              <a:t>○　単元の目標の達成に向けた学習活動になっているか</a:t>
            </a:r>
            <a:endParaRPr kumimoji="1" lang="en-US" altLang="ja-JP" sz="2000" dirty="0">
              <a:latin typeface="+mn-ea"/>
            </a:endParaRPr>
          </a:p>
          <a:p>
            <a:r>
              <a:rPr kumimoji="1" lang="ja-JP" altLang="en-US" sz="2000" dirty="0">
                <a:latin typeface="+mn-ea"/>
              </a:rPr>
              <a:t>○　どのように評価をするか</a:t>
            </a:r>
            <a:endParaRPr kumimoji="1" lang="en-US" altLang="ja-JP" sz="2000" dirty="0">
              <a:latin typeface="+mn-ea"/>
            </a:endParaRPr>
          </a:p>
        </p:txBody>
      </p:sp>
      <p:sp>
        <p:nvSpPr>
          <p:cNvPr id="7" name="スライド番号プレースホルダー 2">
            <a:extLst>
              <a:ext uri="{FF2B5EF4-FFF2-40B4-BE49-F238E27FC236}">
                <a16:creationId xmlns:a16="http://schemas.microsoft.com/office/drawing/2014/main" id="{393DC832-63CA-4D16-9028-1C5057650CB9}"/>
              </a:ext>
            </a:extLst>
          </p:cNvPr>
          <p:cNvSpPr txBox="1">
            <a:spLocks/>
          </p:cNvSpPr>
          <p:nvPr/>
        </p:nvSpPr>
        <p:spPr>
          <a:xfrm>
            <a:off x="6883650" y="6407742"/>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342900"/>
            <a:r>
              <a:rPr lang="ja-JP" altLang="en-US" sz="1200" dirty="0" smtClean="0">
                <a:solidFill>
                  <a:prstClr val="black">
                    <a:tint val="75000"/>
                  </a:prstClr>
                </a:solidFill>
                <a:latin typeface="ＭＳ ゴシック"/>
                <a:ea typeface="ＭＳ ゴシック"/>
              </a:rPr>
              <a:t>９</a:t>
            </a:r>
            <a:endParaRPr lang="ja-JP" altLang="en-US" sz="1200" dirty="0">
              <a:solidFill>
                <a:prstClr val="black">
                  <a:tint val="75000"/>
                </a:prstClr>
              </a:solidFill>
              <a:latin typeface="ＭＳ ゴシック"/>
              <a:ea typeface="ＭＳ ゴシック"/>
            </a:endParaRPr>
          </a:p>
        </p:txBody>
      </p:sp>
      <p:sp>
        <p:nvSpPr>
          <p:cNvPr id="8" name="テキスト ボックス 7">
            <a:extLst>
              <a:ext uri="{FF2B5EF4-FFF2-40B4-BE49-F238E27FC236}">
                <a16:creationId xmlns:a16="http://schemas.microsoft.com/office/drawing/2014/main" id="{38324E75-2868-C2F7-F8CB-508D17081D5C}"/>
              </a:ext>
            </a:extLst>
          </p:cNvPr>
          <p:cNvSpPr txBox="1"/>
          <p:nvPr/>
        </p:nvSpPr>
        <p:spPr>
          <a:xfrm>
            <a:off x="180000" y="180000"/>
            <a:ext cx="9143999" cy="648000"/>
          </a:xfrm>
          <a:prstGeom prst="rect">
            <a:avLst/>
          </a:prstGeom>
          <a:noFill/>
        </p:spPr>
        <p:txBody>
          <a:bodyPr wrap="square" anchor="ctr">
            <a:noAutofit/>
          </a:bodyPr>
          <a:lstStyle/>
          <a:p>
            <a:r>
              <a:rPr lang="ja-JP" altLang="en-US" sz="3200" dirty="0" smtClean="0">
                <a:latin typeface="HGｺﾞｼｯｸE" panose="020B0909000000000000" pitchFamily="49" charset="-128"/>
                <a:ea typeface="HGｺﾞｼｯｸE" panose="020B0909000000000000" pitchFamily="49" charset="-128"/>
              </a:rPr>
              <a:t>６</a:t>
            </a:r>
            <a:r>
              <a:rPr lang="ja-JP" altLang="en-US" sz="3200" dirty="0">
                <a:latin typeface="HGｺﾞｼｯｸE" panose="020B0909000000000000" pitchFamily="49" charset="-128"/>
                <a:ea typeface="HGｺﾞｼｯｸE" panose="020B0909000000000000" pitchFamily="49" charset="-128"/>
              </a:rPr>
              <a:t>　</a:t>
            </a:r>
            <a:r>
              <a:rPr lang="ja-JP" altLang="en-US" sz="3200" dirty="0" smtClean="0">
                <a:latin typeface="HGｺﾞｼｯｸE" panose="020B0909000000000000" pitchFamily="49" charset="-128"/>
                <a:ea typeface="HGｺﾞｼｯｸE" panose="020B0909000000000000" pitchFamily="49" charset="-128"/>
              </a:rPr>
              <a:t>単元の指導計画</a:t>
            </a:r>
            <a:endParaRPr lang="ja-JP" altLang="en-US" sz="3600" dirty="0">
              <a:latin typeface="HGｺﾞｼｯｸE" panose="020B0909000000000000" pitchFamily="49" charset="-128"/>
              <a:ea typeface="HGｺﾞｼｯｸE" panose="020B0909000000000000" pitchFamily="49" charset="-128"/>
            </a:endParaRPr>
          </a:p>
        </p:txBody>
      </p:sp>
    </p:spTree>
    <p:extLst>
      <p:ext uri="{BB962C8B-B14F-4D97-AF65-F5344CB8AC3E}">
        <p14:creationId xmlns:p14="http://schemas.microsoft.com/office/powerpoint/2010/main" val="1449564495"/>
      </p:ext>
    </p:extLst>
  </p:cSld>
  <p:clrMapOvr>
    <a:masterClrMapping/>
  </p:clrMapOvr>
  <mc:AlternateContent xmlns:mc="http://schemas.openxmlformats.org/markup-compatibility/2006" xmlns:p14="http://schemas.microsoft.com/office/powerpoint/2010/main">
    <mc:Choice Requires="p14">
      <p:transition spd="slow" p14:dur="2000" advTm="81130"/>
    </mc:Choice>
    <mc:Fallback xmlns="">
      <p:transition spd="slow" advTm="81130"/>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平成30年度特別支援教育基本セミナー【講義２】特別の教育課程の基本的な考え方（作成中）" id="{521ABA1D-F44C-D841-B4AA-929809D8C620}" vid="{3ED6284E-DB7C-3E44-8EBD-8A275565F234}"/>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三坂">
      <a:majorFont>
        <a:latin typeface="HGｺﾞｼｯｸE"/>
        <a:ea typeface="HGｺﾞｼｯｸE"/>
        <a:cs typeface=""/>
      </a:majorFont>
      <a:minorFont>
        <a:latin typeface="ＭＳ ゴシック"/>
        <a:ea typeface="ＭＳ 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テーマ</Template>
  <TotalTime>18096</TotalTime>
  <Words>341</Words>
  <Application>Microsoft Office PowerPoint</Application>
  <PresentationFormat>画面に合わせる (4:3)</PresentationFormat>
  <Paragraphs>193</Paragraphs>
  <Slides>12</Slides>
  <Notes>12</Notes>
  <HiddenSlides>0</HiddenSlides>
  <MMClips>0</MMClips>
  <ScaleCrop>false</ScaleCrop>
  <HeadingPairs>
    <vt:vector size="6" baseType="variant">
      <vt:variant>
        <vt:lpstr>使用されているフォント</vt:lpstr>
      </vt:variant>
      <vt:variant>
        <vt:i4>12</vt:i4>
      </vt:variant>
      <vt:variant>
        <vt:lpstr>テーマ</vt:lpstr>
      </vt:variant>
      <vt:variant>
        <vt:i4>4</vt:i4>
      </vt:variant>
      <vt:variant>
        <vt:lpstr>スライド タイトル</vt:lpstr>
      </vt:variant>
      <vt:variant>
        <vt:i4>12</vt:i4>
      </vt:variant>
    </vt:vector>
  </HeadingPairs>
  <TitlesOfParts>
    <vt:vector size="28" baseType="lpstr">
      <vt:lpstr>HGｺﾞｼｯｸE</vt:lpstr>
      <vt:lpstr>HG丸ｺﾞｼｯｸM-PRO</vt:lpstr>
      <vt:lpstr>ＭＳ Ｐゴシック</vt:lpstr>
      <vt:lpstr>ＭＳ ゴシック</vt:lpstr>
      <vt:lpstr>ＭＳ ゴシック</vt:lpstr>
      <vt:lpstr>メイリオ</vt:lpstr>
      <vt:lpstr>游ゴシック</vt:lpstr>
      <vt:lpstr>Arial</vt:lpstr>
      <vt:lpstr>Arial Black</vt:lpstr>
      <vt:lpstr>Calibri</vt:lpstr>
      <vt:lpstr>Calibri Light</vt:lpstr>
      <vt:lpstr>Times New Roman</vt:lpstr>
      <vt:lpstr>Office テーマ</vt:lpstr>
      <vt:lpstr>デザインの設定</vt:lpstr>
      <vt:lpstr>1_Office テーマ</vt:lpstr>
      <vt:lpstr>1_Office Theme</vt:lpstr>
      <vt:lpstr>学習指導案の作成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【講義２】 特別の教育課程の 基本的な考え方</dc:title>
  <dc:creator>syouta narayama</dc:creator>
  <cp:lastModifiedBy>Windows ユーザー</cp:lastModifiedBy>
  <cp:revision>1199</cp:revision>
  <cp:lastPrinted>2024-03-19T04:18:26Z</cp:lastPrinted>
  <dcterms:created xsi:type="dcterms:W3CDTF">2018-03-21T06:55:53Z</dcterms:created>
  <dcterms:modified xsi:type="dcterms:W3CDTF">2024-03-25T05:51:18Z</dcterms:modified>
</cp:coreProperties>
</file>